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60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90" r:id="rId16"/>
    <p:sldId id="391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32" r:id="rId25"/>
    <p:sldId id="383" r:id="rId26"/>
    <p:sldId id="384" r:id="rId27"/>
    <p:sldId id="385" r:id="rId28"/>
    <p:sldId id="386" r:id="rId29"/>
    <p:sldId id="387" r:id="rId30"/>
    <p:sldId id="388" r:id="rId31"/>
    <p:sldId id="389" r:id="rId32"/>
  </p:sldIdLst>
  <p:sldSz cx="12192000" cy="6858000"/>
  <p:notesSz cx="6889750" cy="1002188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1C1FE-94C7-45D1-BFD0-4DD9A8C738DE}" v="3" dt="2021-09-13T07:16:04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2956" autoAdjust="0"/>
  </p:normalViewPr>
  <p:slideViewPr>
    <p:cSldViewPr snapToGrid="0">
      <p:cViewPr varScale="1">
        <p:scale>
          <a:sx n="106" d="100"/>
          <a:sy n="106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en Torfs" userId="c6aa1e10-4a12-4511-8c7c-135720d4f277" providerId="ADAL" clId="{65FEE5E6-4EAF-4CB6-8F4D-49780590A312}"/>
    <pc:docChg chg="undo custSel addSld delSld modSld">
      <pc:chgData name="Ellen Torfs" userId="c6aa1e10-4a12-4511-8c7c-135720d4f277" providerId="ADAL" clId="{65FEE5E6-4EAF-4CB6-8F4D-49780590A312}" dt="2021-09-06T14:02:46.129" v="35" actId="20577"/>
      <pc:docMkLst>
        <pc:docMk/>
      </pc:docMkLst>
      <pc:sldChg chg="modSp mod">
        <pc:chgData name="Ellen Torfs" userId="c6aa1e10-4a12-4511-8c7c-135720d4f277" providerId="ADAL" clId="{65FEE5E6-4EAF-4CB6-8F4D-49780590A312}" dt="2021-09-06T13:35:47.644" v="26" actId="1076"/>
        <pc:sldMkLst>
          <pc:docMk/>
          <pc:sldMk cId="3629507239" sldId="368"/>
        </pc:sldMkLst>
        <pc:spChg chg="mod">
          <ac:chgData name="Ellen Torfs" userId="c6aa1e10-4a12-4511-8c7c-135720d4f277" providerId="ADAL" clId="{65FEE5E6-4EAF-4CB6-8F4D-49780590A312}" dt="2021-09-06T13:35:45.942" v="25" actId="6549"/>
          <ac:spMkLst>
            <pc:docMk/>
            <pc:sldMk cId="3629507239" sldId="368"/>
            <ac:spMk id="3" creationId="{000B7E13-A0C9-4005-A2E5-7E3A2981C7DB}"/>
          </ac:spMkLst>
        </pc:spChg>
        <pc:picChg chg="mod">
          <ac:chgData name="Ellen Torfs" userId="c6aa1e10-4a12-4511-8c7c-135720d4f277" providerId="ADAL" clId="{65FEE5E6-4EAF-4CB6-8F4D-49780590A312}" dt="2021-09-06T13:35:47.644" v="26" actId="1076"/>
          <ac:picMkLst>
            <pc:docMk/>
            <pc:sldMk cId="3629507239" sldId="368"/>
            <ac:picMk id="6" creationId="{B375F32A-572C-45A5-9450-1C54E2011B5A}"/>
          </ac:picMkLst>
        </pc:picChg>
      </pc:sldChg>
      <pc:sldChg chg="del">
        <pc:chgData name="Ellen Torfs" userId="c6aa1e10-4a12-4511-8c7c-135720d4f277" providerId="ADAL" clId="{65FEE5E6-4EAF-4CB6-8F4D-49780590A312}" dt="2021-09-06T13:02:01.747" v="3" actId="47"/>
        <pc:sldMkLst>
          <pc:docMk/>
          <pc:sldMk cId="3037424715" sldId="374"/>
        </pc:sldMkLst>
      </pc:sldChg>
      <pc:sldChg chg="modSp del">
        <pc:chgData name="Ellen Torfs" userId="c6aa1e10-4a12-4511-8c7c-135720d4f277" providerId="ADAL" clId="{65FEE5E6-4EAF-4CB6-8F4D-49780590A312}" dt="2021-09-06T13:02:03.430" v="4" actId="47"/>
        <pc:sldMkLst>
          <pc:docMk/>
          <pc:sldMk cId="370688825" sldId="375"/>
        </pc:sldMkLst>
        <pc:graphicFrameChg chg="mod">
          <ac:chgData name="Ellen Torfs" userId="c6aa1e10-4a12-4511-8c7c-135720d4f277" providerId="ADAL" clId="{65FEE5E6-4EAF-4CB6-8F4D-49780590A312}" dt="2021-09-06T12:23:07.963" v="1"/>
          <ac:graphicFrameMkLst>
            <pc:docMk/>
            <pc:sldMk cId="370688825" sldId="375"/>
            <ac:graphicFrameMk id="5" creationId="{777601E7-5A58-4007-966E-C058A682A574}"/>
          </ac:graphicFrameMkLst>
        </pc:graphicFrameChg>
      </pc:sldChg>
      <pc:sldChg chg="modSp mod">
        <pc:chgData name="Ellen Torfs" userId="c6aa1e10-4a12-4511-8c7c-135720d4f277" providerId="ADAL" clId="{65FEE5E6-4EAF-4CB6-8F4D-49780590A312}" dt="2021-09-06T13:30:00.699" v="15"/>
        <pc:sldMkLst>
          <pc:docMk/>
          <pc:sldMk cId="1999447413" sldId="388"/>
        </pc:sldMkLst>
        <pc:spChg chg="mod">
          <ac:chgData name="Ellen Torfs" userId="c6aa1e10-4a12-4511-8c7c-135720d4f277" providerId="ADAL" clId="{65FEE5E6-4EAF-4CB6-8F4D-49780590A312}" dt="2021-09-06T13:30:00.699" v="15"/>
          <ac:spMkLst>
            <pc:docMk/>
            <pc:sldMk cId="1999447413" sldId="388"/>
            <ac:spMk id="11" creationId="{045BA153-E375-40B9-A904-6E8A81569BF9}"/>
          </ac:spMkLst>
        </pc:spChg>
      </pc:sldChg>
      <pc:sldChg chg="modSp add mod">
        <pc:chgData name="Ellen Torfs" userId="c6aa1e10-4a12-4511-8c7c-135720d4f277" providerId="ADAL" clId="{65FEE5E6-4EAF-4CB6-8F4D-49780590A312}" dt="2021-09-06T13:04:55.664" v="12" actId="207"/>
        <pc:sldMkLst>
          <pc:docMk/>
          <pc:sldMk cId="1419208388" sldId="390"/>
        </pc:sldMkLst>
        <pc:spChg chg="mod">
          <ac:chgData name="Ellen Torfs" userId="c6aa1e10-4a12-4511-8c7c-135720d4f277" providerId="ADAL" clId="{65FEE5E6-4EAF-4CB6-8F4D-49780590A312}" dt="2021-09-06T13:04:55.664" v="12" actId="207"/>
          <ac:spMkLst>
            <pc:docMk/>
            <pc:sldMk cId="1419208388" sldId="390"/>
            <ac:spMk id="7" creationId="{08485AE5-93BA-4CBC-A8F6-E57DBB953C1C}"/>
          </ac:spMkLst>
        </pc:spChg>
      </pc:sldChg>
      <pc:sldChg chg="modSp add mod">
        <pc:chgData name="Ellen Torfs" userId="c6aa1e10-4a12-4511-8c7c-135720d4f277" providerId="ADAL" clId="{65FEE5E6-4EAF-4CB6-8F4D-49780590A312}" dt="2021-09-06T14:02:46.129" v="35" actId="20577"/>
        <pc:sldMkLst>
          <pc:docMk/>
          <pc:sldMk cId="2087389060" sldId="391"/>
        </pc:sldMkLst>
        <pc:spChg chg="mod">
          <ac:chgData name="Ellen Torfs" userId="c6aa1e10-4a12-4511-8c7c-135720d4f277" providerId="ADAL" clId="{65FEE5E6-4EAF-4CB6-8F4D-49780590A312}" dt="2021-09-06T13:03:17.300" v="11" actId="20577"/>
          <ac:spMkLst>
            <pc:docMk/>
            <pc:sldMk cId="2087389060" sldId="391"/>
            <ac:spMk id="3" creationId="{00000000-0000-0000-0000-000000000000}"/>
          </ac:spMkLst>
        </pc:spChg>
        <pc:graphicFrameChg chg="modGraphic">
          <ac:chgData name="Ellen Torfs" userId="c6aa1e10-4a12-4511-8c7c-135720d4f277" providerId="ADAL" clId="{65FEE5E6-4EAF-4CB6-8F4D-49780590A312}" dt="2021-09-06T14:02:46.129" v="35" actId="20577"/>
          <ac:graphicFrameMkLst>
            <pc:docMk/>
            <pc:sldMk cId="2087389060" sldId="391"/>
            <ac:graphicFrameMk id="5" creationId="{777601E7-5A58-4007-966E-C058A682A574}"/>
          </ac:graphicFrameMkLst>
        </pc:graphicFrameChg>
      </pc:sldChg>
    </pc:docChg>
  </pc:docChgLst>
  <pc:docChgLst>
    <pc:chgData name="Hans Bartholomeus" userId="fdad893c-ea0f-4e18-a760-ac9a83339ccd" providerId="ADAL" clId="{BAE1B1E4-B26E-4D63-93C1-22DFD688ABC6}"/>
    <pc:docChg chg="modSld modNotesMaster modHandout">
      <pc:chgData name="Hans Bartholomeus" userId="fdad893c-ea0f-4e18-a760-ac9a83339ccd" providerId="ADAL" clId="{BAE1B1E4-B26E-4D63-93C1-22DFD688ABC6}" dt="2020-08-25T13:32:34.686" v="51" actId="20577"/>
      <pc:docMkLst>
        <pc:docMk/>
      </pc:docMkLst>
      <pc:sldChg chg="modSp mod">
        <pc:chgData name="Hans Bartholomeus" userId="fdad893c-ea0f-4e18-a760-ac9a83339ccd" providerId="ADAL" clId="{BAE1B1E4-B26E-4D63-93C1-22DFD688ABC6}" dt="2020-08-25T13:24:51.693" v="50" actId="14100"/>
        <pc:sldMkLst>
          <pc:docMk/>
          <pc:sldMk cId="3100576318" sldId="371"/>
        </pc:sldMkLst>
        <pc:spChg chg="mod">
          <ac:chgData name="Hans Bartholomeus" userId="fdad893c-ea0f-4e18-a760-ac9a83339ccd" providerId="ADAL" clId="{BAE1B1E4-B26E-4D63-93C1-22DFD688ABC6}" dt="2020-08-25T13:24:51.693" v="50" actId="14100"/>
          <ac:spMkLst>
            <pc:docMk/>
            <pc:sldMk cId="3100576318" sldId="371"/>
            <ac:spMk id="38" creationId="{A4F62DC0-58C7-4451-B63A-867B81594867}"/>
          </ac:spMkLst>
        </pc:spChg>
        <pc:picChg chg="mod">
          <ac:chgData name="Hans Bartholomeus" userId="fdad893c-ea0f-4e18-a760-ac9a83339ccd" providerId="ADAL" clId="{BAE1B1E4-B26E-4D63-93C1-22DFD688ABC6}" dt="2020-08-25T13:24:48.962" v="49" actId="1036"/>
          <ac:picMkLst>
            <pc:docMk/>
            <pc:sldMk cId="3100576318" sldId="371"/>
            <ac:picMk id="8" creationId="{BDF06274-9119-4D42-8959-511BACFFB105}"/>
          </ac:picMkLst>
        </pc:picChg>
        <pc:picChg chg="mod">
          <ac:chgData name="Hans Bartholomeus" userId="fdad893c-ea0f-4e18-a760-ac9a83339ccd" providerId="ADAL" clId="{BAE1B1E4-B26E-4D63-93C1-22DFD688ABC6}" dt="2020-08-25T13:24:39.194" v="33" actId="1036"/>
          <ac:picMkLst>
            <pc:docMk/>
            <pc:sldMk cId="3100576318" sldId="371"/>
            <ac:picMk id="11" creationId="{4B8160AB-D187-4557-94C7-F4E8336D906B}"/>
          </ac:picMkLst>
        </pc:picChg>
        <pc:picChg chg="mod">
          <ac:chgData name="Hans Bartholomeus" userId="fdad893c-ea0f-4e18-a760-ac9a83339ccd" providerId="ADAL" clId="{BAE1B1E4-B26E-4D63-93C1-22DFD688ABC6}" dt="2020-08-25T13:24:32.700" v="18" actId="1036"/>
          <ac:picMkLst>
            <pc:docMk/>
            <pc:sldMk cId="3100576318" sldId="371"/>
            <ac:picMk id="12" creationId="{B70C300D-63E8-476E-9971-1EFB4078931D}"/>
          </ac:picMkLst>
        </pc:picChg>
      </pc:sldChg>
      <pc:sldChg chg="modSp mod">
        <pc:chgData name="Hans Bartholomeus" userId="fdad893c-ea0f-4e18-a760-ac9a83339ccd" providerId="ADAL" clId="{BAE1B1E4-B26E-4D63-93C1-22DFD688ABC6}" dt="2020-08-25T13:32:34.686" v="51" actId="20577"/>
        <pc:sldMkLst>
          <pc:docMk/>
          <pc:sldMk cId="370688825" sldId="375"/>
        </pc:sldMkLst>
        <pc:graphicFrameChg chg="modGraphic">
          <ac:chgData name="Hans Bartholomeus" userId="fdad893c-ea0f-4e18-a760-ac9a83339ccd" providerId="ADAL" clId="{BAE1B1E4-B26E-4D63-93C1-22DFD688ABC6}" dt="2020-08-25T13:32:34.686" v="51" actId="20577"/>
          <ac:graphicFrameMkLst>
            <pc:docMk/>
            <pc:sldMk cId="370688825" sldId="375"/>
            <ac:graphicFrameMk id="5" creationId="{777601E7-5A58-4007-966E-C058A682A574}"/>
          </ac:graphicFrameMkLst>
        </pc:graphicFrameChg>
      </pc:sldChg>
    </pc:docChg>
  </pc:docChgLst>
  <pc:docChgLst>
    <pc:chgData name="Hans Bartholomeus" userId="fdad893c-ea0f-4e18-a760-ac9a83339ccd" providerId="ADAL" clId="{A6D1C1FE-94C7-45D1-BFD0-4DD9A8C738DE}"/>
    <pc:docChg chg="modSld">
      <pc:chgData name="Hans Bartholomeus" userId="fdad893c-ea0f-4e18-a760-ac9a83339ccd" providerId="ADAL" clId="{A6D1C1FE-94C7-45D1-BFD0-4DD9A8C738DE}" dt="2021-09-13T07:16:04.333" v="2"/>
      <pc:docMkLst>
        <pc:docMk/>
      </pc:docMkLst>
      <pc:sldChg chg="addSp modSp">
        <pc:chgData name="Hans Bartholomeus" userId="fdad893c-ea0f-4e18-a760-ac9a83339ccd" providerId="ADAL" clId="{A6D1C1FE-94C7-45D1-BFD0-4DD9A8C738DE}" dt="2021-09-13T07:14:28.286" v="1"/>
        <pc:sldMkLst>
          <pc:docMk/>
          <pc:sldMk cId="1419208388" sldId="390"/>
        </pc:sldMkLst>
        <pc:picChg chg="add mod">
          <ac:chgData name="Hans Bartholomeus" userId="fdad893c-ea0f-4e18-a760-ac9a83339ccd" providerId="ADAL" clId="{A6D1C1FE-94C7-45D1-BFD0-4DD9A8C738DE}" dt="2021-09-13T07:14:28.286" v="1"/>
          <ac:picMkLst>
            <pc:docMk/>
            <pc:sldMk cId="1419208388" sldId="390"/>
            <ac:picMk id="3" creationId="{F68F787A-A928-4E8B-A409-1CEACFB324E2}"/>
          </ac:picMkLst>
        </pc:picChg>
      </pc:sldChg>
      <pc:sldChg chg="addSp delSp modSp">
        <pc:chgData name="Hans Bartholomeus" userId="fdad893c-ea0f-4e18-a760-ac9a83339ccd" providerId="ADAL" clId="{A6D1C1FE-94C7-45D1-BFD0-4DD9A8C738DE}" dt="2021-09-13T07:16:04.333" v="2"/>
        <pc:sldMkLst>
          <pc:docMk/>
          <pc:sldMk cId="2087389060" sldId="391"/>
        </pc:sldMkLst>
        <pc:picChg chg="add del mod">
          <ac:chgData name="Hans Bartholomeus" userId="fdad893c-ea0f-4e18-a760-ac9a83339ccd" providerId="ADAL" clId="{A6D1C1FE-94C7-45D1-BFD0-4DD9A8C738DE}" dt="2021-09-13T07:16:04.333" v="2"/>
          <ac:picMkLst>
            <pc:docMk/>
            <pc:sldMk cId="2087389060" sldId="391"/>
            <ac:picMk id="6" creationId="{5CF52DFB-0D0A-4AEE-A1BB-3E59798A0D79}"/>
          </ac:picMkLst>
        </pc:picChg>
        <pc:picChg chg="add mod">
          <ac:chgData name="Hans Bartholomeus" userId="fdad893c-ea0f-4e18-a760-ac9a83339ccd" providerId="ADAL" clId="{A6D1C1FE-94C7-45D1-BFD0-4DD9A8C738DE}" dt="2021-09-13T07:16:04.333" v="2"/>
          <ac:picMkLst>
            <pc:docMk/>
            <pc:sldMk cId="2087389060" sldId="391"/>
            <ac:picMk id="7" creationId="{7B305640-6311-485F-8EE5-6A88616302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15E4F5CE-CB34-4A0C-9595-867A2C0DB20E}" type="datetimeFigureOut">
              <a:rPr lang="nl-BE" smtClean="0"/>
              <a:t>13/09/2021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68CABF38-3E8C-439D-9643-BC9C6AAC19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4D53584B-980D-4F7D-BA36-682FCDF648BB}" type="datetimeFigureOut">
              <a:rPr lang="nl-BE" smtClean="0"/>
              <a:t>13/09/2021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475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851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13/09/2021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13/09/2021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13/09/2021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13/09/2021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13/09/2021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13/09/2021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Chapter 5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Series: </a:t>
            </a:r>
            <a:r>
              <a:rPr lang="nl-BE" dirty="0" err="1"/>
              <a:t>Tuple</a:t>
            </a:r>
            <a:r>
              <a:rPr lang="nl-BE" dirty="0"/>
              <a:t> and List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B2BEC8A-3890-43BC-9F1F-16E7F5090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4"/>
    </mc:Choice>
    <mc:Fallback xmlns="">
      <p:transition spd="slow" advTm="6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F943C-D3CB-40D7-B5B0-52FBFDFD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Method index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9B38C3-63DF-49CB-A10B-AA65649DC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latin typeface="Calibri" pitchFamily="34" charset="0"/>
                <a:cs typeface="Calibri" pitchFamily="34" charset="0"/>
              </a:rPr>
              <a:t>You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can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also</a:t>
            </a:r>
            <a:r>
              <a:rPr lang="nl-NL" dirty="0">
                <a:latin typeface="Calibri" pitchFamily="34" charset="0"/>
                <a:cs typeface="Calibri" pitchFamily="34" charset="0"/>
              </a:rPr>
              <a:t> search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the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index position of an element.</a:t>
            </a:r>
          </a:p>
          <a:p>
            <a:r>
              <a:rPr lang="nl-NL" dirty="0">
                <a:latin typeface="Calibri" pitchFamily="34" charset="0"/>
                <a:cs typeface="Calibri" pitchFamily="34" charset="0"/>
              </a:rPr>
              <a:t>You will receive an error message </a:t>
            </a:r>
            <a:r>
              <a:rPr lang="nl-BE" dirty="0">
                <a:latin typeface="Calibri" pitchFamily="34" charset="0"/>
                <a:cs typeface="Calibri" pitchFamily="34" charset="0"/>
              </a:rPr>
              <a:t>when the element is not found.</a:t>
            </a:r>
          </a:p>
          <a:p>
            <a:r>
              <a:rPr lang="nl-BE" dirty="0">
                <a:latin typeface="Calibri" pitchFamily="34" charset="0"/>
                <a:cs typeface="Calibri" pitchFamily="34" charset="0"/>
              </a:rPr>
              <a:t>When an element occurs more than once in the series, the index of the first occurrence is returned.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63D43E-B515-4397-A450-FBB8953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AF6420E9-0637-47D7-9F45-A5EA82D3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3431047"/>
            <a:ext cx="7043738" cy="3314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BB6D3C45-47BC-444D-AF1F-8594EC7EE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399608"/>
              </p:ext>
            </p:extLst>
          </p:nvPr>
        </p:nvGraphicFramePr>
        <p:xfrm>
          <a:off x="7169285" y="4231532"/>
          <a:ext cx="4474724" cy="934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681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1118681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1118681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1118681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</a:tblGrid>
              <a:tr h="467158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spring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summer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autumn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winter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16B150-BDF2-4094-8E68-438C09FFD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9"/>
    </mc:Choice>
    <mc:Fallback xmlns="">
      <p:transition spd="slow" advTm="52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C16B3-5667-43DA-BBB8-B7BC7030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r>
              <a:rPr lang="nl-BE" sz="3200" dirty="0"/>
              <a:t> 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EBC4E8-D202-4EE0-BD45-3ADED5EF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 dirty="0" err="1"/>
              <a:t>Slicing</a:t>
            </a:r>
            <a:r>
              <a:rPr lang="nl-BE" dirty="0"/>
              <a:t> means that via the index positions [lower limit : upper limit] you indicate which part you want to take out of the series. Lower limit is </a:t>
            </a:r>
            <a:r>
              <a:rPr lang="nl-BE" dirty="0" err="1"/>
              <a:t>included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selection</a:t>
            </a:r>
            <a:r>
              <a:rPr lang="nl-BE" dirty="0"/>
              <a:t>, upper limit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included</a:t>
            </a:r>
            <a:r>
              <a:rPr lang="nl-BE" dirty="0"/>
              <a:t>. </a:t>
            </a:r>
          </a:p>
          <a:p>
            <a:r>
              <a:rPr lang="nl-BE" dirty="0"/>
              <a:t>The result of </a:t>
            </a:r>
            <a:r>
              <a:rPr lang="nl-BE" dirty="0" err="1"/>
              <a:t>slicing</a:t>
            </a:r>
            <a:r>
              <a:rPr lang="nl-BE" dirty="0"/>
              <a:t> is </a:t>
            </a:r>
            <a:r>
              <a:rPr lang="nl-BE" err="1"/>
              <a:t>another</a:t>
            </a:r>
            <a:r>
              <a:rPr lang="nl-BE" dirty="0"/>
              <a:t> </a:t>
            </a:r>
            <a:r>
              <a:rPr lang="nl-BE"/>
              <a:t>series</a:t>
            </a:r>
            <a:r>
              <a:rPr lang="nl-BE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55945C-5AAE-41FF-9DD7-3C17EB6F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DE431452-64DE-4885-A436-849383663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80" y="3506821"/>
            <a:ext cx="7615238" cy="2457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0" name="Tabel 29">
            <a:extLst>
              <a:ext uri="{FF2B5EF4-FFF2-40B4-BE49-F238E27FC236}">
                <a16:creationId xmlns:a16="http://schemas.microsoft.com/office/drawing/2014/main" id="{0427DD94-814D-4D46-9F1D-F79766894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58118"/>
              </p:ext>
            </p:extLst>
          </p:nvPr>
        </p:nvGraphicFramePr>
        <p:xfrm>
          <a:off x="6286197" y="4180234"/>
          <a:ext cx="5688711" cy="140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nl-BE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Mon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Tue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Wed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Thu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Fri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Sat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Sun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73F4FF3-394A-48D4-97FC-1320B5B61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10"/>
    </mc:Choice>
    <mc:Fallback xmlns="">
      <p:transition spd="slow" advTm="89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334" x="11899900" y="577850"/>
          <p14:tracePt t="34343" x="11830050" y="590550"/>
          <p14:tracePt t="34355" x="11747500" y="609600"/>
          <p14:tracePt t="34359" x="11671300" y="628650"/>
          <p14:tracePt t="34374" x="11569700" y="647700"/>
          <p14:tracePt t="34390" x="11303000" y="749300"/>
          <p14:tracePt t="34392" x="11176000" y="793750"/>
          <p14:tracePt t="34406" x="11029950" y="863600"/>
          <p14:tracePt t="34423" x="10623550" y="1041400"/>
          <p14:tracePt t="34439" x="10452100" y="1123950"/>
          <p14:tracePt t="34455" x="10280650" y="1206500"/>
          <p14:tracePt t="34474" x="10064750" y="1320800"/>
          <p14:tracePt t="34489" x="9740900" y="1454150"/>
          <p14:tracePt t="34503" x="9194800" y="1682750"/>
          <p14:tracePt t="34522" x="8566150" y="1962150"/>
          <p14:tracePt t="34537" x="8528050" y="2025650"/>
          <p14:tracePt t="34999" x="8509000" y="2032000"/>
          <p14:tracePt t="35014" x="8413750" y="2032000"/>
          <p14:tracePt t="35028" x="8356600" y="2032000"/>
          <p14:tracePt t="35039" x="8210550" y="2012950"/>
          <p14:tracePt t="35055" x="8064500" y="2000250"/>
          <p14:tracePt t="35072" x="7937500" y="2000250"/>
          <p14:tracePt t="35089" x="7867650" y="2000250"/>
          <p14:tracePt t="35106" x="7835900" y="2025650"/>
          <p14:tracePt t="35108" x="7804150" y="2057400"/>
          <p14:tracePt t="35122" x="7766050" y="2095500"/>
          <p14:tracePt t="35139" x="7670800" y="2190750"/>
          <p14:tracePt t="35155" x="7562850" y="2298700"/>
          <p14:tracePt t="35172" x="7512050" y="2330450"/>
          <p14:tracePt t="35206" x="7435850" y="2343150"/>
          <p14:tracePt t="35209" x="7378700" y="2349500"/>
          <p14:tracePt t="35222" x="7302500" y="2368550"/>
          <p14:tracePt t="35239" x="7035800" y="2425700"/>
          <p14:tracePt t="35255" x="6629400" y="2603500"/>
          <p14:tracePt t="35258" x="6432550" y="2692400"/>
          <p14:tracePt t="35272" x="5981700" y="2895600"/>
          <p14:tracePt t="35290" x="5651500" y="3073400"/>
          <p14:tracePt t="35304" x="5454650" y="3194050"/>
          <p14:tracePt t="35322" x="5334000" y="3282950"/>
          <p14:tracePt t="35339" x="5207000" y="3365500"/>
          <p14:tracePt t="35356" x="5035550" y="3435350"/>
          <p14:tracePt t="35358" x="4927600" y="3479800"/>
          <p14:tracePt t="35373" x="4819650" y="3511550"/>
          <p14:tracePt t="35389" x="4597400" y="3606800"/>
          <p14:tracePt t="35403" x="4419600" y="3683000"/>
          <p14:tracePt t="35422" x="4248150" y="3778250"/>
          <p14:tracePt t="35439" x="4108450" y="3867150"/>
          <p14:tracePt t="35456" x="3924300" y="3962400"/>
          <p14:tracePt t="35472" x="3790950" y="4038600"/>
          <p14:tracePt t="35489" x="3670300" y="4089400"/>
          <p14:tracePt t="35506" x="3562350" y="4133850"/>
          <p14:tracePt t="35522" x="3517900" y="4159250"/>
          <p14:tracePt t="35538" x="3429000" y="4171950"/>
          <p14:tracePt t="35555" x="3346450" y="4203700"/>
          <p14:tracePt t="35571" x="3238500" y="4248150"/>
          <p14:tracePt t="35589" x="3130550" y="4298950"/>
          <p14:tracePt t="35606" x="3022600" y="4343400"/>
          <p14:tracePt t="35622" x="2921000" y="4368800"/>
          <p14:tracePt t="35625" x="2857500" y="4381500"/>
          <p14:tracePt t="35640" x="2768600" y="4387850"/>
          <p14:tracePt t="35656" x="2749550" y="4394200"/>
          <p14:tracePt t="35670" x="2724150" y="4394200"/>
          <p14:tracePt t="35689" x="2711450" y="4394200"/>
          <p14:tracePt t="35739" x="2705100" y="4387850"/>
          <p14:tracePt t="35756" x="2667000" y="4368800"/>
          <p14:tracePt t="35772" x="2622550" y="4362450"/>
          <p14:tracePt t="35789" x="2609850" y="4362450"/>
          <p14:tracePt t="35821" x="2603500" y="4356100"/>
          <p14:tracePt t="35825" x="2603500" y="4349750"/>
          <p14:tracePt t="35840" x="2597150" y="4343400"/>
          <p14:tracePt t="35856" x="2584450" y="4330700"/>
          <p14:tracePt t="35871" x="2571750" y="4311650"/>
          <p14:tracePt t="35888" x="2552700" y="4292600"/>
          <p14:tracePt t="35905" x="2533650" y="4267200"/>
          <p14:tracePt t="35921" x="2501900" y="4241800"/>
          <p14:tracePt t="35939" x="2476500" y="4210050"/>
          <p14:tracePt t="35956" x="2463800" y="4197350"/>
          <p14:tracePt t="35972" x="2457450" y="4197350"/>
          <p14:tracePt t="36045" x="2463800" y="4197350"/>
          <p14:tracePt t="36054" x="2482850" y="4197350"/>
          <p14:tracePt t="36062" x="2508250" y="4197350"/>
          <p14:tracePt t="36071" x="2540000" y="4197350"/>
          <p14:tracePt t="36088" x="2578100" y="4203700"/>
          <p14:tracePt t="36105" x="2616200" y="4210050"/>
          <p14:tracePt t="36123" x="2667000" y="4210050"/>
          <p14:tracePt t="36125" x="2705100" y="4216400"/>
          <p14:tracePt t="36139" x="2736850" y="4216400"/>
          <p14:tracePt t="36156" x="2851150" y="4210050"/>
          <p14:tracePt t="36171" x="2895600" y="4197350"/>
          <p14:tracePt t="36189" x="2914650" y="4197350"/>
          <p14:tracePt t="36206" x="2927350" y="4191000"/>
          <p14:tracePt t="36221" x="2946400" y="4184650"/>
          <p14:tracePt t="36238" x="2959100" y="4171950"/>
          <p14:tracePt t="36256" x="2965450" y="4165600"/>
          <p14:tracePt t="36272" x="2997200" y="4102100"/>
          <p14:tracePt t="36289" x="3003550" y="4089400"/>
          <p14:tracePt t="36305" x="3003550" y="4083050"/>
          <p14:tracePt t="36322" x="3003550" y="4076700"/>
          <p14:tracePt t="36339" x="3003550" y="4064000"/>
          <p14:tracePt t="36355" x="3003550" y="4032250"/>
          <p14:tracePt t="36372" x="2978150" y="3994150"/>
          <p14:tracePt t="36375" x="2965450" y="3975100"/>
          <p14:tracePt t="36388" x="2946400" y="3956050"/>
          <p14:tracePt t="36406" x="2882900" y="3898900"/>
          <p14:tracePt t="36422" x="2857500" y="3886200"/>
          <p14:tracePt t="36439" x="2844800" y="3867150"/>
          <p14:tracePt t="36456" x="2825750" y="3860800"/>
          <p14:tracePt t="36471" x="2794000" y="3854450"/>
          <p14:tracePt t="36489" x="2755900" y="3848100"/>
          <p14:tracePt t="36507" x="2667000" y="3848100"/>
          <p14:tracePt t="36523" x="2590800" y="3848100"/>
          <p14:tracePt t="36539" x="2546350" y="3848100"/>
          <p14:tracePt t="36555" x="2520950" y="3848100"/>
          <p14:tracePt t="36571" x="2514600" y="3848100"/>
          <p14:tracePt t="36589" x="2501900" y="3848100"/>
          <p14:tracePt t="36605" x="2489200" y="3854450"/>
          <p14:tracePt t="36622" x="2482850" y="3860800"/>
          <p14:tracePt t="36625" x="2463800" y="3879850"/>
          <p14:tracePt t="36640" x="2457450" y="3892550"/>
          <p14:tracePt t="36657" x="2413000" y="3924300"/>
          <p14:tracePt t="36672" x="2400300" y="3943350"/>
          <p14:tracePt t="36689" x="2387600" y="3962400"/>
          <p14:tracePt t="36706" x="2387600" y="3968750"/>
          <p14:tracePt t="36723" x="2387600" y="3994150"/>
          <p14:tracePt t="36738" x="2387600" y="4019550"/>
          <p14:tracePt t="36755" x="2419350" y="4064000"/>
          <p14:tracePt t="36771" x="2438400" y="4089400"/>
          <p14:tracePt t="36789" x="2463800" y="4127500"/>
          <p14:tracePt t="36805" x="2489200" y="4146550"/>
          <p14:tracePt t="36821" x="2508250" y="4159250"/>
          <p14:tracePt t="36839" x="2559050" y="4178300"/>
          <p14:tracePt t="36842" x="2597150" y="4197350"/>
          <p14:tracePt t="36854" x="2647950" y="4203700"/>
          <p14:tracePt t="36874" x="2800350" y="4241800"/>
          <p14:tracePt t="36889" x="2851150" y="4248150"/>
          <p14:tracePt t="36905" x="2921000" y="4248150"/>
          <p14:tracePt t="36922" x="2952750" y="4248150"/>
          <p14:tracePt t="36939" x="2990850" y="4248150"/>
          <p14:tracePt t="36955" x="3054350" y="4248150"/>
          <p14:tracePt t="36972" x="3130550" y="4235450"/>
          <p14:tracePt t="36988" x="3181350" y="4216400"/>
          <p14:tracePt t="37006" x="3200400" y="4203700"/>
          <p14:tracePt t="37022" x="3213100" y="4197350"/>
          <p14:tracePt t="37039" x="3219450" y="4184650"/>
          <p14:tracePt t="37056" x="3238500" y="4171950"/>
          <p14:tracePt t="37073" x="3251200" y="4152900"/>
          <p14:tracePt t="37089" x="3263900" y="4146550"/>
          <p14:tracePt t="40664" x="3276600" y="4146550"/>
          <p14:tracePt t="40671" x="3289300" y="4146550"/>
          <p14:tracePt t="40687" x="3308350" y="4146550"/>
          <p14:tracePt t="40705" x="3333750" y="4146550"/>
          <p14:tracePt t="40722" x="3397250" y="4146550"/>
          <p14:tracePt t="40738" x="3479800" y="4152900"/>
          <p14:tracePt t="40754" x="3644900" y="4197350"/>
          <p14:tracePt t="40772" x="3962400" y="4305300"/>
          <p14:tracePt t="40789" x="4210050" y="4387850"/>
          <p14:tracePt t="40805" x="4540250" y="4495800"/>
          <p14:tracePt t="40820" x="4895850" y="4635500"/>
          <p14:tracePt t="40839" x="5257800" y="4800600"/>
          <p14:tracePt t="40855" x="5441950" y="4864100"/>
          <p14:tracePt t="40870" x="5562600" y="4902200"/>
          <p14:tracePt t="40889" x="5676900" y="4933950"/>
          <p14:tracePt t="40892" x="5746750" y="4953000"/>
          <p14:tracePt t="40905" x="5816600" y="4984750"/>
          <p14:tracePt t="40923" x="6026150" y="5054600"/>
          <p14:tracePt t="40938" x="6146800" y="5099050"/>
          <p14:tracePt t="40956" x="6235700" y="5137150"/>
          <p14:tracePt t="40972" x="6305550" y="5168900"/>
          <p14:tracePt t="40989" x="6375400" y="5200650"/>
          <p14:tracePt t="41005" x="6483350" y="5245100"/>
          <p14:tracePt t="41022" x="6769100" y="5321300"/>
          <p14:tracePt t="41039" x="6921500" y="5359400"/>
          <p14:tracePt t="41056" x="6997700" y="5365750"/>
          <p14:tracePt t="41071" x="7010400" y="5365750"/>
          <p14:tracePt t="41089" x="7016750" y="5365750"/>
          <p14:tracePt t="41105" x="7067550" y="5372100"/>
          <p14:tracePt t="41108" x="7112000" y="5391150"/>
          <p14:tracePt t="41122" x="7156450" y="5403850"/>
          <p14:tracePt t="41139" x="7277100" y="5410200"/>
          <p14:tracePt t="41156" x="7321550" y="5391150"/>
          <p14:tracePt t="41170" x="7302500" y="5353050"/>
          <p14:tracePt t="41189" x="7283450" y="5321300"/>
          <p14:tracePt t="41205" x="7277100" y="5295900"/>
          <p14:tracePt t="41222" x="7277100" y="5270500"/>
          <p14:tracePt t="41240" x="7277100" y="5251450"/>
          <p14:tracePt t="41256" x="7270750" y="5226050"/>
          <p14:tracePt t="41270" x="7270750" y="5207000"/>
          <p14:tracePt t="41289" x="7232650" y="5156200"/>
          <p14:tracePt t="41306" x="7200900" y="5124450"/>
          <p14:tracePt t="41321" x="7175500" y="5092700"/>
          <p14:tracePt t="41339" x="7156450" y="5073650"/>
          <p14:tracePt t="41355" x="7137400" y="5054600"/>
          <p14:tracePt t="41372" x="7118350" y="5029200"/>
          <p14:tracePt t="41375" x="7112000" y="5016500"/>
          <p14:tracePt t="41389" x="7099300" y="5003800"/>
          <p14:tracePt t="41407" x="7061200" y="4965700"/>
          <p14:tracePt t="41422" x="7042150" y="4933950"/>
          <p14:tracePt t="41438" x="7023100" y="4914900"/>
          <p14:tracePt t="41455" x="7016750" y="4902200"/>
          <p14:tracePt t="41470" x="7010400" y="4895850"/>
          <p14:tracePt t="41488" x="7004050" y="4889500"/>
          <p14:tracePt t="41491" x="6997700" y="4889500"/>
          <p14:tracePt t="41506" x="6985000" y="4876800"/>
          <p14:tracePt t="41523" x="6965950" y="4864100"/>
          <p14:tracePt t="41539" x="6946900" y="4857750"/>
          <p14:tracePt t="41556" x="6934200" y="4851400"/>
          <p14:tracePt t="41572" x="6921500" y="4851400"/>
          <p14:tracePt t="41588" x="6902450" y="4845050"/>
          <p14:tracePt t="41606" x="6870700" y="4832350"/>
          <p14:tracePt t="41622" x="6813550" y="4826000"/>
          <p14:tracePt t="41624" x="6794500" y="4826000"/>
          <p14:tracePt t="41640" x="6743700" y="4813300"/>
          <p14:tracePt t="41655" x="6711950" y="4813300"/>
          <p14:tracePt t="41672" x="6654800" y="4806950"/>
          <p14:tracePt t="41688" x="6635750" y="4806950"/>
          <p14:tracePt t="41706" x="6604000" y="4806950"/>
          <p14:tracePt t="41721" x="6572250" y="4813300"/>
          <p14:tracePt t="41738" x="6534150" y="4813300"/>
          <p14:tracePt t="41756" x="6483350" y="4813300"/>
          <p14:tracePt t="41772" x="6413500" y="4819650"/>
          <p14:tracePt t="41788" x="6330950" y="4838700"/>
          <p14:tracePt t="41806" x="6292850" y="4851400"/>
          <p14:tracePt t="41822" x="6273800" y="4857750"/>
          <p14:tracePt t="41839" x="6267450" y="4864100"/>
          <p14:tracePt t="41855" x="6254750" y="4864100"/>
          <p14:tracePt t="41872" x="6248400" y="4883150"/>
          <p14:tracePt t="41887" x="6248400" y="4902200"/>
          <p14:tracePt t="41905" x="6254750" y="4946650"/>
          <p14:tracePt t="41909" x="6267450" y="4965700"/>
          <p14:tracePt t="41921" x="6286500" y="4991100"/>
          <p14:tracePt t="41939" x="6299200" y="5010150"/>
          <p14:tracePt t="41955" x="6311900" y="5029200"/>
          <p14:tracePt t="41972" x="6337300" y="5035550"/>
          <p14:tracePt t="41989" x="6362700" y="5048250"/>
          <p14:tracePt t="42006" x="6381750" y="5054600"/>
          <p14:tracePt t="42023" x="6432550" y="5073650"/>
          <p14:tracePt t="42039" x="6470650" y="5073650"/>
          <p14:tracePt t="42056" x="6496050" y="5073650"/>
          <p14:tracePt t="42071" x="6508750" y="5073650"/>
          <p14:tracePt t="42087" x="6521450" y="5073650"/>
          <p14:tracePt t="42102" x="6527800" y="5073650"/>
          <p14:tracePt t="42121" x="6534150" y="5073650"/>
          <p14:tracePt t="42125" x="6546850" y="5073650"/>
          <p14:tracePt t="42138" x="6559550" y="5073650"/>
          <p14:tracePt t="42154" x="6572250" y="5073650"/>
          <p14:tracePt t="42171" x="6623050" y="5060950"/>
          <p14:tracePt t="42187" x="6673850" y="5048250"/>
          <p14:tracePt t="42206" x="6724650" y="5035550"/>
          <p14:tracePt t="42221" x="6762750" y="5029200"/>
          <p14:tracePt t="42238" x="6794500" y="5016500"/>
          <p14:tracePt t="42256" x="6845300" y="5003800"/>
          <p14:tracePt t="42272" x="6877050" y="4991100"/>
          <p14:tracePt t="42289" x="6927850" y="4978400"/>
          <p14:tracePt t="42306" x="6965950" y="4972050"/>
          <p14:tracePt t="42321" x="7004050" y="4953000"/>
          <p14:tracePt t="42339" x="7035800" y="4940300"/>
          <p14:tracePt t="42355" x="7073900" y="4933950"/>
          <p14:tracePt t="42372" x="7086600" y="4927600"/>
          <p14:tracePt t="42388" x="7099300" y="4921250"/>
          <p14:tracePt t="42406" x="7105650" y="4908550"/>
          <p14:tracePt t="42421" x="7112000" y="4895850"/>
          <p14:tracePt t="42438" x="7112000" y="4870450"/>
          <p14:tracePt t="42457" x="7112000" y="4857750"/>
          <p14:tracePt t="42471" x="7092950" y="4838700"/>
          <p14:tracePt t="42489" x="7073900" y="4826000"/>
          <p14:tracePt t="42506" x="7023100" y="4806950"/>
          <p14:tracePt t="42522" x="6991350" y="4794250"/>
          <p14:tracePt t="42539" x="6959600" y="4787900"/>
          <p14:tracePt t="42555" x="6927850" y="4781550"/>
          <p14:tracePt t="42572" x="6908800" y="4775200"/>
          <p14:tracePt t="42588" x="6889750" y="4775200"/>
          <p14:tracePt t="42605" x="6870700" y="4775200"/>
          <p14:tracePt t="42621" x="6832600" y="4775200"/>
          <p14:tracePt t="42638" x="6781800" y="4768850"/>
          <p14:tracePt t="42654" x="6724650" y="4762500"/>
          <p14:tracePt t="42671" x="6692900" y="4762500"/>
          <p14:tracePt t="42689" x="6680200" y="4762500"/>
          <p14:tracePt t="42704" x="6667500" y="4762500"/>
          <p14:tracePt t="42722" x="6654800" y="4768850"/>
          <p14:tracePt t="42739" x="6635750" y="4775200"/>
          <p14:tracePt t="42756" x="6584950" y="4794250"/>
          <p14:tracePt t="42772" x="6540500" y="4800600"/>
          <p14:tracePt t="42789" x="6508750" y="4813300"/>
          <p14:tracePt t="42805" x="6470650" y="4819650"/>
          <p14:tracePt t="42821" x="6432550" y="4838700"/>
          <p14:tracePt t="42839" x="6400800" y="4857750"/>
          <p14:tracePt t="42855" x="6369050" y="4870450"/>
          <p14:tracePt t="42872" x="6343650" y="4883150"/>
          <p14:tracePt t="42889" x="6330950" y="4895850"/>
          <p14:tracePt t="42906" x="6318250" y="4908550"/>
          <p14:tracePt t="42921" x="6311900" y="4940300"/>
          <p14:tracePt t="42939" x="6305550" y="4972050"/>
          <p14:tracePt t="42955" x="6305550" y="5010150"/>
          <p14:tracePt t="42972" x="6305550" y="5041900"/>
          <p14:tracePt t="42988" x="6311900" y="5073650"/>
          <p14:tracePt t="43005" x="6330950" y="5099050"/>
          <p14:tracePt t="43023" x="6375400" y="5130800"/>
          <p14:tracePt t="43039" x="6407150" y="5143500"/>
          <p14:tracePt t="43055" x="6445250" y="5156200"/>
          <p14:tracePt t="43071" x="6483350" y="5162550"/>
          <p14:tracePt t="43089" x="6527800" y="5162550"/>
          <p14:tracePt t="43107" x="6578600" y="5175250"/>
          <p14:tracePt t="43109" x="6597650" y="5175250"/>
          <p14:tracePt t="43121" x="6616700" y="5175250"/>
          <p14:tracePt t="43139" x="6642100" y="5175250"/>
          <p14:tracePt t="43141" x="6654800" y="5175250"/>
          <p14:tracePt t="43155" x="6667500" y="5175250"/>
          <p14:tracePt t="43170" x="6686550" y="5175250"/>
          <p14:tracePt t="43187" x="6699250" y="5175250"/>
          <p14:tracePt t="43204" x="6711950" y="5162550"/>
          <p14:tracePt t="43222" x="6724650" y="5137150"/>
          <p14:tracePt t="43225" x="6750050" y="5124450"/>
          <p14:tracePt t="43240" x="6762750" y="5099050"/>
          <p14:tracePt t="43255" x="6788150" y="5067300"/>
          <p14:tracePt t="43273" x="6800850" y="5022850"/>
          <p14:tracePt t="43289" x="6800850" y="4984750"/>
          <p14:tracePt t="43306" x="6794500" y="4953000"/>
          <p14:tracePt t="43321" x="6775450" y="4914900"/>
          <p14:tracePt t="43344" x="6731000" y="4864100"/>
          <p14:tracePt t="43353" x="6718300" y="4851400"/>
          <p14:tracePt t="43380" x="6699250" y="4832350"/>
          <p14:tracePt t="43394" x="6686550" y="4826000"/>
          <p14:tracePt t="43405" x="6673850" y="4819650"/>
          <p14:tracePt t="43420" x="6648450" y="4806950"/>
          <p14:tracePt t="43438" x="6629400" y="4800600"/>
          <p14:tracePt t="43458" x="6616700" y="4800600"/>
          <p14:tracePt t="43485" x="6597650" y="4800600"/>
          <p14:tracePt t="43504" x="6584950" y="4800600"/>
          <p14:tracePt t="43519" x="6578600" y="4800600"/>
          <p14:tracePt t="43536" x="6572250" y="4800600"/>
          <p14:tracePt t="43554" x="6559550" y="4800600"/>
          <p14:tracePt t="44600" x="6572250" y="4800600"/>
          <p14:tracePt t="44616" x="6578600" y="4800600"/>
          <p14:tracePt t="44629" x="6578600" y="4794250"/>
          <p14:tracePt t="44655" x="6591300" y="4787900"/>
          <p14:tracePt t="44671" x="6604000" y="4781550"/>
          <p14:tracePt t="44687" x="6629400" y="4768850"/>
          <p14:tracePt t="44705" x="6661150" y="4768850"/>
          <p14:tracePt t="44721" x="6686550" y="4762500"/>
          <p14:tracePt t="44738" x="6699250" y="4756150"/>
          <p14:tracePt t="44756" x="6711950" y="4749800"/>
          <p14:tracePt t="44772" x="6724650" y="4749800"/>
          <p14:tracePt t="44789" x="6743700" y="4743450"/>
          <p14:tracePt t="44803" x="6769100" y="4730750"/>
          <p14:tracePt t="44822" x="6800850" y="4724400"/>
          <p14:tracePt t="44839" x="6845300" y="4711700"/>
          <p14:tracePt t="44854" x="6940550" y="4711700"/>
          <p14:tracePt t="44872" x="7061200" y="4711700"/>
          <p14:tracePt t="44888" x="7194550" y="4711700"/>
          <p14:tracePt t="44904" x="7346950" y="4705350"/>
          <p14:tracePt t="44921" x="7524750" y="4705350"/>
          <p14:tracePt t="44939" x="7626350" y="4705350"/>
          <p14:tracePt t="44955" x="7721600" y="4699000"/>
          <p14:tracePt t="44972" x="7797800" y="4699000"/>
          <p14:tracePt t="44989" x="7886700" y="4692650"/>
          <p14:tracePt t="45003" x="7994650" y="4692650"/>
          <p14:tracePt t="45022" x="8229600" y="4692650"/>
          <p14:tracePt t="45038" x="8312150" y="4692650"/>
          <p14:tracePt t="45055" x="8509000" y="4711700"/>
          <p14:tracePt t="45071" x="8636000" y="4718050"/>
          <p14:tracePt t="45088" x="8750300" y="4724400"/>
          <p14:tracePt t="45103" x="8851900" y="4730750"/>
          <p14:tracePt t="45122" x="8978900" y="4743450"/>
          <p14:tracePt t="45138" x="9124950" y="4749800"/>
          <p14:tracePt t="45157" x="9347200" y="4762500"/>
          <p14:tracePt t="45171" x="9429750" y="4768850"/>
          <p14:tracePt t="45188" x="9499600" y="4781550"/>
          <p14:tracePt t="45205" x="9607550" y="4794250"/>
          <p14:tracePt t="45222" x="9728200" y="4806950"/>
          <p14:tracePt t="45239" x="9861550" y="4819650"/>
          <p14:tracePt t="45255" x="10001250" y="4832350"/>
          <p14:tracePt t="45271" x="10109200" y="4845050"/>
          <p14:tracePt t="45289" x="10204450" y="4851400"/>
          <p14:tracePt t="45305" x="10236200" y="4851400"/>
          <p14:tracePt t="45322" x="10248900" y="4851400"/>
          <p14:tracePt t="45337" x="10261600" y="4851400"/>
          <p14:tracePt t="45354" x="10267950" y="4851400"/>
          <p14:tracePt t="45419" x="10274300" y="4851400"/>
          <p14:tracePt t="45550" x="10280650" y="4845050"/>
          <p14:tracePt t="45570" x="10287000" y="4826000"/>
          <p14:tracePt t="45589" x="10293350" y="4800600"/>
          <p14:tracePt t="45605" x="10293350" y="4768850"/>
          <p14:tracePt t="45608" x="10293350" y="4749800"/>
          <p14:tracePt t="45623" x="10280650" y="4730750"/>
          <p14:tracePt t="45637" x="10248900" y="4667250"/>
          <p14:tracePt t="45656" x="10223500" y="4629150"/>
          <p14:tracePt t="45671" x="10210800" y="4572000"/>
          <p14:tracePt t="45688" x="10204450" y="4546600"/>
          <p14:tracePt t="45706" x="10204450" y="4514850"/>
          <p14:tracePt t="45722" x="10191750" y="4489450"/>
          <p14:tracePt t="45738" x="10185400" y="4457700"/>
          <p14:tracePt t="45754" x="10166350" y="4419600"/>
          <p14:tracePt t="45770" x="10153650" y="4394200"/>
          <p14:tracePt t="45789" x="10140950" y="4368800"/>
          <p14:tracePt t="45806" x="10128250" y="4349750"/>
          <p14:tracePt t="45822" x="10121900" y="4330700"/>
          <p14:tracePt t="45838" x="10109200" y="4305300"/>
          <p14:tracePt t="45855" x="10090150" y="4279900"/>
          <p14:tracePt t="45871" x="10077450" y="4254500"/>
          <p14:tracePt t="45887" x="10064750" y="4235450"/>
          <p14:tracePt t="45905" x="10045700" y="4210050"/>
          <p14:tracePt t="45921" x="10013950" y="4152900"/>
          <p14:tracePt t="45938" x="10001250" y="4127500"/>
          <p14:tracePt t="45955" x="9988550" y="4102100"/>
          <p14:tracePt t="45972" x="9975850" y="4089400"/>
          <p14:tracePt t="45975" x="9969500" y="4083050"/>
          <p14:tracePt t="45988" x="9969500" y="4076700"/>
          <p14:tracePt t="46006" x="9950450" y="4064000"/>
          <p14:tracePt t="46020" x="9925050" y="4051300"/>
          <p14:tracePt t="46039" x="9855200" y="4038600"/>
          <p14:tracePt t="46055" x="9791700" y="4038600"/>
          <p14:tracePt t="46073" x="9759950" y="4038600"/>
          <p14:tracePt t="46088" x="9740900" y="4038600"/>
          <p14:tracePt t="46102" x="9734550" y="4044950"/>
          <p14:tracePt t="46121" x="9721850" y="4044950"/>
          <p14:tracePt t="46138" x="9709150" y="4057650"/>
          <p14:tracePt t="46154" x="9690100" y="4076700"/>
          <p14:tracePt t="46172" x="9664700" y="4133850"/>
          <p14:tracePt t="46186" x="9645650" y="4159250"/>
          <p14:tracePt t="46206" x="9626600" y="4210050"/>
          <p14:tracePt t="46220" x="9607550" y="4248150"/>
          <p14:tracePt t="46237" x="9594850" y="4298950"/>
          <p14:tracePt t="46254" x="9588500" y="4368800"/>
          <p14:tracePt t="46273" x="9582150" y="4457700"/>
          <p14:tracePt t="46289" x="9569450" y="4502150"/>
          <p14:tracePt t="46305" x="9563100" y="4552950"/>
          <p14:tracePt t="46321" x="9556750" y="4597400"/>
          <p14:tracePt t="46338" x="9556750" y="4641850"/>
          <p14:tracePt t="46354" x="9563100" y="4686300"/>
          <p14:tracePt t="46371" x="9575800" y="4730750"/>
          <p14:tracePt t="46388" x="9582150" y="4781550"/>
          <p14:tracePt t="46405" x="9594850" y="4819650"/>
          <p14:tracePt t="46421" x="9607550" y="4895850"/>
          <p14:tracePt t="46438" x="9613900" y="4946650"/>
          <p14:tracePt t="46455" x="9632950" y="4991100"/>
          <p14:tracePt t="46470" x="9639300" y="5022850"/>
          <p14:tracePt t="46488" x="9658350" y="5060950"/>
          <p14:tracePt t="46504" x="9677400" y="5105400"/>
          <p14:tracePt t="46522" x="9709150" y="5162550"/>
          <p14:tracePt t="46539" x="9728200" y="5194300"/>
          <p14:tracePt t="46556" x="9747250" y="5232400"/>
          <p14:tracePt t="46572" x="9766300" y="5257800"/>
          <p14:tracePt t="46589" x="9785350" y="5270500"/>
          <p14:tracePt t="46605" x="9798050" y="5289550"/>
          <p14:tracePt t="46622" x="9810750" y="5295900"/>
          <p14:tracePt t="46637" x="9823450" y="5314950"/>
          <p14:tracePt t="46641" x="9842500" y="5327650"/>
          <p14:tracePt t="46655" x="9848850" y="5340350"/>
          <p14:tracePt t="46671" x="9880600" y="5365750"/>
          <p14:tracePt t="46688" x="9899650" y="5372100"/>
          <p14:tracePt t="46705" x="9912350" y="5372100"/>
          <p14:tracePt t="46722" x="9918700" y="5372100"/>
          <p14:tracePt t="46738" x="9931400" y="5372100"/>
          <p14:tracePt t="46754" x="9944100" y="5372100"/>
          <p14:tracePt t="46770" x="9956800" y="5365750"/>
          <p14:tracePt t="46788" x="9969500" y="5340350"/>
          <p14:tracePt t="46791" x="9982200" y="5327650"/>
          <p14:tracePt t="46807" x="10007600" y="5283200"/>
          <p14:tracePt t="46820" x="10045700" y="5232400"/>
          <p14:tracePt t="46839" x="10077450" y="5181600"/>
          <p14:tracePt t="46855" x="10096500" y="5143500"/>
          <p14:tracePt t="46872" x="10109200" y="5118100"/>
          <p14:tracePt t="46888" x="10109200" y="5099050"/>
          <p14:tracePt t="46905" x="10121900" y="5073650"/>
          <p14:tracePt t="46921" x="10128250" y="5029200"/>
          <p14:tracePt t="46938" x="10140950" y="5003800"/>
          <p14:tracePt t="46955" x="10140950" y="4984750"/>
          <p14:tracePt t="46958" x="10140950" y="4965700"/>
          <p14:tracePt t="46972" x="10147300" y="4946650"/>
          <p14:tracePt t="46987" x="10147300" y="4902200"/>
          <p14:tracePt t="46991" x="10153650" y="4876800"/>
          <p14:tracePt t="47005" x="10153650" y="4845050"/>
          <p14:tracePt t="47022" x="10160000" y="4743450"/>
          <p14:tracePt t="47039" x="10160000" y="4699000"/>
          <p14:tracePt t="47055" x="10160000" y="4660900"/>
          <p14:tracePt t="47070" x="10160000" y="4622800"/>
          <p14:tracePt t="47087" x="10147300" y="4559300"/>
          <p14:tracePt t="47106" x="10115550" y="4483100"/>
          <p14:tracePt t="47123" x="10083800" y="4406900"/>
          <p14:tracePt t="47125" x="10071100" y="4381500"/>
          <p14:tracePt t="47138" x="10064750" y="4362450"/>
          <p14:tracePt t="47156" x="10026650" y="4298950"/>
          <p14:tracePt t="47172" x="9982200" y="4229100"/>
          <p14:tracePt t="47188" x="9931400" y="4171950"/>
          <p14:tracePt t="47203" x="9874250" y="4133850"/>
          <p14:tracePt t="47222" x="9798050" y="4095750"/>
          <p14:tracePt t="47238" x="9747250" y="4076700"/>
          <p14:tracePt t="47256" x="9702800" y="4064000"/>
          <p14:tracePt t="47272" x="9683750" y="4057650"/>
          <p14:tracePt t="47289" x="9671050" y="4051300"/>
          <p14:tracePt t="47304" x="9658350" y="4051300"/>
          <p14:tracePt t="47322" x="9639300" y="4038600"/>
          <p14:tracePt t="47337" x="9632950" y="4038600"/>
          <p14:tracePt t="47355" x="9620250" y="4032250"/>
          <p14:tracePt t="47371" x="9601200" y="4032250"/>
          <p14:tracePt t="47387" x="9582150" y="4044950"/>
          <p14:tracePt t="47389" x="9563100" y="4057650"/>
          <p14:tracePt t="47405" x="9556750" y="4076700"/>
          <p14:tracePt t="47408" x="9525000" y="4108450"/>
          <p14:tracePt t="47421" x="9474200" y="4165600"/>
          <p14:tracePt t="47437" x="9436100" y="4216400"/>
          <p14:tracePt t="47454" x="9404350" y="4267200"/>
          <p14:tracePt t="47472" x="9391650" y="4324350"/>
          <p14:tracePt t="47487" x="9366250" y="4394200"/>
          <p14:tracePt t="47504" x="9334500" y="4502150"/>
          <p14:tracePt t="47520" x="9309100" y="4616450"/>
          <p14:tracePt t="47539" x="9290050" y="4718050"/>
          <p14:tracePt t="47555" x="9283700" y="4737100"/>
          <p14:tracePt t="47572" x="9277350" y="4756150"/>
          <p14:tracePt t="47587" x="9277350" y="4762500"/>
          <p14:tracePt t="47605" x="9277350" y="4775200"/>
          <p14:tracePt t="47621" x="9277350" y="4781550"/>
          <p14:tracePt t="47673" x="9277350" y="4787900"/>
          <p14:tracePt t="47693" x="9283700" y="4794250"/>
          <p14:tracePt t="47704" x="9283700" y="4806950"/>
          <p14:tracePt t="47722" x="9296400" y="4819650"/>
          <p14:tracePt t="47736" x="9309100" y="4838700"/>
          <p14:tracePt t="47755" x="9315450" y="4864100"/>
          <p14:tracePt t="47772" x="9340850" y="4895850"/>
          <p14:tracePt t="47789" x="9347200" y="4908550"/>
          <p14:tracePt t="47928" x="9347200" y="4889500"/>
          <p14:tracePt t="47937" x="9334500" y="4876800"/>
          <p14:tracePt t="47955" x="9328150" y="4851400"/>
          <p14:tracePt t="47971" x="9309100" y="4832350"/>
          <p14:tracePt t="47987" x="9296400" y="4826000"/>
          <p14:tracePt t="48005" x="9290050" y="4813300"/>
          <p14:tracePt t="48008" x="9283700" y="4813300"/>
          <p14:tracePt t="48022" x="9271000" y="4806950"/>
          <p14:tracePt t="48039" x="9258300" y="4806950"/>
          <p14:tracePt t="48054" x="9220200" y="4794250"/>
          <p14:tracePt t="48071" x="9175750" y="4781550"/>
          <p14:tracePt t="48088" x="9124950" y="4775200"/>
          <p14:tracePt t="48104" x="9093200" y="4768850"/>
          <p14:tracePt t="48122" x="9061450" y="4756150"/>
          <p14:tracePt t="48138" x="9036050" y="4756150"/>
          <p14:tracePt t="48156" x="9004300" y="4756150"/>
          <p14:tracePt t="48173" x="8972550" y="4749800"/>
          <p14:tracePt t="48187" x="8934450" y="4749800"/>
          <p14:tracePt t="48205" x="8896350" y="4756150"/>
          <p14:tracePt t="48221" x="8877300" y="4768850"/>
          <p14:tracePt t="48238" x="8864600" y="4775200"/>
          <p14:tracePt t="48253" x="8858250" y="4775200"/>
          <p14:tracePt t="48270" x="8851900" y="4787900"/>
          <p14:tracePt t="48273" x="8851900" y="4800600"/>
          <p14:tracePt t="48289" x="8839200" y="4826000"/>
          <p14:tracePt t="48306" x="8832850" y="4864100"/>
          <p14:tracePt t="48322" x="8832850" y="4914900"/>
          <p14:tracePt t="48338" x="8832850" y="4953000"/>
          <p14:tracePt t="48354" x="8845550" y="4978400"/>
          <p14:tracePt t="48372" x="8864600" y="5003800"/>
          <p14:tracePt t="48387" x="8883650" y="5022850"/>
          <p14:tracePt t="48405" x="8909050" y="5041900"/>
          <p14:tracePt t="48409" x="8928100" y="5048250"/>
          <p14:tracePt t="48422" x="8985250" y="5073650"/>
          <p14:tracePt t="48437" x="9042400" y="5099050"/>
          <p14:tracePt t="48457" x="9086850" y="5118100"/>
          <p14:tracePt t="48471" x="9105900" y="5118100"/>
          <p14:tracePt t="48488" x="9118600" y="5118100"/>
          <p14:tracePt t="48504" x="9124950" y="5118100"/>
          <p14:tracePt t="48520" x="9131300" y="5118100"/>
          <p14:tracePt t="48539" x="9182100" y="5118100"/>
          <p14:tracePt t="48554" x="9220200" y="5111750"/>
          <p14:tracePt t="48572" x="9251950" y="5105400"/>
          <p14:tracePt t="48589" x="9271000" y="5086350"/>
          <p14:tracePt t="48603" x="9296400" y="5067300"/>
          <p14:tracePt t="48622" x="9309100" y="5054600"/>
          <p14:tracePt t="48624" x="9315450" y="5048250"/>
          <p14:tracePt t="48637" x="9315450" y="5041900"/>
          <p14:tracePt t="48656" x="9328150" y="5022850"/>
          <p14:tracePt t="48672" x="9334500" y="4997450"/>
          <p14:tracePt t="48687" x="9334500" y="4972050"/>
          <p14:tracePt t="48704" x="9334500" y="4933950"/>
          <p14:tracePt t="48721" x="9328150" y="4914900"/>
          <p14:tracePt t="48737" x="9328150" y="4908550"/>
          <p14:tracePt t="48772" x="9321800" y="4902200"/>
          <p14:tracePt t="48789" x="9315450" y="4895850"/>
          <p14:tracePt t="48805" x="9302750" y="4889500"/>
          <p14:tracePt t="48822" x="9277350" y="4876800"/>
          <p14:tracePt t="48838" x="9258300" y="4870450"/>
          <p14:tracePt t="48854" x="9251950" y="4864100"/>
          <p14:tracePt t="48871" x="9245600" y="4857750"/>
          <p14:tracePt t="48887" x="9239250" y="4857750"/>
          <p14:tracePt t="48903" x="9239250" y="4851400"/>
          <p14:tracePt t="49032" x="9182100" y="4851400"/>
          <p14:tracePt t="49056" x="8553450" y="4813300"/>
          <p14:tracePt t="49082" x="7124700" y="4743450"/>
          <p14:tracePt t="49104" x="5892800" y="4692650"/>
          <p14:tracePt t="49121" x="5499100" y="4654550"/>
          <p14:tracePt t="49137" x="5334000" y="4622800"/>
          <p14:tracePt t="49140" x="5270500" y="4616450"/>
          <p14:tracePt t="49162" x="5124450" y="4603750"/>
          <p14:tracePt t="49186" x="4965700" y="4584700"/>
          <p14:tracePt t="49237" x="4965700" y="4578350"/>
          <p14:tracePt t="49298" x="4959350" y="4578350"/>
          <p14:tracePt t="49318" x="4908550" y="4559300"/>
          <p14:tracePt t="49338" x="4730750" y="4527550"/>
          <p14:tracePt t="49354" x="4641850" y="4495800"/>
          <p14:tracePt t="49376" x="4495800" y="4419600"/>
          <p14:tracePt t="49399" x="4356100" y="4337050"/>
          <p14:tracePt t="49410" x="4305300" y="4318000"/>
          <p14:tracePt t="49421" x="4184650" y="4260850"/>
          <p14:tracePt t="49437" x="4064000" y="4222750"/>
          <p14:tracePt t="49454" x="3962400" y="4184650"/>
          <p14:tracePt t="49471" x="3911600" y="4178300"/>
          <p14:tracePt t="49491" x="3886200" y="4165600"/>
          <p14:tracePt t="49516" x="3841750" y="4165600"/>
          <p14:tracePt t="49528" x="3835400" y="4165600"/>
          <p14:tracePt t="49528" x="3816350" y="4165600"/>
          <p14:tracePt t="49554" x="3752850" y="4165600"/>
          <p14:tracePt t="49570" x="3708400" y="4184650"/>
          <p14:tracePt t="49594" x="3683000" y="4203700"/>
          <p14:tracePt t="49617" x="3670300" y="4229100"/>
          <p14:tracePt t="49630" x="3670300" y="4248150"/>
          <p14:tracePt t="49642" x="3670300" y="4260850"/>
          <p14:tracePt t="49653" x="3670300" y="4279900"/>
          <p14:tracePt t="49673" x="3721100" y="4362450"/>
          <p14:tracePt t="49697" x="3784600" y="4419600"/>
          <p14:tracePt t="49711" x="3829050" y="4451350"/>
          <p14:tracePt t="49721" x="3854450" y="4457700"/>
          <p14:tracePt t="49737" x="3905250" y="4476750"/>
          <p14:tracePt t="49760" x="3962400" y="4495800"/>
          <p14:tracePt t="49779" x="3987800" y="4502150"/>
          <p14:tracePt t="49792" x="4006850" y="4508500"/>
          <p14:tracePt t="49810" x="4089400" y="4521200"/>
          <p14:tracePt t="49827" x="4286250" y="4540250"/>
          <p14:tracePt t="49840" x="4349750" y="4540250"/>
          <p14:tracePt t="49858" x="4476750" y="4540250"/>
          <p14:tracePt t="49870" x="4533900" y="4533900"/>
          <p14:tracePt t="49885" x="4546600" y="4527550"/>
          <p14:tracePt t="49910" x="4552950" y="4521200"/>
          <p14:tracePt t="49931" x="4572000" y="4457700"/>
          <p14:tracePt t="49943" x="4572000" y="4375150"/>
          <p14:tracePt t="49955" x="4565650" y="4330700"/>
          <p14:tracePt t="49971" x="4546600" y="4273550"/>
          <p14:tracePt t="49992" x="4533900" y="4235450"/>
          <p14:tracePt t="50018" x="4476750" y="4171950"/>
          <p14:tracePt t="50043" x="4394200" y="4127500"/>
          <p14:tracePt t="50049" x="4375150" y="4121150"/>
          <p14:tracePt t="50066" x="4324350" y="4108450"/>
          <p14:tracePt t="50076" x="4267200" y="4102100"/>
          <p14:tracePt t="50088" x="4241800" y="4102100"/>
          <p14:tracePt t="50105" x="4171950" y="4108450"/>
          <p14:tracePt t="50122" x="4095750" y="4133850"/>
          <p14:tracePt t="50143" x="4032250" y="4171950"/>
          <p14:tracePt t="50162" x="4006850" y="4191000"/>
          <p14:tracePt t="50177" x="3968750" y="4248150"/>
          <p14:tracePt t="50187" x="3949700" y="4273550"/>
          <p14:tracePt t="50209" x="3937000" y="4324350"/>
          <p14:tracePt t="50230" x="3898900" y="4419600"/>
          <p14:tracePt t="50245" x="3879850" y="4483100"/>
          <p14:tracePt t="50253" x="3879850" y="4514850"/>
          <p14:tracePt t="50274" x="3892550" y="4565650"/>
          <p14:tracePt t="50296" x="3943350" y="4616450"/>
          <p14:tracePt t="50309" x="3956050" y="4622800"/>
          <p14:tracePt t="50322" x="3987800" y="4641850"/>
          <p14:tracePt t="50341" x="4025900" y="4654550"/>
          <p14:tracePt t="50362" x="4089400" y="4667250"/>
          <p14:tracePt t="50377" x="4121150" y="4673600"/>
          <p14:tracePt t="50386" x="4140200" y="4673600"/>
          <p14:tracePt t="50404" x="4216400" y="4673600"/>
          <p14:tracePt t="50421" x="4318000" y="4654550"/>
          <p14:tracePt t="50436" x="4356100" y="4629150"/>
          <p14:tracePt t="50454" x="4375150" y="4610100"/>
          <p14:tracePt t="50478" x="4394200" y="4489450"/>
          <p14:tracePt t="50504" x="4311650" y="4267200"/>
          <p14:tracePt t="50523" x="4241800" y="4152900"/>
          <p14:tracePt t="50540" x="4197350" y="4095750"/>
          <p14:tracePt t="50555" x="4095750" y="4038600"/>
          <p14:tracePt t="50572" x="3975100" y="3994150"/>
          <p14:tracePt t="50588" x="3867150" y="3975100"/>
          <p14:tracePt t="50607" x="3765550" y="3975100"/>
          <p14:tracePt t="50630" x="3689350" y="3987800"/>
          <p14:tracePt t="50643" x="3670300" y="4013200"/>
          <p14:tracePt t="50654" x="3657600" y="4032250"/>
          <p14:tracePt t="50672" x="3625850" y="4095750"/>
          <p14:tracePt t="50692" x="3625850" y="4133850"/>
          <p14:tracePt t="50718" x="3676650" y="4260850"/>
          <p14:tracePt t="50737" x="3733800" y="4349750"/>
          <p14:tracePt t="50755" x="3822700" y="4419600"/>
          <p14:tracePt t="50776" x="3943350" y="4476750"/>
          <p14:tracePt t="50802" x="4013200" y="4489450"/>
          <p14:tracePt t="50821" x="4064000" y="4495800"/>
          <p14:tracePt t="50845" x="4102100" y="4495800"/>
          <p14:tracePt t="50852" x="4127500" y="4495800"/>
          <p14:tracePt t="50866" x="4178300" y="4476750"/>
          <p14:tracePt t="50877" x="4203700" y="4457700"/>
          <p14:tracePt t="50888" x="4216400" y="4438650"/>
          <p14:tracePt t="50891" x="4222750" y="4425950"/>
          <p14:tracePt t="50908" x="4229100" y="4419600"/>
          <p14:tracePt t="50922" x="4229100" y="4413250"/>
          <p14:tracePt t="51596" x="4235450" y="4413250"/>
          <p14:tracePt t="51618" x="4298950" y="4394200"/>
          <p14:tracePt t="51638" x="4311650" y="4387850"/>
          <p14:tracePt t="51654" x="4337050" y="4375150"/>
          <p14:tracePt t="51673" x="4381500" y="4362450"/>
          <p14:tracePt t="51688" x="4394200" y="4356100"/>
          <p14:tracePt t="51704" x="4400550" y="4356100"/>
          <p14:tracePt t="51720" x="4406900" y="4349750"/>
          <p14:tracePt t="51737" x="4419600" y="4343400"/>
          <p14:tracePt t="51753" x="4425950" y="4337050"/>
          <p14:tracePt t="51772" x="4438650" y="4330700"/>
          <p14:tracePt t="51805" x="4457700" y="4318000"/>
          <p14:tracePt t="51820" x="4464050" y="4318000"/>
          <p14:tracePt t="51839" x="4470400" y="4311650"/>
          <p14:tracePt t="51961" x="4457700" y="4311650"/>
          <p14:tracePt t="51984" x="4362450" y="4311650"/>
          <p14:tracePt t="52003" x="4324350" y="4318000"/>
          <p14:tracePt t="52021" x="4273550" y="4318000"/>
          <p14:tracePt t="52039" x="4210050" y="4330700"/>
          <p14:tracePt t="52054" x="4178300" y="4330700"/>
          <p14:tracePt t="52072" x="4121150" y="4337050"/>
          <p14:tracePt t="52087" x="3994150" y="4343400"/>
          <p14:tracePt t="52103" x="3841750" y="4349750"/>
          <p14:tracePt t="52121" x="3676650" y="4356100"/>
          <p14:tracePt t="52137" x="3479800" y="4356100"/>
          <p14:tracePt t="52154" x="3302000" y="4356100"/>
          <p14:tracePt t="52171" x="3117850" y="4356100"/>
          <p14:tracePt t="52186" x="3028950" y="4356100"/>
          <p14:tracePt t="52204" x="2997200" y="4356100"/>
          <p14:tracePt t="52220" x="2965450" y="4356100"/>
          <p14:tracePt t="52237" x="2921000" y="4356100"/>
          <p14:tracePt t="52254" x="2838450" y="4343400"/>
          <p14:tracePt t="52269" x="2730500" y="4330700"/>
          <p14:tracePt t="52273" x="2667000" y="4324350"/>
          <p14:tracePt t="52288" x="2546350" y="4318000"/>
          <p14:tracePt t="52303" x="2495550" y="4311650"/>
          <p14:tracePt t="52322" x="2374900" y="4298950"/>
          <p14:tracePt t="52337" x="2305050" y="4292600"/>
          <p14:tracePt t="52353" x="2209800" y="4279900"/>
          <p14:tracePt t="52370" x="2108200" y="4273550"/>
          <p14:tracePt t="52387" x="2012950" y="4260850"/>
          <p14:tracePt t="52403" x="1905000" y="4241800"/>
          <p14:tracePt t="52421" x="1771650" y="4229100"/>
          <p14:tracePt t="52437" x="1689100" y="4216400"/>
          <p14:tracePt t="52454" x="1600200" y="4197350"/>
          <p14:tracePt t="52471" x="1498600" y="4191000"/>
          <p14:tracePt t="52474" x="1460500" y="4184650"/>
          <p14:tracePt t="52487" x="1428750" y="4178300"/>
          <p14:tracePt t="52505" x="1358900" y="4178300"/>
          <p14:tracePt t="52521" x="1314450" y="4178300"/>
          <p14:tracePt t="52536" x="1263650" y="4178300"/>
          <p14:tracePt t="52553" x="1206500" y="4178300"/>
          <p14:tracePt t="52571" x="1130300" y="4171950"/>
          <p14:tracePt t="52587" x="1098550" y="4171950"/>
          <p14:tracePt t="52604" x="1073150" y="4171950"/>
          <p14:tracePt t="52620" x="1066800" y="4171950"/>
          <p14:tracePt t="52637" x="1054100" y="4171950"/>
          <p14:tracePt t="52654" x="1041400" y="4171950"/>
          <p14:tracePt t="52670" x="1028700" y="4171950"/>
          <p14:tracePt t="52687" x="1016000" y="4171950"/>
          <p14:tracePt t="52703" x="996950" y="4178300"/>
          <p14:tracePt t="52719" x="984250" y="4184650"/>
          <p14:tracePt t="52736" x="977900" y="4191000"/>
          <p14:tracePt t="52790" x="977900" y="4197350"/>
          <p14:tracePt t="52802" x="977900" y="4203700"/>
          <p14:tracePt t="52821" x="965200" y="4254500"/>
          <p14:tracePt t="52837" x="965200" y="4286250"/>
          <p14:tracePt t="52853" x="965200" y="4305300"/>
          <p14:tracePt t="52871" x="965200" y="4330700"/>
          <p14:tracePt t="52886" x="965200" y="4356100"/>
          <p14:tracePt t="52902" x="965200" y="4368800"/>
          <p14:tracePt t="52920" x="965200" y="4406900"/>
          <p14:tracePt t="52937" x="965200" y="4419600"/>
          <p14:tracePt t="52954" x="965200" y="4438650"/>
          <p14:tracePt t="52969" x="965200" y="4445000"/>
          <p14:tracePt t="52986" x="965200" y="4451350"/>
          <p14:tracePt t="53004" x="965200" y="4457700"/>
          <p14:tracePt t="53084" x="965200" y="4464050"/>
          <p14:tracePt t="53157" x="977900" y="4464050"/>
          <p14:tracePt t="53169" x="1016000" y="4470400"/>
          <p14:tracePt t="53188" x="1289050" y="4508500"/>
          <p14:tracePt t="53205" x="1485900" y="4521200"/>
          <p14:tracePt t="53219" x="1714500" y="4521200"/>
          <p14:tracePt t="53236" x="1930400" y="4521200"/>
          <p14:tracePt t="53253" x="2082800" y="4521200"/>
          <p14:tracePt t="53271" x="2190750" y="4521200"/>
          <p14:tracePt t="53287" x="2292350" y="4527550"/>
          <p14:tracePt t="53290" x="2368550" y="4533900"/>
          <p14:tracePt t="53304" x="2546350" y="4546600"/>
          <p14:tracePt t="53322" x="2711450" y="4565650"/>
          <p14:tracePt t="53337" x="2838450" y="4578350"/>
          <p14:tracePt t="53354" x="2889250" y="4584700"/>
          <p14:tracePt t="53372" x="2921000" y="4584700"/>
          <p14:tracePt t="53387" x="3035300" y="4597400"/>
          <p14:tracePt t="53403" x="3143250" y="4603750"/>
          <p14:tracePt t="53421" x="3282950" y="4610100"/>
          <p14:tracePt t="53438" x="3333750" y="4610100"/>
          <p14:tracePt t="53454" x="3378200" y="4610100"/>
          <p14:tracePt t="53470" x="3441700" y="4616450"/>
          <p14:tracePt t="53486" x="3568700" y="4616450"/>
          <p14:tracePt t="53504" x="3721100" y="4629150"/>
          <p14:tracePt t="53520" x="3867150" y="4629150"/>
          <p14:tracePt t="53538" x="3962400" y="4629150"/>
          <p14:tracePt t="53554" x="3981450" y="4622800"/>
          <p14:tracePt t="53570" x="4013200" y="4616450"/>
          <p14:tracePt t="53587" x="4083050" y="4616450"/>
          <p14:tracePt t="53603" x="4184650" y="4610100"/>
          <p14:tracePt t="53621" x="4305300" y="4603750"/>
          <p14:tracePt t="53636" x="4387850" y="4603750"/>
          <p14:tracePt t="53654" x="4432300" y="4603750"/>
          <p14:tracePt t="53670" x="4476750" y="4603750"/>
          <p14:tracePt t="53687" x="4483100" y="4603750"/>
          <p14:tracePt t="53704" x="4495800" y="4603750"/>
          <p14:tracePt t="53719" x="4527550" y="4603750"/>
          <p14:tracePt t="53737" x="4559300" y="4603750"/>
          <p14:tracePt t="53752" x="4565650" y="4603750"/>
          <p14:tracePt t="55626" x="4540250" y="4603750"/>
          <p14:tracePt t="55643" x="4362450" y="4641850"/>
          <p14:tracePt t="55654" x="4260850" y="4667250"/>
          <p14:tracePt t="55657" x="4184650" y="4686300"/>
          <p14:tracePt t="55671" x="4064000" y="4705350"/>
          <p14:tracePt t="55686" x="3949700" y="4737100"/>
          <p14:tracePt t="55705" x="3860800" y="4756150"/>
          <p14:tracePt t="55721" x="3829050" y="4762500"/>
          <p14:tracePt t="55736" x="3790950" y="4768850"/>
          <p14:tracePt t="55753" x="3752850" y="4781550"/>
          <p14:tracePt t="55769" x="3714750" y="4794250"/>
          <p14:tracePt t="55787" x="3657600" y="4819650"/>
          <p14:tracePt t="55804" x="3530600" y="4851400"/>
          <p14:tracePt t="55820" x="3460750" y="4864100"/>
          <p14:tracePt t="55838" x="3409950" y="4870450"/>
          <p14:tracePt t="55853" x="3371850" y="4870450"/>
          <p14:tracePt t="55871" x="3333750" y="4876800"/>
          <p14:tracePt t="55886" x="3295650" y="4883150"/>
          <p14:tracePt t="55904" x="3238500" y="4895850"/>
          <p14:tracePt t="55921" x="3136900" y="4914900"/>
          <p14:tracePt t="55938" x="3092450" y="4927600"/>
          <p14:tracePt t="55953" x="3060700" y="4933950"/>
          <p14:tracePt t="55969" x="3016250" y="4933950"/>
          <p14:tracePt t="55987" x="2959100" y="4940300"/>
          <p14:tracePt t="56003" x="2908300" y="4940300"/>
          <p14:tracePt t="56020" x="2844800" y="4946650"/>
          <p14:tracePt t="56022" x="2813050" y="4953000"/>
          <p14:tracePt t="56037" x="2781300" y="4959350"/>
          <p14:tracePt t="56054" x="2762250" y="4965700"/>
          <p14:tracePt t="56265" x="2749550" y="4965700"/>
          <p14:tracePt t="56283" x="2705100" y="4940300"/>
          <p14:tracePt t="56298" x="2679700" y="4921250"/>
          <p14:tracePt t="56320" x="2673350" y="4921250"/>
          <p14:tracePt t="56354" x="2673350" y="4914900"/>
          <p14:tracePt t="56371" x="2667000" y="4914900"/>
          <p14:tracePt t="56386" x="2660650" y="4908550"/>
          <p14:tracePt t="56404" x="2654300" y="4902200"/>
          <p14:tracePt t="56421" x="2654300" y="4895850"/>
          <p14:tracePt t="56436" x="2647950" y="4895850"/>
          <p14:tracePt t="57194" x="2647950" y="4889500"/>
          <p14:tracePt t="57203" x="2654300" y="4889500"/>
          <p14:tracePt t="57641" x="2654300" y="4883150"/>
          <p14:tracePt t="57664" x="2660650" y="4883150"/>
          <p14:tracePt t="57677" x="2667000" y="4876800"/>
          <p14:tracePt t="57703" x="2673350" y="4870450"/>
          <p14:tracePt t="57719" x="2679700" y="4864100"/>
          <p14:tracePt t="57754" x="2686050" y="4864100"/>
          <p14:tracePt t="57768" x="2686050" y="4857750"/>
          <p14:tracePt t="58857" x="2698750" y="4857750"/>
          <p14:tracePt t="58866" x="2705100" y="4857750"/>
          <p14:tracePt t="58886" x="2711450" y="4857750"/>
          <p14:tracePt t="58903" x="2724150" y="4857750"/>
          <p14:tracePt t="58921" x="2743200" y="4857750"/>
          <p14:tracePt t="58936" x="2743200" y="4851400"/>
          <p14:tracePt t="58954" x="2749550" y="4851400"/>
          <p14:tracePt t="58969" x="2755900" y="4851400"/>
          <p14:tracePt t="58985" x="2762250" y="4838700"/>
          <p14:tracePt t="59002" x="2774950" y="4819650"/>
          <p14:tracePt t="59019" x="2781300" y="4781550"/>
          <p14:tracePt t="59037" x="2781300" y="4768850"/>
          <p14:tracePt t="59054" x="2781300" y="4743450"/>
          <p14:tracePt t="59070" x="2781300" y="4730750"/>
          <p14:tracePt t="59086" x="2781300" y="4718050"/>
          <p14:tracePt t="59103" x="2774950" y="4699000"/>
          <p14:tracePt t="59121" x="2774950" y="4679950"/>
          <p14:tracePt t="59136" x="2762250" y="4673600"/>
          <p14:tracePt t="59153" x="2762250" y="4667250"/>
          <p14:tracePt t="59171" x="2755900" y="4660900"/>
          <p14:tracePt t="59203" x="2743200" y="4660900"/>
          <p14:tracePt t="59219" x="2730500" y="4654550"/>
          <p14:tracePt t="59237" x="2711450" y="4648200"/>
          <p14:tracePt t="59271" x="2705100" y="4648200"/>
          <p14:tracePt t="59303" x="2692400" y="4648200"/>
          <p14:tracePt t="59321" x="2667000" y="4648200"/>
          <p14:tracePt t="59336" x="2647950" y="4654550"/>
          <p14:tracePt t="59353" x="2635250" y="4654550"/>
          <p14:tracePt t="59371" x="2628900" y="4654550"/>
          <p14:tracePt t="59402" x="2622550" y="4660900"/>
          <p14:tracePt t="59437" x="2616200" y="4660900"/>
          <p14:tracePt t="59453" x="2609850" y="4667250"/>
          <p14:tracePt t="59469" x="2603500" y="4673600"/>
          <p14:tracePt t="59485" x="2597150" y="4673600"/>
          <p14:tracePt t="59504" x="2597150" y="4679950"/>
          <p14:tracePt t="59520" x="2597150" y="4692650"/>
          <p14:tracePt t="59536" x="2590800" y="4705350"/>
          <p14:tracePt t="59554" x="2590800" y="4730750"/>
          <p14:tracePt t="59571" x="2590800" y="4749800"/>
          <p14:tracePt t="59586" x="2590800" y="4762500"/>
          <p14:tracePt t="59603" x="2590800" y="4787900"/>
          <p14:tracePt t="59619" x="2597150" y="4806950"/>
          <p14:tracePt t="59636" x="2603500" y="4819650"/>
          <p14:tracePt t="59653" x="2609850" y="4826000"/>
          <p14:tracePt t="59671" x="2622550" y="4851400"/>
          <p14:tracePt t="59687" x="2635250" y="4864100"/>
          <p14:tracePt t="59704" x="2647950" y="4876800"/>
          <p14:tracePt t="59718" x="2667000" y="4883150"/>
          <p14:tracePt t="59736" x="2679700" y="4889500"/>
          <p14:tracePt t="59753" x="2692400" y="4889500"/>
          <p14:tracePt t="59770" x="2698750" y="4889500"/>
          <p14:tracePt t="59786" x="2717800" y="4889500"/>
          <p14:tracePt t="59790" x="2724150" y="4889500"/>
          <p14:tracePt t="59804" x="2736850" y="4889500"/>
          <p14:tracePt t="59821" x="2743200" y="4889500"/>
          <p14:tracePt t="59837" x="2755900" y="4889500"/>
          <p14:tracePt t="59897" x="2762250" y="4889500"/>
          <p14:tracePt t="59907" x="2762250" y="4883150"/>
          <p14:tracePt t="59921" x="2774950" y="4845050"/>
          <p14:tracePt t="59936" x="2774950" y="4819650"/>
          <p14:tracePt t="59954" x="2781300" y="4787900"/>
          <p14:tracePt t="59969" x="2781300" y="4762500"/>
          <p14:tracePt t="59987" x="2781300" y="4743450"/>
          <p14:tracePt t="60002" x="2774950" y="4724400"/>
          <p14:tracePt t="60019" x="2762250" y="4711700"/>
          <p14:tracePt t="60038" x="2736850" y="4692650"/>
          <p14:tracePt t="60054" x="2717800" y="4679950"/>
          <p14:tracePt t="60070" x="2711450" y="4673600"/>
          <p14:tracePt t="60086" x="2705100" y="4673600"/>
          <p14:tracePt t="60104" x="2698750" y="4673600"/>
          <p14:tracePt t="60338" x="2717800" y="4673600"/>
          <p14:tracePt t="60362" x="3257550" y="4673600"/>
          <p14:tracePt t="60377" x="3898900" y="4692650"/>
          <p14:tracePt t="60386" x="4210050" y="4692650"/>
          <p14:tracePt t="60402" x="4857750" y="4692650"/>
          <p14:tracePt t="60421" x="5441950" y="4654550"/>
          <p14:tracePt t="60437" x="5600700" y="4641850"/>
          <p14:tracePt t="60453" x="5695950" y="4635500"/>
          <p14:tracePt t="60470" x="5765800" y="4629150"/>
          <p14:tracePt t="60486" x="5867400" y="4629150"/>
          <p14:tracePt t="60504" x="6045200" y="4629150"/>
          <p14:tracePt t="60520" x="6369050" y="4641850"/>
          <p14:tracePt t="60537" x="6699250" y="4641850"/>
          <p14:tracePt t="60552" x="6959600" y="4641850"/>
          <p14:tracePt t="60570" x="7156450" y="4648200"/>
          <p14:tracePt t="60587" x="7207250" y="4635500"/>
          <p14:tracePt t="60603" x="7245350" y="4622800"/>
          <p14:tracePt t="60620" x="7289800" y="4610100"/>
          <p14:tracePt t="60637" x="7353300" y="4597400"/>
          <p14:tracePt t="60654" x="7410450" y="4591050"/>
          <p14:tracePt t="60657" x="7442200" y="4584700"/>
          <p14:tracePt t="60670" x="7505700" y="4572000"/>
          <p14:tracePt t="60688" x="7537450" y="4565650"/>
          <p14:tracePt t="60703" x="7575550" y="4559300"/>
          <p14:tracePt t="60720" x="7607300" y="4559300"/>
          <p14:tracePt t="60737" x="7664450" y="4559300"/>
          <p14:tracePt t="60752" x="7759700" y="4559300"/>
          <p14:tracePt t="60768" x="7880350" y="4559300"/>
          <p14:tracePt t="60786" x="7981950" y="4559300"/>
          <p14:tracePt t="60804" x="8045450" y="4559300"/>
          <p14:tracePt t="60820" x="8070850" y="4559300"/>
          <p14:tracePt t="60837" x="8083550" y="4559300"/>
          <p14:tracePt t="60852" x="8089900" y="4559300"/>
          <p14:tracePt t="60870" x="8096250" y="4559300"/>
          <p14:tracePt t="60886" x="8128000" y="4578350"/>
          <p14:tracePt t="60903" x="8185150" y="4610100"/>
          <p14:tracePt t="60921" x="8286750" y="4648200"/>
          <p14:tracePt t="60937" x="8324850" y="4660900"/>
          <p14:tracePt t="60952" x="8343900" y="4667250"/>
          <p14:tracePt t="60971" x="8369300" y="4673600"/>
          <p14:tracePt t="60987" x="8394700" y="4679950"/>
          <p14:tracePt t="61004" x="8445500" y="4686300"/>
          <p14:tracePt t="61006" x="8464550" y="4686300"/>
          <p14:tracePt t="61022" x="8509000" y="4692650"/>
          <p14:tracePt t="61038" x="8528050" y="4692650"/>
          <p14:tracePt t="61054" x="8534400" y="4692650"/>
          <p14:tracePt t="61086" x="8540750" y="4692650"/>
          <p14:tracePt t="61226" x="8509000" y="4692650"/>
          <p14:tracePt t="61255" x="8470900" y="4692650"/>
          <p14:tracePt t="61269" x="8426450" y="4692650"/>
          <p14:tracePt t="61285" x="8394700" y="4692650"/>
          <p14:tracePt t="61302" x="8356600" y="4692650"/>
          <p14:tracePt t="61318" x="8318500" y="4699000"/>
          <p14:tracePt t="61338" x="8267700" y="4705350"/>
          <p14:tracePt t="61354" x="8242300" y="4718050"/>
          <p14:tracePt t="61370" x="8223250" y="4718050"/>
          <p14:tracePt t="61387" x="8216900" y="4718050"/>
          <p14:tracePt t="61402" x="8210550" y="4724400"/>
          <p14:tracePt t="61437" x="8204200" y="4724400"/>
          <p14:tracePt t="61452" x="8204200" y="4730750"/>
          <p14:tracePt t="61468" x="8191500" y="4743450"/>
          <p14:tracePt t="61486" x="8172450" y="4768850"/>
          <p14:tracePt t="61505" x="8134350" y="4800600"/>
          <p14:tracePt t="61522" x="8096250" y="4838700"/>
          <p14:tracePt t="61537" x="8089900" y="4845050"/>
          <p14:tracePt t="61553" x="8077200" y="4864100"/>
          <p14:tracePt t="61571" x="8077200" y="4895850"/>
          <p14:tracePt t="61588" x="8070850" y="4921250"/>
          <p14:tracePt t="61603" x="8070850" y="4953000"/>
          <p14:tracePt t="61622" x="8083550" y="5003800"/>
          <p14:tracePt t="61624" x="8096250" y="5022850"/>
          <p14:tracePt t="61636" x="8102600" y="5035550"/>
          <p14:tracePt t="61653" x="8108950" y="5054600"/>
          <p14:tracePt t="61671" x="8121650" y="5067300"/>
          <p14:tracePt t="61687" x="8121650" y="5073650"/>
          <p14:tracePt t="61704" x="8134350" y="5080000"/>
          <p14:tracePt t="61720" x="8153400" y="5086350"/>
          <p14:tracePt t="61736" x="8185150" y="5105400"/>
          <p14:tracePt t="61752" x="8223250" y="5111750"/>
          <p14:tracePt t="61769" x="8235950" y="5118100"/>
          <p14:tracePt t="61787" x="8248650" y="5124450"/>
          <p14:tracePt t="61790" x="8255000" y="5124450"/>
          <p14:tracePt t="61805" x="8274050" y="5124450"/>
          <p14:tracePt t="61821" x="8286750" y="5124450"/>
          <p14:tracePt t="61837" x="8312150" y="5118100"/>
          <p14:tracePt t="61853" x="8337550" y="5111750"/>
          <p14:tracePt t="61870" x="8362950" y="5105400"/>
          <p14:tracePt t="61886" x="8388350" y="5099050"/>
          <p14:tracePt t="61903" x="8420100" y="5092700"/>
          <p14:tracePt t="61920" x="8464550" y="5080000"/>
          <p14:tracePt t="61923" x="8483600" y="5080000"/>
          <p14:tracePt t="61938" x="8509000" y="5080000"/>
          <p14:tracePt t="61954" x="8528050" y="5067300"/>
          <p14:tracePt t="61970" x="8553450" y="5060950"/>
          <p14:tracePt t="61986" x="8578850" y="5048250"/>
          <p14:tracePt t="62004" x="8604250" y="5041900"/>
          <p14:tracePt t="62019" x="8623300" y="5035550"/>
          <p14:tracePt t="62023" x="8642350" y="5029200"/>
          <p14:tracePt t="62036" x="8655050" y="5022850"/>
          <p14:tracePt t="62053" x="8686800" y="5003800"/>
          <p14:tracePt t="62070" x="8718550" y="4972050"/>
          <p14:tracePt t="62087" x="8724900" y="4965700"/>
          <p14:tracePt t="62103" x="8724900" y="4953000"/>
          <p14:tracePt t="62121" x="8724900" y="4940300"/>
          <p14:tracePt t="62135" x="8724900" y="4927600"/>
          <p14:tracePt t="62152" x="8712200" y="4908550"/>
          <p14:tracePt t="62170" x="8674100" y="4876800"/>
          <p14:tracePt t="62187" x="8655050" y="4864100"/>
          <p14:tracePt t="62204" x="8642350" y="4864100"/>
          <p14:tracePt t="62219" x="8629650" y="4857750"/>
          <p14:tracePt t="62236" x="8610600" y="4857750"/>
          <p14:tracePt t="62254" x="8585200" y="4857750"/>
          <p14:tracePt t="62269" x="8553450" y="4857750"/>
          <p14:tracePt t="62285" x="8528050" y="4857750"/>
          <p14:tracePt t="62289" x="8521700" y="4857750"/>
          <p14:tracePt t="62302" x="8515350" y="4857750"/>
          <p14:tracePt t="62320" x="8483600" y="4857750"/>
          <p14:tracePt t="62338" x="8464550" y="4857750"/>
          <p14:tracePt t="62351" x="8439150" y="4864100"/>
          <p14:tracePt t="62370" x="8426450" y="4864100"/>
          <p14:tracePt t="62387" x="8407400" y="4864100"/>
          <p14:tracePt t="62402" x="8401050" y="4864100"/>
          <p14:tracePt t="62491" x="8394700" y="4870450"/>
          <p14:tracePt t="62498" x="8375650" y="4870450"/>
          <p14:tracePt t="62510" x="8343900" y="4870450"/>
          <p14:tracePt t="62519" x="8299450" y="4864100"/>
          <p14:tracePt t="62523" x="8229600" y="4864100"/>
          <p14:tracePt t="62539" x="8032750" y="4864100"/>
          <p14:tracePt t="62554" x="7442200" y="4838700"/>
          <p14:tracePt t="62569" x="7061200" y="4813300"/>
          <p14:tracePt t="62586" x="6007100" y="4787900"/>
          <p14:tracePt t="62602" x="5524500" y="4787900"/>
          <p14:tracePt t="62620" x="5099050" y="4813300"/>
          <p14:tracePt t="62635" x="4737100" y="4851400"/>
          <p14:tracePt t="62653" x="4387850" y="4921250"/>
          <p14:tracePt t="62669" x="4076700" y="5003800"/>
          <p14:tracePt t="62687" x="3771900" y="5029200"/>
          <p14:tracePt t="62703" x="3486150" y="5086350"/>
          <p14:tracePt t="62719" x="3213100" y="5118100"/>
          <p14:tracePt t="62735" x="3035300" y="5137150"/>
          <p14:tracePt t="62753" x="2870200" y="5149850"/>
          <p14:tracePt t="62770" x="2717800" y="5181600"/>
          <p14:tracePt t="62773" x="2660650" y="5187950"/>
          <p14:tracePt t="62786" x="2597150" y="5207000"/>
          <p14:tracePt t="62804" x="2451100" y="5219700"/>
          <p14:tracePt t="62820" x="2406650" y="5219700"/>
          <p14:tracePt t="62837" x="2374900" y="5219700"/>
          <p14:tracePt t="62853" x="2317750" y="5226050"/>
          <p14:tracePt t="62870" x="2235200" y="5226050"/>
          <p14:tracePt t="62886" x="2146300" y="5226050"/>
          <p14:tracePt t="62902" x="2070100" y="5213350"/>
          <p14:tracePt t="62919" x="1968500" y="5187950"/>
          <p14:tracePt t="62936" x="1835150" y="5137150"/>
          <p14:tracePt t="62954" x="1727200" y="5092700"/>
          <p14:tracePt t="62968" x="1581150" y="5054600"/>
          <p14:tracePt t="62986" x="1435100" y="5035550"/>
          <p14:tracePt t="63002" x="1377950" y="5035550"/>
          <p14:tracePt t="63055" x="1377950" y="5029200"/>
          <p14:tracePt t="63087" x="1365250" y="5003800"/>
          <p14:tracePt t="63102" x="1346200" y="4984750"/>
          <p14:tracePt t="63120" x="1333500" y="4965700"/>
          <p14:tracePt t="63135" x="1314450" y="4940300"/>
          <p14:tracePt t="63152" x="1308100" y="4927600"/>
          <p14:tracePt t="63171" x="1244600" y="4914900"/>
          <p14:tracePt t="63186" x="1155700" y="4914900"/>
          <p14:tracePt t="63204" x="1073150" y="4914900"/>
          <p14:tracePt t="63218" x="1022350" y="4914900"/>
          <p14:tracePt t="63236" x="1009650" y="4921250"/>
          <p14:tracePt t="63286" x="1009650" y="4933950"/>
          <p14:tracePt t="63304" x="1009650" y="4959350"/>
          <p14:tracePt t="63320" x="1009650" y="4997450"/>
          <p14:tracePt t="63336" x="1009650" y="5016500"/>
          <p14:tracePt t="63353" x="1016000" y="5041900"/>
          <p14:tracePt t="63369" x="1035050" y="5060950"/>
          <p14:tracePt t="63386" x="1060450" y="5086350"/>
          <p14:tracePt t="63403" x="1104900" y="5105400"/>
          <p14:tracePt t="63420" x="1162050" y="5137150"/>
          <p14:tracePt t="63436" x="1238250" y="5162550"/>
          <p14:tracePt t="63454" x="1346200" y="5200650"/>
          <p14:tracePt t="63469" x="1441450" y="5219700"/>
          <p14:tracePt t="63486" x="1511300" y="5232400"/>
          <p14:tracePt t="63502" x="1536700" y="5238750"/>
          <p14:tracePt t="63519" x="1549400" y="5238750"/>
          <p14:tracePt t="63570" x="1562100" y="5238750"/>
          <p14:tracePt t="63587" x="1581150" y="5238750"/>
          <p14:tracePt t="63603" x="1600200" y="5232400"/>
          <p14:tracePt t="63619" x="1612900" y="5207000"/>
          <p14:tracePt t="63636" x="1612900" y="5168900"/>
          <p14:tracePt t="63653" x="1612900" y="5137150"/>
          <p14:tracePt t="63670" x="1530350" y="5067300"/>
          <p14:tracePt t="63686" x="1473200" y="5041900"/>
          <p14:tracePt t="63703" x="1447800" y="5029200"/>
          <p14:tracePt t="63721" x="1416050" y="5016500"/>
          <p14:tracePt t="63735" x="1409700" y="5016500"/>
          <p14:tracePt t="63769" x="1441450" y="5016500"/>
          <p14:tracePt t="63787" x="1587500" y="5060950"/>
          <p14:tracePt t="63790" x="1739900" y="5086350"/>
          <p14:tracePt t="63803" x="1962150" y="5086350"/>
          <p14:tracePt t="63820" x="2571750" y="5086350"/>
          <p14:tracePt t="63837" x="2698750" y="5067300"/>
          <p14:tracePt t="63851" x="2736850" y="5054600"/>
          <p14:tracePt t="63870" x="2743200" y="5048250"/>
          <p14:tracePt t="63886" x="2749550" y="5041900"/>
          <p14:tracePt t="63901" x="2755900" y="5035550"/>
          <p14:tracePt t="63919" x="2762250" y="5029200"/>
          <p14:tracePt t="63936" x="2762250" y="5022850"/>
          <p14:tracePt t="63953" x="2768600" y="5022850"/>
          <p14:tracePt t="63986" x="2781300" y="5016500"/>
          <p14:tracePt t="64055" x="2781300" y="5003800"/>
          <p14:tracePt t="64061" x="2787650" y="5003800"/>
          <p14:tracePt t="64086" x="2819400" y="4972050"/>
          <p14:tracePt t="64103" x="2844800" y="4946650"/>
          <p14:tracePt t="64120" x="2857500" y="4927600"/>
          <p14:tracePt t="64135" x="2870200" y="4921250"/>
          <p14:tracePt t="64153" x="2870200" y="4914900"/>
          <p14:tracePt t="64170" x="2876550" y="4908550"/>
          <p14:tracePt t="64187" x="2882900" y="4902200"/>
          <p14:tracePt t="64204" x="2895600" y="4889500"/>
          <p14:tracePt t="64219" x="2901950" y="4883150"/>
          <p14:tracePt t="64236" x="2908300" y="4870450"/>
          <p14:tracePt t="64253" x="2908300" y="4864100"/>
          <p14:tracePt t="64256" x="2914650" y="4864100"/>
          <p14:tracePt t="64269" x="2914650" y="4857750"/>
          <p14:tracePt t="64303" x="2921000" y="4851400"/>
          <p14:tracePt t="64320" x="2927350" y="4845050"/>
          <p14:tracePt t="64336" x="2933700" y="4838700"/>
          <p14:tracePt t="64352" x="2933700" y="4826000"/>
          <p14:tracePt t="64371" x="2946400" y="4813300"/>
          <p14:tracePt t="64386" x="2952750" y="4800600"/>
          <p14:tracePt t="64403" x="2952750" y="4794250"/>
          <p14:tracePt t="64421" x="2965450" y="4787900"/>
          <p14:tracePt t="64483" x="2965450" y="4775200"/>
          <p14:tracePt t="64506" x="2965450" y="4768850"/>
          <p14:tracePt t="64522" x="2971800" y="4768850"/>
          <p14:tracePt t="64529" x="2971800" y="4762500"/>
          <p14:tracePt t="64571" x="2978150" y="4756150"/>
          <p14:tracePt t="64577" x="2978150" y="4749800"/>
          <p14:tracePt t="64601" x="2984500" y="4730750"/>
          <p14:tracePt t="64619" x="2984500" y="4711700"/>
          <p14:tracePt t="64636" x="2984500" y="4699000"/>
          <p14:tracePt t="64652" x="2984500" y="4686300"/>
          <p14:tracePt t="64686" x="2984500" y="4679950"/>
          <p14:tracePt t="64704" x="2984500" y="4667250"/>
          <p14:tracePt t="64735" x="2978150" y="4660900"/>
          <p14:tracePt t="64772" x="2971800" y="4660900"/>
          <p14:tracePt t="64786" x="2965450" y="4654550"/>
          <p14:tracePt t="64801" x="2959100" y="4654550"/>
          <p14:tracePt t="64819" x="2952750" y="4648200"/>
          <p14:tracePt t="64836" x="2946400" y="4648200"/>
          <p14:tracePt t="64852" x="2940050" y="4648200"/>
          <p14:tracePt t="64869" x="2933700" y="4648200"/>
          <p14:tracePt t="64885" x="2921000" y="4648200"/>
          <p14:tracePt t="64902" x="2914650" y="4654550"/>
          <p14:tracePt t="64920" x="2908300" y="4654550"/>
          <p14:tracePt t="64991" x="2901950" y="4654550"/>
          <p14:tracePt t="64997" x="2901950" y="4660900"/>
          <p14:tracePt t="65007" x="2901950" y="4667250"/>
          <p14:tracePt t="65018" x="2895600" y="4673600"/>
          <p14:tracePt t="65036" x="2895600" y="4679950"/>
          <p14:tracePt t="65054" x="2889250" y="4686300"/>
          <p14:tracePt t="65069" x="2889250" y="4692650"/>
          <p14:tracePt t="65087" x="2882900" y="4711700"/>
          <p14:tracePt t="65101" x="2882900" y="4730750"/>
          <p14:tracePt t="65121" x="2882900" y="4749800"/>
          <p14:tracePt t="65136" x="2882900" y="4768850"/>
          <p14:tracePt t="65152" x="2882900" y="4781550"/>
          <p14:tracePt t="65170" x="2882900" y="4794250"/>
          <p14:tracePt t="65187" x="2889250" y="4806950"/>
          <p14:tracePt t="65220" x="2901950" y="4819650"/>
          <p14:tracePt t="65235" x="2914650" y="4826000"/>
          <p14:tracePt t="65253" x="2921000" y="4838700"/>
          <p14:tracePt t="65270" x="2940050" y="4838700"/>
          <p14:tracePt t="65272" x="2946400" y="4838700"/>
          <p14:tracePt t="65286" x="2959100" y="4838700"/>
          <p14:tracePt t="65301" x="2965450" y="4845050"/>
          <p14:tracePt t="65319" x="2984500" y="4845050"/>
          <p14:tracePt t="65337" x="2997200" y="4845050"/>
          <p14:tracePt t="65371" x="3003550" y="4845050"/>
          <p14:tracePt t="65385" x="3016250" y="4845050"/>
          <p14:tracePt t="65421" x="3028950" y="4838700"/>
          <p14:tracePt t="65434" x="3035300" y="4832350"/>
          <p14:tracePt t="65454" x="3054350" y="4813300"/>
          <p14:tracePt t="65468" x="3054350" y="4800600"/>
          <p14:tracePt t="65485" x="3054350" y="4775200"/>
          <p14:tracePt t="65502" x="3054350" y="4756150"/>
          <p14:tracePt t="65518" x="3054350" y="4737100"/>
          <p14:tracePt t="65537" x="3048000" y="4718050"/>
          <p14:tracePt t="65552" x="3041650" y="4711700"/>
          <p14:tracePt t="65570" x="3028950" y="4692650"/>
          <p14:tracePt t="65587" x="3009900" y="4686300"/>
          <p14:tracePt t="65603" x="2997200" y="4686300"/>
          <p14:tracePt t="65620" x="2997200" y="4679950"/>
          <p14:tracePt t="65635" x="2990850" y="4679950"/>
          <p14:tracePt t="65651" x="2978150" y="4679950"/>
          <p14:tracePt t="65670" x="2965450" y="4679950"/>
          <p14:tracePt t="65686" x="2959100" y="4679950"/>
          <p14:tracePt t="65703" x="2952750" y="4679950"/>
          <p14:tracePt t="65736" x="2946400" y="4686300"/>
          <p14:tracePt t="65770" x="2940050" y="4692650"/>
          <p14:tracePt t="65786" x="2927350" y="4699000"/>
          <p14:tracePt t="65789" x="2921000" y="4699000"/>
          <p14:tracePt t="65804" x="2921000" y="4705350"/>
          <p14:tracePt t="65820" x="2914650" y="4711700"/>
          <p14:tracePt t="65836" x="2914650" y="4724400"/>
          <p14:tracePt t="65853" x="2914650" y="4737100"/>
          <p14:tracePt t="65869" x="2914650" y="4743450"/>
          <p14:tracePt t="65885" x="2921000" y="4762500"/>
          <p14:tracePt t="65903" x="2933700" y="4775200"/>
          <p14:tracePt t="65920" x="2952750" y="4794250"/>
          <p14:tracePt t="65936" x="2965450" y="4806950"/>
          <p14:tracePt t="65954" x="2971800" y="4813300"/>
          <p14:tracePt t="65970" x="2978150" y="4826000"/>
          <p14:tracePt t="65985" x="2984500" y="4826000"/>
          <p14:tracePt t="66506" x="3035300" y="4813300"/>
          <p14:tracePt t="66523" x="3162300" y="4794250"/>
          <p14:tracePt t="66540" x="3308350" y="4787900"/>
          <p14:tracePt t="66545" x="3409950" y="4787900"/>
          <p14:tracePt t="66570" x="3587750" y="4787900"/>
          <p14:tracePt t="66585" x="4032250" y="4787900"/>
          <p14:tracePt t="66601" x="4394200" y="4787900"/>
          <p14:tracePt t="66619" x="4724400" y="4787900"/>
          <p14:tracePt t="66635" x="4914900" y="4787900"/>
          <p14:tracePt t="66653" x="5048250" y="4781550"/>
          <p14:tracePt t="66670" x="5200650" y="4781550"/>
          <p14:tracePt t="66686" x="5676900" y="4794250"/>
          <p14:tracePt t="66701" x="6057900" y="4800600"/>
          <p14:tracePt t="66718" x="6299200" y="4800600"/>
          <p14:tracePt t="66734" x="6426200" y="4800600"/>
          <p14:tracePt t="66754" x="6489700" y="4794250"/>
          <p14:tracePt t="66770" x="6553200" y="4794250"/>
          <p14:tracePt t="66786" x="6648450" y="4787900"/>
          <p14:tracePt t="66789" x="6724650" y="4787900"/>
          <p14:tracePt t="66803" x="6807200" y="4787900"/>
          <p14:tracePt t="66820" x="6985000" y="4775200"/>
          <p14:tracePt t="66836" x="7061200" y="4749800"/>
          <p14:tracePt t="66853" x="7092950" y="4737100"/>
          <p14:tracePt t="66870" x="7118350" y="4737100"/>
          <p14:tracePt t="66885" x="7181850" y="4730750"/>
          <p14:tracePt t="66901" x="7277100" y="4724400"/>
          <p14:tracePt t="66920" x="7372350" y="4724400"/>
          <p14:tracePt t="66937" x="7505700" y="4718050"/>
          <p14:tracePt t="66952" x="7600950" y="4711700"/>
          <p14:tracePt t="66968" x="7715250" y="4699000"/>
          <p14:tracePt t="66986" x="7848600" y="4699000"/>
          <p14:tracePt t="67005" x="8001000" y="4692650"/>
          <p14:tracePt t="67019" x="8153400" y="4692650"/>
          <p14:tracePt t="67037" x="8299450" y="4679950"/>
          <p14:tracePt t="67053" x="8445500" y="4673600"/>
          <p14:tracePt t="67070" x="8674100" y="4673600"/>
          <p14:tracePt t="67086" x="8883650" y="4673600"/>
          <p14:tracePt t="67101" x="9080500" y="4673600"/>
          <p14:tracePt t="67118" x="9258300" y="4673600"/>
          <p14:tracePt t="67135" x="9398000" y="4673600"/>
          <p14:tracePt t="67152" x="9537700" y="4667250"/>
          <p14:tracePt t="67169" x="9677400" y="4667250"/>
          <p14:tracePt t="67187" x="9880600" y="4667250"/>
          <p14:tracePt t="67202" x="9982200" y="4667250"/>
          <p14:tracePt t="67218" x="10039350" y="4673600"/>
          <p14:tracePt t="67235" x="10115550" y="4679950"/>
          <p14:tracePt t="67254" x="10204450" y="4686300"/>
          <p14:tracePt t="67269" x="10280650" y="4686300"/>
          <p14:tracePt t="67288" x="10375900" y="4679950"/>
          <p14:tracePt t="67302" x="10407650" y="4667250"/>
          <p14:tracePt t="67320" x="10477500" y="4654550"/>
          <p14:tracePt t="67336" x="10560050" y="4648200"/>
          <p14:tracePt t="67353" x="10680700" y="4641850"/>
          <p14:tracePt t="67371" x="10839450" y="4629150"/>
          <p14:tracePt t="67384" x="11010900" y="4597400"/>
          <p14:tracePt t="67403" x="11176000" y="4572000"/>
          <p14:tracePt t="67419" x="11277600" y="4540250"/>
          <p14:tracePt t="67436" x="11322050" y="4527550"/>
          <p14:tracePt t="67453" x="11334750" y="4527550"/>
          <p14:tracePt t="67470" x="11366500" y="4527550"/>
          <p14:tracePt t="67486" x="11385550" y="4527550"/>
          <p14:tracePt t="67502" x="11410950" y="4521200"/>
          <p14:tracePt t="67506" x="11436350" y="4514850"/>
          <p14:tracePt t="67518" x="11455400" y="4508500"/>
          <p14:tracePt t="67538" x="11474450" y="4495800"/>
          <p14:tracePt t="67569" x="11474450" y="4489450"/>
          <p14:tracePt t="67602" x="11487150" y="4489450"/>
          <p14:tracePt t="67619" x="11506200" y="4489450"/>
          <p14:tracePt t="67634" x="11537950" y="4483100"/>
          <p14:tracePt t="67652" x="11569700" y="4470400"/>
          <p14:tracePt t="67669" x="11582400" y="4464050"/>
          <p14:tracePt t="67685" x="11588750" y="4464050"/>
          <p14:tracePt t="67704" x="11607800" y="4457700"/>
          <p14:tracePt t="67718" x="11620500" y="4457700"/>
          <p14:tracePt t="67736" x="11626850" y="4451350"/>
          <p14:tracePt t="67752" x="11633200" y="4451350"/>
          <p14:tracePt t="68140" x="11633200" y="4445000"/>
          <p14:tracePt t="68147" x="11639550" y="4445000"/>
          <p14:tracePt t="68159" x="11639550" y="4438650"/>
          <p14:tracePt t="68170" x="11652250" y="4425950"/>
          <p14:tracePt t="68186" x="11652250" y="4419600"/>
          <p14:tracePt t="68203" x="11664950" y="4375150"/>
          <p14:tracePt t="68220" x="11664950" y="4356100"/>
          <p14:tracePt t="68236" x="11664950" y="4343400"/>
          <p14:tracePt t="68252" x="11658600" y="4337050"/>
          <p14:tracePt t="68268" x="11658600" y="4330700"/>
          <p14:tracePt t="68285" x="11645900" y="4324350"/>
          <p14:tracePt t="68302" x="11620500" y="4311650"/>
          <p14:tracePt t="68305" x="11614150" y="4311650"/>
          <p14:tracePt t="68320" x="11601450" y="4305300"/>
          <p14:tracePt t="68336" x="11588750" y="4305300"/>
          <p14:tracePt t="68353" x="11582400" y="4305300"/>
          <p14:tracePt t="68369" x="11576050" y="4298950"/>
          <p14:tracePt t="68386" x="11563350" y="4298950"/>
          <p14:tracePt t="68403" x="11544300" y="4292600"/>
          <p14:tracePt t="68420" x="11525250" y="4292600"/>
          <p14:tracePt t="68471" x="11518900" y="4292600"/>
          <p14:tracePt t="68486" x="11506200" y="4292600"/>
          <p14:tracePt t="68503" x="11487150" y="4305300"/>
          <p14:tracePt t="68518" x="11455400" y="4318000"/>
          <p14:tracePt t="68522" x="11442700" y="4324350"/>
          <p14:tracePt t="68536" x="11436350" y="4330700"/>
          <p14:tracePt t="68554" x="11404600" y="4362450"/>
          <p14:tracePt t="68570" x="11391900" y="4387850"/>
          <p14:tracePt t="68587" x="11385550" y="4419600"/>
          <p14:tracePt t="68603" x="11372850" y="4451350"/>
          <p14:tracePt t="68619" x="11372850" y="4476750"/>
          <p14:tracePt t="68635" x="11366500" y="4495800"/>
          <p14:tracePt t="68651" x="11366500" y="4514850"/>
          <p14:tracePt t="68670" x="11366500" y="4546600"/>
          <p14:tracePt t="68686" x="11372850" y="4559300"/>
          <p14:tracePt t="68703" x="11379200" y="4572000"/>
          <p14:tracePt t="68720" x="11391900" y="4578350"/>
          <p14:tracePt t="68736" x="11398250" y="4591050"/>
          <p14:tracePt t="68752" x="11417300" y="4603750"/>
          <p14:tracePt t="68769" x="11436350" y="4616450"/>
          <p14:tracePt t="68787" x="11449050" y="4629150"/>
          <p14:tracePt t="68802" x="11455400" y="4635500"/>
          <p14:tracePt t="68820" x="11474450" y="4667250"/>
          <p14:tracePt t="68837" x="11487150" y="4679950"/>
          <p14:tracePt t="68852" x="11493500" y="4699000"/>
          <p14:tracePt t="68869" x="11493500" y="4711700"/>
          <p14:tracePt t="68886" x="11493500" y="4730750"/>
          <p14:tracePt t="68902" x="11499850" y="4743450"/>
          <p14:tracePt t="68919" x="11499850" y="4749800"/>
          <p14:tracePt t="68936" x="11506200" y="4762500"/>
          <p14:tracePt t="68953" x="11506200" y="4775200"/>
          <p14:tracePt t="68970" x="11506200" y="4781550"/>
          <p14:tracePt t="68984" x="11506200" y="4787900"/>
          <p14:tracePt t="69019" x="11512550" y="4800600"/>
          <p14:tracePt t="69036" x="11518900" y="4819650"/>
          <p14:tracePt t="69051" x="11531600" y="4838700"/>
          <p14:tracePt t="69070" x="11537950" y="4864100"/>
          <p14:tracePt t="69086" x="11550650" y="4876800"/>
          <p14:tracePt t="69103" x="11557000" y="4889500"/>
          <p14:tracePt t="69120" x="11563350" y="4895850"/>
          <p14:tracePt t="69134" x="11569700" y="4908550"/>
          <p14:tracePt t="69152" x="11576050" y="4914900"/>
          <p14:tracePt t="69170" x="11582400" y="4921250"/>
          <p14:tracePt t="69186" x="11588750" y="4927600"/>
          <p14:tracePt t="69203" x="11595100" y="4933950"/>
          <p14:tracePt t="69221" x="11601450" y="4933950"/>
          <p14:tracePt t="69236" x="11607800" y="4933950"/>
          <p14:tracePt t="69252" x="11620500" y="4946650"/>
          <p14:tracePt t="69268" x="11639550" y="4946650"/>
          <p14:tracePt t="69286" x="11652250" y="4953000"/>
          <p14:tracePt t="69302" x="11671300" y="4953000"/>
          <p14:tracePt t="69318" x="11690350" y="4953000"/>
          <p14:tracePt t="69336" x="11709400" y="4953000"/>
          <p14:tracePt t="69352" x="11722100" y="4953000"/>
          <p14:tracePt t="69369" x="11747500" y="4953000"/>
          <p14:tracePt t="69386" x="11766550" y="4953000"/>
          <p14:tracePt t="69403" x="11779250" y="4953000"/>
          <p14:tracePt t="69420" x="11798300" y="4946650"/>
          <p14:tracePt t="69436" x="11804650" y="4940300"/>
          <p14:tracePt t="69451" x="11823700" y="4933950"/>
          <p14:tracePt t="69470" x="11836400" y="4921250"/>
          <p14:tracePt t="69485" x="11855450" y="4889500"/>
          <p14:tracePt t="69503" x="11868150" y="4883150"/>
          <p14:tracePt t="69519" x="11868150" y="4870450"/>
          <p14:tracePt t="69538" x="11868150" y="4864100"/>
          <p14:tracePt t="69568" x="11868150" y="4851400"/>
          <p14:tracePt t="69585" x="11868150" y="4845050"/>
          <p14:tracePt t="69602" x="11855450" y="4819650"/>
          <p14:tracePt t="69620" x="11842750" y="4806950"/>
          <p14:tracePt t="69635" x="11836400" y="4800600"/>
          <p14:tracePt t="69668" x="11823700" y="4800600"/>
          <p14:tracePt t="69684" x="11811000" y="4800600"/>
          <p14:tracePt t="69702" x="11779250" y="4800600"/>
          <p14:tracePt t="69720" x="11747500" y="4794250"/>
          <p14:tracePt t="69736" x="11722100" y="4794250"/>
          <p14:tracePt t="69753" x="11703050" y="4794250"/>
          <p14:tracePt t="69769" x="11684000" y="4794250"/>
          <p14:tracePt t="69785" x="11664950" y="4794250"/>
          <p14:tracePt t="69789" x="11652250" y="4794250"/>
          <p14:tracePt t="69802" x="11639550" y="4794250"/>
          <p14:tracePt t="69819" x="11620500" y="4794250"/>
          <p14:tracePt t="69837" x="11569700" y="4794250"/>
          <p14:tracePt t="69853" x="11537950" y="4794250"/>
          <p14:tracePt t="69869" x="11512550" y="4794250"/>
          <p14:tracePt t="69884" x="11487150" y="4794250"/>
          <p14:tracePt t="69901" x="11474450" y="4794250"/>
          <p14:tracePt t="69919" x="11449050" y="4794250"/>
          <p14:tracePt t="69936" x="11430000" y="4800600"/>
          <p14:tracePt t="69952" x="11404600" y="4800600"/>
          <p14:tracePt t="69970" x="11385550" y="4806950"/>
          <p14:tracePt t="69986" x="11347450" y="4813300"/>
          <p14:tracePt t="70003" x="11309350" y="4813300"/>
          <p14:tracePt t="70020" x="11283950" y="4819650"/>
          <p14:tracePt t="70035" x="11252200" y="4832350"/>
          <p14:tracePt t="70053" x="11233150" y="4832350"/>
          <p14:tracePt t="70055" x="11220450" y="4832350"/>
          <p14:tracePt t="70070" x="11214100" y="4838700"/>
          <p14:tracePt t="70086" x="11201400" y="4838700"/>
          <p14:tracePt t="70103" x="11195050" y="4838700"/>
          <p14:tracePt t="70119" x="11182350" y="4845050"/>
          <p14:tracePt t="70135" x="11163300" y="4864100"/>
          <p14:tracePt t="70151" x="11156950" y="4889500"/>
          <p14:tracePt t="70168" x="11144250" y="4921250"/>
          <p14:tracePt t="70185" x="11137900" y="4946650"/>
          <p14:tracePt t="70205" x="11137900" y="4978400"/>
          <p14:tracePt t="70219" x="11144250" y="4997450"/>
          <p14:tracePt t="70235" x="11163300" y="5016500"/>
          <p14:tracePt t="70253" x="11207750" y="5054600"/>
          <p14:tracePt t="70269" x="11277600" y="5080000"/>
          <p14:tracePt t="70286" x="11322050" y="5086350"/>
          <p14:tracePt t="70302" x="11366500" y="5099050"/>
          <p14:tracePt t="70319" x="11398250" y="5099050"/>
          <p14:tracePt t="70336" x="11430000" y="5105400"/>
          <p14:tracePt t="70356" x="11442700" y="5105400"/>
          <p14:tracePt t="70363" x="11455400" y="5105400"/>
          <p14:tracePt t="70381" x="11487150" y="5105400"/>
          <p14:tracePt t="70393" x="11499850" y="5105400"/>
          <p14:tracePt t="70402" x="11525250" y="5111750"/>
          <p14:tracePt t="70419" x="11557000" y="5105400"/>
          <p14:tracePt t="70436" x="11607800" y="5092700"/>
          <p14:tracePt t="70453" x="11626850" y="5086350"/>
          <p14:tracePt t="70468" x="11645900" y="5086350"/>
          <p14:tracePt t="70484" x="11652250" y="5086350"/>
          <p14:tracePt t="70502" x="11658600" y="5086350"/>
          <p14:tracePt t="70517" x="11658600" y="5080000"/>
          <p14:tracePt t="70536" x="11677650" y="5073650"/>
          <p14:tracePt t="70552" x="11696700" y="5060950"/>
          <p14:tracePt t="70570" x="11715750" y="5041900"/>
          <p14:tracePt t="70586" x="11747500" y="5010150"/>
          <p14:tracePt t="70602" x="11760200" y="4991100"/>
          <p14:tracePt t="70619" x="11766550" y="4978400"/>
          <p14:tracePt t="70636" x="11772900" y="4959350"/>
          <p14:tracePt t="70654" x="11779250" y="4933950"/>
          <p14:tracePt t="70670" x="11779250" y="4908550"/>
          <p14:tracePt t="70686" x="11779250" y="4857750"/>
          <p14:tracePt t="70703" x="11766550" y="4806950"/>
          <p14:tracePt t="70719" x="11753850" y="4781550"/>
          <p14:tracePt t="70736" x="11734800" y="4762500"/>
          <p14:tracePt t="70753" x="11715750" y="4743450"/>
          <p14:tracePt t="70756" x="11703050" y="4737100"/>
          <p14:tracePt t="70769" x="11684000" y="4724400"/>
          <p14:tracePt t="70786" x="11652250" y="4711700"/>
          <p14:tracePt t="70802" x="11620500" y="4705350"/>
          <p14:tracePt t="70820" x="11582400" y="4699000"/>
          <p14:tracePt t="70838" x="11499850" y="4692650"/>
          <p14:tracePt t="70852" x="11442700" y="4686300"/>
          <p14:tracePt t="70870" x="11391900" y="4686300"/>
          <p14:tracePt t="70886" x="11353800" y="4686300"/>
          <p14:tracePt t="70900" x="11347450" y="4686300"/>
          <p14:tracePt t="70918" x="11341100" y="4686300"/>
          <p14:tracePt t="70953" x="11328400" y="4699000"/>
          <p14:tracePt t="70970" x="11315700" y="4737100"/>
          <p14:tracePt t="70986" x="11309350" y="4781550"/>
          <p14:tracePt t="71002" x="11296650" y="4864100"/>
          <p14:tracePt t="71019" x="11296650" y="4927600"/>
          <p14:tracePt t="71037" x="11296650" y="4984750"/>
          <p14:tracePt t="71039" x="11296650" y="4991100"/>
          <p14:tracePt t="71053" x="11296650" y="4997450"/>
          <p14:tracePt t="71069" x="11303000" y="5010150"/>
          <p14:tracePt t="71103" x="11296650" y="5022850"/>
          <p14:tracePt t="71118" x="11118850" y="5073650"/>
          <p14:tracePt t="71136" x="10750550" y="5130800"/>
          <p14:tracePt t="71152" x="10223500" y="5168900"/>
          <p14:tracePt t="71169" x="9658350" y="5168900"/>
          <p14:tracePt t="71172" x="9328150" y="5149850"/>
          <p14:tracePt t="71185" x="8985250" y="5149850"/>
          <p14:tracePt t="71202" x="7937500" y="5149850"/>
          <p14:tracePt t="71218" x="7327900" y="5168900"/>
          <p14:tracePt t="71235" x="6864350" y="5213350"/>
          <p14:tracePt t="71253" x="6540500" y="5251450"/>
          <p14:tracePt t="71267" x="6286500" y="5276850"/>
          <p14:tracePt t="71286" x="5975350" y="5302250"/>
          <p14:tracePt t="71302" x="5664200" y="5314950"/>
          <p14:tracePt t="71318" x="5327650" y="5334000"/>
          <p14:tracePt t="71336" x="4991100" y="5346700"/>
          <p14:tracePt t="71352" x="4876800" y="5353050"/>
          <p14:tracePt t="71370" x="4800600" y="5353050"/>
          <p14:tracePt t="71372" x="4768850" y="5353050"/>
          <p14:tracePt t="71385" x="4724400" y="5353050"/>
          <p14:tracePt t="71402" x="4597400" y="5346700"/>
          <p14:tracePt t="71419" x="4457700" y="5346700"/>
          <p14:tracePt t="71437" x="4349750" y="5346700"/>
          <p14:tracePt t="71453" x="4318000" y="5353050"/>
          <p14:tracePt t="71470" x="4298950" y="5359400"/>
          <p14:tracePt t="71486" x="4273550" y="5359400"/>
          <p14:tracePt t="71503" x="4254500" y="5372100"/>
          <p14:tracePt t="71577" x="4267200" y="5365750"/>
          <p14:tracePt t="71585" x="4305300" y="5340350"/>
          <p14:tracePt t="71601" x="4394200" y="5314950"/>
          <p14:tracePt t="71619" x="4502150" y="5295900"/>
          <p14:tracePt t="71636" x="4667250" y="5276850"/>
          <p14:tracePt t="71652" x="4806950" y="5245100"/>
          <p14:tracePt t="71668" x="4902200" y="5226050"/>
          <p14:tracePt t="71684" x="4978400" y="5207000"/>
          <p14:tracePt t="71703" x="5029200" y="5207000"/>
          <p14:tracePt t="71720" x="5048250" y="5207000"/>
          <p14:tracePt t="71736" x="5073650" y="5207000"/>
          <p14:tracePt t="71752" x="5130800" y="5207000"/>
          <p14:tracePt t="71769" x="5168900" y="5200650"/>
          <p14:tracePt t="71786" x="5207000" y="5187950"/>
          <p14:tracePt t="71802" x="5219700" y="5181600"/>
          <p14:tracePt t="71818" x="5232400" y="5168900"/>
          <p14:tracePt t="71835" x="5238750" y="5156200"/>
          <p14:tracePt t="71852" x="5245100" y="5124450"/>
          <p14:tracePt t="71869" x="5245100" y="5054600"/>
          <p14:tracePt t="71884" x="5245100" y="4978400"/>
          <p14:tracePt t="71901" x="5219700" y="4933950"/>
          <p14:tracePt t="71920" x="5175250" y="4889500"/>
          <p14:tracePt t="71936" x="5130800" y="4857750"/>
          <p14:tracePt t="71952" x="5067300" y="4838700"/>
          <p14:tracePt t="71970" x="5010150" y="4826000"/>
          <p14:tracePt t="71985" x="4959350" y="4826000"/>
          <p14:tracePt t="72003" x="4914900" y="4826000"/>
          <p14:tracePt t="72017" x="4883150" y="4826000"/>
          <p14:tracePt t="72036" x="4845050" y="4826000"/>
          <p14:tracePt t="72052" x="4794250" y="4832350"/>
          <p14:tracePt t="72069" x="4737100" y="4864100"/>
          <p14:tracePt t="72086" x="4686300" y="4902200"/>
          <p14:tracePt t="72100" x="4673600" y="4914900"/>
          <p14:tracePt t="72120" x="4673600" y="4933950"/>
          <p14:tracePt t="72136" x="4673600" y="4959350"/>
          <p14:tracePt t="72152" x="4673600" y="4972050"/>
          <p14:tracePt t="72169" x="4686300" y="5054600"/>
          <p14:tracePt t="72186" x="4743450" y="5181600"/>
          <p14:tracePt t="72203" x="4800600" y="5270500"/>
          <p14:tracePt t="72220" x="4832350" y="5327650"/>
          <p14:tracePt t="72235" x="4851400" y="5340350"/>
          <p14:tracePt t="72252" x="4876800" y="5340350"/>
          <p14:tracePt t="72269" x="4914900" y="5359400"/>
          <p14:tracePt t="72284" x="5010150" y="5378450"/>
          <p14:tracePt t="72301" x="5124450" y="5391150"/>
          <p14:tracePt t="72319" x="5226050" y="5397500"/>
          <p14:tracePt t="72335" x="5302250" y="5391150"/>
          <p14:tracePt t="72351" x="5314950" y="5378450"/>
          <p14:tracePt t="72368" x="5321300" y="5372100"/>
          <p14:tracePt t="72385" x="5321300" y="5359400"/>
          <p14:tracePt t="72403" x="5321300" y="5353050"/>
          <p14:tracePt t="72420" x="5321300" y="5308600"/>
          <p14:tracePt t="72437" x="5321300" y="5270500"/>
          <p14:tracePt t="72452" x="5321300" y="5232400"/>
          <p14:tracePt t="72468" x="5321300" y="5219700"/>
          <p14:tracePt t="72484" x="5321300" y="5213350"/>
          <p14:tracePt t="72501" x="5321300" y="5207000"/>
          <p14:tracePt t="72518" x="5321300" y="5187950"/>
          <p14:tracePt t="72535" x="5308600" y="5156200"/>
          <p14:tracePt t="72551" x="5270500" y="5111750"/>
          <p14:tracePt t="72568" x="5245100" y="5080000"/>
          <p14:tracePt t="72586" x="5219700" y="5067300"/>
          <p14:tracePt t="72601" x="5219700" y="5060950"/>
          <p14:tracePt t="72620" x="5213350" y="5060950"/>
          <p14:tracePt t="72635" x="5200650" y="5060950"/>
          <p14:tracePt t="72651" x="5175250" y="5060950"/>
          <p14:tracePt t="72670" x="5118100" y="5054600"/>
          <p14:tracePt t="72684" x="5099050" y="5048250"/>
          <p14:tracePt t="72703" x="5067300" y="5048250"/>
          <p14:tracePt t="72719" x="5035550" y="5048250"/>
          <p14:tracePt t="72734" x="5029200" y="5048250"/>
          <p14:tracePt t="72753" x="5003800" y="5048250"/>
          <p14:tracePt t="72768" x="4991100" y="5048250"/>
          <p14:tracePt t="72784" x="4978400" y="5048250"/>
          <p14:tracePt t="72789" x="4965700" y="5048250"/>
          <p14:tracePt t="72800" x="4953000" y="5041900"/>
          <p14:tracePt t="72819" x="4927600" y="5041900"/>
          <p14:tracePt t="72836" x="4857750" y="5041900"/>
          <p14:tracePt t="72851" x="4813300" y="5048250"/>
          <p14:tracePt t="72869" x="4781550" y="5067300"/>
          <p14:tracePt t="72884" x="4768850" y="5080000"/>
          <p14:tracePt t="72902" x="4762500" y="5086350"/>
          <p14:tracePt t="72919" x="4756150" y="5099050"/>
          <p14:tracePt t="72936" x="4749800" y="5137150"/>
          <p14:tracePt t="72952" x="4756150" y="5168900"/>
          <p14:tracePt t="72968" x="4768850" y="5213350"/>
          <p14:tracePt t="72984" x="4781550" y="5232400"/>
          <p14:tracePt t="73001" x="4794250" y="5245100"/>
          <p14:tracePt t="73017" x="4800600" y="5251450"/>
          <p14:tracePt t="73035" x="4813300" y="5251450"/>
          <p14:tracePt t="73053" x="4832350" y="5251450"/>
          <p14:tracePt t="73068" x="4864100" y="5257800"/>
          <p14:tracePt t="73085" x="4978400" y="5276850"/>
          <p14:tracePt t="73103" x="5054600" y="5289550"/>
          <p14:tracePt t="73120" x="5156200" y="5289550"/>
          <p14:tracePt t="73135" x="5257800" y="5289550"/>
          <p14:tracePt t="73152" x="5314950" y="5289550"/>
          <p14:tracePt t="73168" x="5334000" y="5276850"/>
          <p14:tracePt t="73185" x="5340350" y="5264150"/>
          <p14:tracePt t="73203" x="5340350" y="5232400"/>
          <p14:tracePt t="73219" x="5327650" y="5194300"/>
          <p14:tracePt t="73235" x="5308600" y="5175250"/>
          <p14:tracePt t="73252" x="5289550" y="5162550"/>
          <p14:tracePt t="73269" x="5283200" y="5162550"/>
          <p14:tracePt t="73286" x="5283200" y="5156200"/>
          <p14:tracePt t="73472" x="5276850" y="5156200"/>
          <p14:tracePt t="73502" x="5238750" y="5149850"/>
          <p14:tracePt t="73517" x="5194300" y="5149850"/>
          <p14:tracePt t="73536" x="5175250" y="5149850"/>
          <p14:tracePt t="73550" x="5162550" y="5149850"/>
          <p14:tracePt t="73601" x="5168900" y="5149850"/>
          <p14:tracePt t="73619" x="5213350" y="5149850"/>
          <p14:tracePt t="73635" x="5257800" y="5149850"/>
          <p14:tracePt t="73651" x="5270500" y="5149850"/>
          <p14:tracePt t="73685" x="5276850" y="5137150"/>
          <p14:tracePt t="73702" x="5289550" y="5130800"/>
          <p14:tracePt t="73752" x="5289550" y="5124450"/>
          <p14:tracePt t="73788" x="5289550" y="5118100"/>
          <p14:tracePt t="73801" x="5283200" y="5111750"/>
          <p14:tracePt t="73819" x="5264150" y="5099050"/>
          <p14:tracePt t="73835" x="5207000" y="5092700"/>
          <p14:tracePt t="73851" x="5003800" y="5073650"/>
          <p14:tracePt t="73869" x="4870450" y="5060950"/>
          <p14:tracePt t="73885" x="4692650" y="5060950"/>
          <p14:tracePt t="73901" x="4514850" y="5054600"/>
          <p14:tracePt t="73919" x="4368800" y="5048250"/>
          <p14:tracePt t="73936" x="4178300" y="5041900"/>
          <p14:tracePt t="73952" x="4032250" y="5029200"/>
          <p14:tracePt t="73969" x="3854450" y="5016500"/>
          <p14:tracePt t="73985" x="3651250" y="4997450"/>
          <p14:tracePt t="74001" x="3448050" y="4997450"/>
          <p14:tracePt t="74006" x="3352800" y="4997450"/>
          <p14:tracePt t="74019" x="3263900" y="4991100"/>
          <p14:tracePt t="74034" x="3092450" y="4991100"/>
          <p14:tracePt t="74052" x="2940050" y="4991100"/>
          <p14:tracePt t="74070" x="2743200" y="4991100"/>
          <p14:tracePt t="74085" x="2647950" y="4991100"/>
          <p14:tracePt t="74101" x="2559050" y="4997450"/>
          <p14:tracePt t="74119" x="2489200" y="5010150"/>
          <p14:tracePt t="74135" x="2387600" y="5016500"/>
          <p14:tracePt t="74151" x="2286000" y="5016500"/>
          <p14:tracePt t="74169" x="2146300" y="5022850"/>
          <p14:tracePt t="74184" x="2019300" y="5022850"/>
          <p14:tracePt t="74187" x="1955800" y="5022850"/>
          <p14:tracePt t="74203" x="1860550" y="5022850"/>
          <p14:tracePt t="74220" x="1784350" y="5003800"/>
          <p14:tracePt t="74236" x="1701800" y="4991100"/>
          <p14:tracePt t="74252" x="1638300" y="4984750"/>
          <p14:tracePt t="74267" x="1593850" y="4984750"/>
          <p14:tracePt t="74286" x="1555750" y="4984750"/>
          <p14:tracePt t="74300" x="1504950" y="4984750"/>
          <p14:tracePt t="74317" x="1454150" y="4972050"/>
          <p14:tracePt t="74334" x="1377950" y="4959350"/>
          <p14:tracePt t="74351" x="1289050" y="4946650"/>
          <p14:tracePt t="74369" x="1206500" y="4933950"/>
          <p14:tracePt t="74385" x="1162050" y="4933950"/>
          <p14:tracePt t="74402" x="1143000" y="4933950"/>
          <p14:tracePt t="74418" x="1136650" y="4933950"/>
          <p14:tracePt t="74452" x="1130300" y="4927600"/>
          <p14:tracePt t="74467" x="1117600" y="4927600"/>
          <p14:tracePt t="74486" x="1079500" y="4927600"/>
          <p14:tracePt t="74501" x="1041400" y="4927600"/>
          <p14:tracePt t="74506" x="1022350" y="4927600"/>
          <p14:tracePt t="74518" x="996950" y="4927600"/>
          <p14:tracePt t="74534" x="971550" y="4927600"/>
          <p14:tracePt t="74551" x="952500" y="4927600"/>
          <p14:tracePt t="74631" x="952500" y="4946650"/>
          <p14:tracePt t="74639" x="939800" y="4972050"/>
          <p14:tracePt t="74651" x="927100" y="5010150"/>
          <p14:tracePt t="74669" x="920750" y="5092700"/>
          <p14:tracePt t="74684" x="920750" y="5162550"/>
          <p14:tracePt t="74703" x="927100" y="5194300"/>
          <p14:tracePt t="74779" x="933450" y="5200650"/>
          <p14:tracePt t="74786" x="939800" y="5200650"/>
          <p14:tracePt t="74802" x="958850" y="5200650"/>
          <p14:tracePt t="74817" x="1041400" y="5207000"/>
          <p14:tracePt t="74835" x="1295400" y="5207000"/>
          <p14:tracePt t="74851" x="1504950" y="5207000"/>
          <p14:tracePt t="74869" x="1612900" y="5207000"/>
          <p14:tracePt t="74885" x="1828800" y="5213350"/>
          <p14:tracePt t="74901" x="2120900" y="5213350"/>
          <p14:tracePt t="74923" x="2844800" y="5226050"/>
          <p14:tracePt t="74940" x="3282950" y="5232400"/>
          <p14:tracePt t="74950" x="3441700" y="5245100"/>
          <p14:tracePt t="74956" x="3581400" y="5245100"/>
          <p14:tracePt t="74971" x="3829050" y="5251450"/>
          <p14:tracePt t="74985" x="4184650" y="5270500"/>
          <p14:tracePt t="75002" x="4527550" y="5321300"/>
          <p14:tracePt t="75018" x="4895850" y="5334000"/>
          <p14:tracePt t="75035" x="5003800" y="5334000"/>
          <p14:tracePt t="75051" x="5099050" y="5327650"/>
          <p14:tracePt t="75054" x="5111750" y="5308600"/>
          <p14:tracePt t="75068" x="5124450" y="5308600"/>
          <p14:tracePt t="75087" x="5130800" y="5308600"/>
          <p14:tracePt t="75103" x="5175250" y="5308600"/>
          <p14:tracePt t="75118" x="5245100" y="5314950"/>
          <p14:tracePt t="75134" x="5314950" y="5327650"/>
          <p14:tracePt t="75152" x="5340350" y="5327650"/>
          <p14:tracePt t="75170" x="5346700" y="5334000"/>
          <p14:tracePt t="75225" x="5353050" y="5334000"/>
          <p14:tracePt t="75236" x="5359400" y="5334000"/>
          <p14:tracePt t="75251" x="5391150" y="5334000"/>
          <p14:tracePt t="75266" x="5397500" y="5334000"/>
          <p14:tracePt t="76976" x="5346700" y="5334000"/>
          <p14:tracePt t="76988" x="5245100" y="5334000"/>
          <p14:tracePt t="77002" x="4972050" y="5314950"/>
          <p14:tracePt t="77018" x="4724400" y="5302250"/>
          <p14:tracePt t="77034" x="4572000" y="5302250"/>
          <p14:tracePt t="77050" x="4445000" y="5314950"/>
          <p14:tracePt t="77054" x="4381500" y="5314950"/>
          <p14:tracePt t="77069" x="4324350" y="5321300"/>
          <p14:tracePt t="77087" x="4159250" y="5327650"/>
          <p14:tracePt t="77100" x="4051300" y="5327650"/>
          <p14:tracePt t="77119" x="3949700" y="5327650"/>
          <p14:tracePt t="77134" x="3873500" y="5327650"/>
          <p14:tracePt t="77150" x="3835400" y="5340350"/>
          <p14:tracePt t="77167" x="3816350" y="5346700"/>
          <p14:tracePt t="77186" x="3810000" y="5346700"/>
          <p14:tracePt t="77202" x="3771900" y="5346700"/>
          <p14:tracePt t="77219" x="3676650" y="5353050"/>
          <p14:tracePt t="77234" x="3524250" y="5353050"/>
          <p14:tracePt t="77252" x="3371850" y="5359400"/>
          <p14:tracePt t="77267" x="3276600" y="5359400"/>
          <p14:tracePt t="77286" x="3238500" y="5365750"/>
          <p14:tracePt t="77301" x="3206750" y="5365750"/>
          <p14:tracePt t="77320" x="3162300" y="5365750"/>
          <p14:tracePt t="77336" x="3143250" y="5365750"/>
          <p14:tracePt t="77351" x="3111500" y="5365750"/>
          <p14:tracePt t="77369" x="3041650" y="5365750"/>
          <p14:tracePt t="77385" x="2965450" y="5365750"/>
          <p14:tracePt t="77400" x="2889250" y="5365750"/>
          <p14:tracePt t="77417" x="2844800" y="5365750"/>
          <p14:tracePt t="77434" x="2819400" y="5372100"/>
          <p14:tracePt t="77452" x="2800350" y="5372100"/>
          <p14:tracePt t="77537" x="2794000" y="5372100"/>
          <p14:tracePt t="77586" x="2781300" y="5372100"/>
          <p14:tracePt t="77601" x="2774950" y="5372100"/>
          <p14:tracePt t="77612" x="2774950" y="5378450"/>
          <p14:tracePt t="77625" x="2768600" y="5378450"/>
          <p14:tracePt t="77634" x="2762250" y="5378450"/>
          <p14:tracePt t="77650" x="2749550" y="5378450"/>
          <p14:tracePt t="77668" x="2736850" y="5378450"/>
          <p14:tracePt t="77702" x="2730500" y="5378450"/>
          <p14:tracePt t="77718" x="2724150" y="5378450"/>
          <p14:tracePt t="77734" x="2679700" y="5372100"/>
          <p14:tracePt t="77752" x="2641600" y="5372100"/>
          <p14:tracePt t="77769" x="2628900" y="5372100"/>
          <p14:tracePt t="77785" x="2622550" y="5372100"/>
          <p14:tracePt t="77821" x="2616200" y="5372100"/>
          <p14:tracePt t="77851" x="2603500" y="5384800"/>
          <p14:tracePt t="77869" x="2597150" y="5403850"/>
          <p14:tracePt t="77884" x="2584450" y="5435600"/>
          <p14:tracePt t="77901" x="2571750" y="5467350"/>
          <p14:tracePt t="77920" x="2559050" y="5505450"/>
          <p14:tracePt t="77935" x="2559050" y="5524500"/>
          <p14:tracePt t="77952" x="2559050" y="5537200"/>
          <p14:tracePt t="77967" x="2559050" y="5543550"/>
          <p14:tracePt t="77985" x="2571750" y="5556250"/>
          <p14:tracePt t="78000" x="2584450" y="5568950"/>
          <p14:tracePt t="78017" x="2597150" y="5575300"/>
          <p14:tracePt t="78036" x="2622550" y="5581650"/>
          <p14:tracePt t="78051" x="2647950" y="5581650"/>
          <p14:tracePt t="78069" x="2667000" y="5581650"/>
          <p14:tracePt t="78085" x="2698750" y="5581650"/>
          <p14:tracePt t="78101" x="2711450" y="5581650"/>
          <p14:tracePt t="78135" x="2724150" y="5581650"/>
          <p14:tracePt t="78151" x="2736850" y="5575300"/>
          <p14:tracePt t="78169" x="2762250" y="5568950"/>
          <p14:tracePt t="78184" x="2774950" y="5556250"/>
          <p14:tracePt t="78201" x="2787650" y="5549900"/>
          <p14:tracePt t="78218" x="2794000" y="5537200"/>
          <p14:tracePt t="78236" x="2800350" y="5524500"/>
          <p14:tracePt t="78251" x="2800350" y="5492750"/>
          <p14:tracePt t="78268" x="2800350" y="5461000"/>
          <p14:tracePt t="78283" x="2800350" y="5441950"/>
          <p14:tracePt t="78302" x="2800350" y="5429250"/>
          <p14:tracePt t="78318" x="2794000" y="5422900"/>
          <p14:tracePt t="78334" x="2794000" y="5410200"/>
          <p14:tracePt t="78352" x="2774950" y="5391150"/>
          <p14:tracePt t="78369" x="2762250" y="5378450"/>
          <p14:tracePt t="78384" x="2749550" y="5372100"/>
          <p14:tracePt t="78400" x="2743200" y="5372100"/>
          <p14:tracePt t="78455" x="2736850" y="5372100"/>
          <p14:tracePt t="78471" x="2724150" y="5372100"/>
          <p14:tracePt t="78484" x="2711450" y="5372100"/>
          <p14:tracePt t="78501" x="2705100" y="5372100"/>
          <p14:tracePt t="78518" x="2692400" y="5372100"/>
          <p14:tracePt t="78550" x="2686050" y="5372100"/>
          <p14:tracePt t="78567" x="2686050" y="5378450"/>
          <p14:tracePt t="78586" x="2679700" y="5378450"/>
          <p14:tracePt t="78617" x="2673350" y="5378450"/>
          <p14:tracePt t="78650" x="2667000" y="5378450"/>
          <p14:tracePt t="78666" x="2660650" y="5384800"/>
          <p14:tracePt t="78685" x="2654300" y="5397500"/>
          <p14:tracePt t="78702" x="2647950" y="5416550"/>
          <p14:tracePt t="78719" x="2647950" y="5441950"/>
          <p14:tracePt t="78736" x="2654300" y="5473700"/>
          <p14:tracePt t="78752" x="2660650" y="5492750"/>
          <p14:tracePt t="78768" x="2667000" y="5499100"/>
          <p14:tracePt t="78786" x="2673350" y="5511800"/>
          <p14:tracePt t="78801" x="2679700" y="5511800"/>
          <p14:tracePt t="78819" x="2686050" y="5511800"/>
          <p14:tracePt t="78835" x="2692400" y="5511800"/>
          <p14:tracePt t="78960" x="2698750" y="5511800"/>
          <p14:tracePt t="78975" x="2743200" y="5473700"/>
          <p14:tracePt t="78994" x="2838450" y="5410200"/>
          <p14:tracePt t="79009" x="2990850" y="5283200"/>
          <p14:tracePt t="79018" x="3079750" y="5207000"/>
          <p14:tracePt t="79035" x="3321050" y="5003800"/>
          <p14:tracePt t="79051" x="3467100" y="4908550"/>
          <p14:tracePt t="79068" x="3600450" y="4819650"/>
          <p14:tracePt t="79084" x="3746500" y="4730750"/>
          <p14:tracePt t="79088" x="3822700" y="4673600"/>
          <p14:tracePt t="79103" x="4013200" y="4546600"/>
          <p14:tracePt t="79119" x="4140200" y="4451350"/>
          <p14:tracePt t="79135" x="4235450" y="4387850"/>
          <p14:tracePt t="79151" x="4362450" y="4337050"/>
          <p14:tracePt t="79169" x="4527550" y="4286250"/>
          <p14:tracePt t="79186" x="4883150" y="4184650"/>
          <p14:tracePt t="79203" x="5092700" y="4127500"/>
          <p14:tracePt t="79217" x="5181600" y="4095750"/>
          <p14:tracePt t="79236" x="5480050" y="4013200"/>
          <p14:tracePt t="79251" x="5765800" y="3956050"/>
          <p14:tracePt t="79267" x="6140450" y="3924300"/>
          <p14:tracePt t="79283" x="6597650" y="3892550"/>
          <p14:tracePt t="79288" x="6838950" y="3886200"/>
          <p14:tracePt t="79300" x="7016750" y="3860800"/>
          <p14:tracePt t="79319" x="7289800" y="3848100"/>
          <p14:tracePt t="79336" x="7727950" y="3835400"/>
          <p14:tracePt t="79351" x="8020050" y="3835400"/>
          <p14:tracePt t="79369" x="8445500" y="3854450"/>
          <p14:tracePt t="79383" x="8915400" y="3886200"/>
          <p14:tracePt t="79400" x="9321800" y="3917950"/>
          <p14:tracePt t="79419" x="9537700" y="3937000"/>
          <p14:tracePt t="79436" x="9740900" y="3981450"/>
          <p14:tracePt t="79452" x="9810750" y="4000500"/>
          <p14:tracePt t="79469" x="10020300" y="4070350"/>
          <p14:tracePt t="79484" x="10140950" y="4127500"/>
          <p14:tracePt t="79502" x="10274300" y="4184650"/>
          <p14:tracePt t="79518" x="10452100" y="4241800"/>
          <p14:tracePt t="79536" x="10598150" y="4286250"/>
          <p14:tracePt t="79551" x="10706100" y="4318000"/>
          <p14:tracePt t="79568" x="10744200" y="4330700"/>
          <p14:tracePt t="79586" x="10769600" y="4349750"/>
          <p14:tracePt t="79602" x="10795000" y="4381500"/>
          <p14:tracePt t="79618" x="10807700" y="4419600"/>
          <p14:tracePt t="79634" x="10820400" y="4438650"/>
          <p14:tracePt t="79651" x="10820400" y="4457700"/>
          <p14:tracePt t="79670" x="10820400" y="4470400"/>
          <p14:tracePt t="79685" x="10820400" y="4489450"/>
          <p14:tracePt t="79687" x="10820400" y="4495800"/>
          <p14:tracePt t="79702" x="10826750" y="4508500"/>
          <p14:tracePt t="79718" x="10833100" y="4540250"/>
          <p14:tracePt t="79735" x="10845800" y="4559300"/>
          <p14:tracePt t="79750" x="10845800" y="4584700"/>
          <p14:tracePt t="79768" x="10852150" y="4610100"/>
          <p14:tracePt t="79785" x="10852150" y="4616450"/>
          <p14:tracePt t="79838" x="10852150" y="4622800"/>
          <p14:tracePt t="79873" x="10864850" y="4629150"/>
          <p14:tracePt t="79884" x="10877550" y="4635500"/>
          <p14:tracePt t="79902" x="10922000" y="4660900"/>
          <p14:tracePt t="79905" x="10966450" y="4673600"/>
          <p14:tracePt t="79920" x="11017250" y="4686300"/>
          <p14:tracePt t="79933" x="11023600" y="4686300"/>
          <p14:tracePt t="79999" x="11017250" y="4679950"/>
          <p14:tracePt t="80005" x="10979150" y="4660900"/>
          <p14:tracePt t="80019" x="10934700" y="4648200"/>
          <p14:tracePt t="80035" x="10864850" y="4629150"/>
          <p14:tracePt t="80052" x="10826750" y="4629150"/>
          <p14:tracePt t="80054" x="10807700" y="4629150"/>
          <p14:tracePt t="80067" x="10788650" y="4629150"/>
          <p14:tracePt t="80085" x="10706100" y="4641850"/>
          <p14:tracePt t="80101" x="10629900" y="4667250"/>
          <p14:tracePt t="80119" x="10547350" y="4705350"/>
          <p14:tracePt t="80133" x="10471150" y="4756150"/>
          <p14:tracePt t="80152" x="10426700" y="4800600"/>
          <p14:tracePt t="80170" x="10407650" y="4832350"/>
          <p14:tracePt t="80183" x="10407650" y="4845050"/>
          <p14:tracePt t="80202" x="10407650" y="4895850"/>
          <p14:tracePt t="80219" x="10407650" y="4940300"/>
          <p14:tracePt t="80234" x="10426700" y="5016500"/>
          <p14:tracePt t="80250" x="10483850" y="5118100"/>
          <p14:tracePt t="80267" x="10521950" y="5175250"/>
          <p14:tracePt t="80284" x="10585450" y="5219700"/>
          <p14:tracePt t="80301" x="10617200" y="5232400"/>
          <p14:tracePt t="80304" x="10636250" y="5232400"/>
          <p14:tracePt t="80319" x="10648950" y="5238750"/>
          <p14:tracePt t="80335" x="10680700" y="5238750"/>
          <p14:tracePt t="80351" x="10699750" y="5238750"/>
          <p14:tracePt t="80369" x="10756900" y="5232400"/>
          <p14:tracePt t="80390" x="10902950" y="5143500"/>
          <p14:tracePt t="80401" x="10941050" y="5111750"/>
          <p14:tracePt t="80419" x="10972800" y="5054600"/>
          <p14:tracePt t="80434" x="10979150" y="5010150"/>
          <p14:tracePt t="80451" x="10979150" y="4965700"/>
          <p14:tracePt t="80469" x="10960100" y="4895850"/>
          <p14:tracePt t="80486" x="10909300" y="4838700"/>
          <p14:tracePt t="80501" x="10839450" y="4787900"/>
          <p14:tracePt t="80505" x="10801350" y="4768850"/>
          <p14:tracePt t="80518" x="10775950" y="4762500"/>
          <p14:tracePt t="80535" x="10718800" y="4749800"/>
          <p14:tracePt t="80550" x="10699750" y="4749800"/>
          <p14:tracePt t="80553" x="10693400" y="4749800"/>
          <p14:tracePt t="80607" x="10687050" y="4749800"/>
          <p14:tracePt t="80617" x="10687050" y="4756150"/>
          <p14:tracePt t="80633" x="10687050" y="4762500"/>
          <p14:tracePt t="80651" x="10687050" y="4787900"/>
          <p14:tracePt t="80667" x="10687050" y="4813300"/>
          <p14:tracePt t="80684" x="10706100" y="4845050"/>
          <p14:tracePt t="80702" x="10712450" y="4845050"/>
          <p14:tracePt t="80749" x="10699750" y="4845050"/>
          <p14:tracePt t="80758" x="10655300" y="4819650"/>
          <p14:tracePt t="80768" x="10598150" y="4794250"/>
          <p14:tracePt t="80785" x="10191750" y="4743450"/>
          <p14:tracePt t="80800" x="9493250" y="4692650"/>
          <p14:tracePt t="80818" x="8534400" y="4679950"/>
          <p14:tracePt t="80834" x="7454900" y="4679950"/>
          <p14:tracePt t="80850" x="5867400" y="4756150"/>
          <p14:tracePt t="80869" x="4965700" y="4838700"/>
          <p14:tracePt t="80884" x="4203700" y="4953000"/>
          <p14:tracePt t="80900" x="3657600" y="5092700"/>
          <p14:tracePt t="80919" x="3238500" y="5251450"/>
          <p14:tracePt t="80921" x="3098800" y="5327650"/>
          <p14:tracePt t="80934" x="2965450" y="5416550"/>
          <p14:tracePt t="80953" x="2667000" y="5607050"/>
          <p14:tracePt t="80968" x="2533650" y="5689600"/>
          <p14:tracePt t="80985" x="2381250" y="5772150"/>
          <p14:tracePt t="81000" x="2197100" y="5848350"/>
          <p14:tracePt t="81018" x="2032000" y="5905500"/>
          <p14:tracePt t="81034" x="1943100" y="5937250"/>
          <p14:tracePt t="81051" x="1917700" y="5969000"/>
          <p14:tracePt t="81068" x="1905000" y="5981700"/>
          <p14:tracePt t="81085" x="1885950" y="6007100"/>
          <p14:tracePt t="81163" x="1892300" y="6007100"/>
          <p14:tracePt t="81170" x="1905000" y="6007100"/>
          <p14:tracePt t="81184" x="1924050" y="6007100"/>
          <p14:tracePt t="81202" x="1968500" y="5994400"/>
          <p14:tracePt t="81218" x="2012950" y="5994400"/>
          <p14:tracePt t="81236" x="2089150" y="5981700"/>
          <p14:tracePt t="81252" x="2209800" y="5956300"/>
          <p14:tracePt t="81268" x="2317750" y="5930900"/>
          <p14:tracePt t="81285" x="2374900" y="5911850"/>
          <p14:tracePt t="81300" x="2400300" y="5892800"/>
          <p14:tracePt t="81318" x="2425700" y="5880100"/>
          <p14:tracePt t="81334" x="2489200" y="5867400"/>
          <p14:tracePt t="81351" x="2616200" y="5842000"/>
          <p14:tracePt t="81368" x="2698750" y="5816600"/>
          <p14:tracePt t="81384" x="2730500" y="5791200"/>
          <p14:tracePt t="81401" x="2736850" y="5784850"/>
          <p14:tracePt t="81419" x="2736850" y="5778500"/>
          <p14:tracePt t="81435" x="2743200" y="5772150"/>
          <p14:tracePt t="81453" x="2755900" y="5759450"/>
          <p14:tracePt t="81469" x="2787650" y="5715000"/>
          <p14:tracePt t="81486" x="2825750" y="5645150"/>
          <p14:tracePt t="81502" x="2851150" y="5568950"/>
          <p14:tracePt t="81516" x="2870200" y="5518150"/>
          <p14:tracePt t="81536" x="2876550" y="5492750"/>
          <p14:tracePt t="81550" x="2882900" y="5486400"/>
          <p14:tracePt t="81567" x="2895600" y="5473700"/>
          <p14:tracePt t="81585" x="2895600" y="5467350"/>
          <p14:tracePt t="81728" x="2901950" y="5467350"/>
          <p14:tracePt t="81750" x="2946400" y="5467350"/>
          <p14:tracePt t="81767" x="2965450" y="5467350"/>
          <p14:tracePt t="81783" x="2990850" y="5467350"/>
          <p14:tracePt t="81800" x="3016250" y="5467350"/>
          <p14:tracePt t="81817" x="3028950" y="5467350"/>
          <p14:tracePt t="81835" x="3035300" y="5467350"/>
          <p14:tracePt t="82235" x="3041650" y="5467350"/>
          <p14:tracePt t="82251" x="3378200" y="5365750"/>
          <p14:tracePt t="82267" x="4000500" y="5245100"/>
          <p14:tracePt t="82284" x="4800600" y="5194300"/>
          <p14:tracePt t="82301" x="5600700" y="5137150"/>
          <p14:tracePt t="82317" x="6172200" y="5118100"/>
          <p14:tracePt t="82335" x="6610350" y="5099050"/>
          <p14:tracePt t="82338" x="6838950" y="5086350"/>
          <p14:tracePt t="82350" x="7454900" y="5086350"/>
          <p14:tracePt t="82367" x="8134350" y="5118100"/>
          <p14:tracePt t="82385" x="8724900" y="5099050"/>
          <p14:tracePt t="82400" x="9156700" y="5035550"/>
          <p14:tracePt t="82418" x="9290050" y="5010150"/>
          <p14:tracePt t="82434" x="9347200" y="5003800"/>
          <p14:tracePt t="82451" x="9385300" y="4997450"/>
          <p14:tracePt t="82468" x="9404350" y="4997450"/>
          <p14:tracePt t="82569" x="9410700" y="4997450"/>
          <p14:tracePt t="82577" x="9423400" y="4997450"/>
          <p14:tracePt t="82586" x="9436100" y="4997450"/>
          <p14:tracePt t="82600" x="9493250" y="4965700"/>
          <p14:tracePt t="82617" x="9588500" y="4889500"/>
          <p14:tracePt t="82634" x="9702800" y="4813300"/>
          <p14:tracePt t="82651" x="9810750" y="4749800"/>
          <p14:tracePt t="82669" x="9912350" y="4679950"/>
          <p14:tracePt t="82685" x="10001250" y="4610100"/>
          <p14:tracePt t="82703" x="10153650" y="4483100"/>
          <p14:tracePt t="82717" x="10191750" y="4457700"/>
          <p14:tracePt t="82735" x="10344150" y="4394200"/>
          <p14:tracePt t="82752" x="10496550" y="4349750"/>
          <p14:tracePt t="82767" x="10674350" y="4324350"/>
          <p14:tracePt t="82785" x="10801350" y="4311650"/>
          <p14:tracePt t="82800" x="10871200" y="4311650"/>
          <p14:tracePt t="82818" x="10896600" y="4311650"/>
          <p14:tracePt t="82834" x="10934700" y="4311650"/>
          <p14:tracePt t="82850" x="11004550" y="4337050"/>
          <p14:tracePt t="82868" x="11068050" y="4375150"/>
          <p14:tracePt t="82885" x="11131550" y="4413250"/>
          <p14:tracePt t="82901" x="11144250" y="4419600"/>
          <p14:tracePt t="82918" x="11144250" y="4425950"/>
          <p14:tracePt t="82991" x="11137900" y="4425950"/>
          <p14:tracePt t="82999" x="11106150" y="4425950"/>
          <p14:tracePt t="83009" x="11023600" y="4425950"/>
          <p14:tracePt t="83016" x="10807700" y="4425950"/>
          <p14:tracePt t="83035" x="9791700" y="4400550"/>
          <p14:tracePt t="83050" x="8591550" y="4375150"/>
          <p14:tracePt t="83054" x="8026400" y="4375150"/>
          <p14:tracePt t="83067" x="7461250" y="4375150"/>
          <p14:tracePt t="83086" x="5740400" y="4438650"/>
          <p14:tracePt t="83101" x="4597400" y="4533900"/>
          <p14:tracePt t="83118" x="3683000" y="4679950"/>
          <p14:tracePt t="83133" x="3060700" y="4883150"/>
          <p14:tracePt t="83152" x="2616200" y="5086350"/>
          <p14:tracePt t="83168" x="2235200" y="5346700"/>
          <p14:tracePt t="83183" x="1974850" y="5568950"/>
          <p14:tracePt t="83202" x="1739900" y="5734050"/>
          <p14:tracePt t="83219" x="1682750" y="5765800"/>
          <p14:tracePt t="83234" x="1625600" y="5810250"/>
          <p14:tracePt t="83251" x="1600200" y="5829300"/>
          <p14:tracePt t="83268" x="1587500" y="5842000"/>
          <p14:tracePt t="83284" x="1581150" y="5848350"/>
          <p14:tracePt t="83317" x="1574800" y="5848350"/>
          <p14:tracePt t="83321" x="1549400" y="5848350"/>
          <p14:tracePt t="83335" x="1511300" y="5861050"/>
          <p14:tracePt t="83352" x="1498600" y="5867400"/>
          <p14:tracePt t="83390" x="1498600" y="5886450"/>
          <p14:tracePt t="83400" x="1498600" y="5899150"/>
          <p14:tracePt t="83418" x="1511300" y="5937250"/>
          <p14:tracePt t="83435" x="1530350" y="5981700"/>
          <p14:tracePt t="83452" x="1562100" y="6038850"/>
          <p14:tracePt t="83468" x="1593850" y="6076950"/>
          <p14:tracePt t="83485" x="1644650" y="6096000"/>
          <p14:tracePt t="83501" x="1714500" y="6134100"/>
          <p14:tracePt t="83518" x="1778000" y="6159500"/>
          <p14:tracePt t="83534" x="1847850" y="6172200"/>
          <p14:tracePt t="83552" x="1924050" y="6172200"/>
          <p14:tracePt t="83567" x="2012950" y="6178550"/>
          <p14:tracePt t="83585" x="2190750" y="6210300"/>
          <p14:tracePt t="83600" x="2343150" y="6223000"/>
          <p14:tracePt t="83617" x="2520950" y="6223000"/>
          <p14:tracePt t="83634" x="2673350" y="6223000"/>
          <p14:tracePt t="83650" x="2749550" y="6191250"/>
          <p14:tracePt t="83669" x="2781300" y="6178550"/>
          <p14:tracePt t="83683" x="2819400" y="6153150"/>
          <p14:tracePt t="83701" x="2851150" y="6134100"/>
          <p14:tracePt t="83719" x="2901950" y="6102350"/>
          <p14:tracePt t="83735" x="2914650" y="6070600"/>
          <p14:tracePt t="83752" x="2933700" y="6013450"/>
          <p14:tracePt t="83755" x="2933700" y="5975350"/>
          <p14:tracePt t="83769" x="2940050" y="5943600"/>
          <p14:tracePt t="83786" x="2940050" y="5899150"/>
          <p14:tracePt t="83802" x="2946400" y="5861050"/>
          <p14:tracePt t="83818" x="2940050" y="5848350"/>
          <p14:tracePt t="83835" x="2901950" y="5797550"/>
          <p14:tracePt t="83850" x="2806700" y="5746750"/>
          <p14:tracePt t="83868" x="2692400" y="5695950"/>
          <p14:tracePt t="83885" x="2597150" y="5664200"/>
          <p14:tracePt t="83901" x="2552700" y="5645150"/>
          <p14:tracePt t="83918" x="2540000" y="5638800"/>
          <p14:tracePt t="83933" x="2527300" y="5632450"/>
          <p14:tracePt t="83952" x="2514600" y="5632450"/>
          <p14:tracePt t="83969" x="2482850" y="5619750"/>
          <p14:tracePt t="83983" x="2406650" y="5607050"/>
          <p14:tracePt t="84002" x="2298700" y="5588000"/>
          <p14:tracePt t="84018" x="2171700" y="5568950"/>
          <p14:tracePt t="84034" x="2070100" y="5562600"/>
          <p14:tracePt t="84051" x="2012950" y="5562600"/>
          <p14:tracePt t="84067" x="1974850" y="5562600"/>
          <p14:tracePt t="84070" x="1955800" y="5562600"/>
          <p14:tracePt t="84085" x="1917700" y="5562600"/>
          <p14:tracePt t="84100" x="1873250" y="5562600"/>
          <p14:tracePt t="84117" x="1816100" y="5562600"/>
          <p14:tracePt t="84133" x="1695450" y="5562600"/>
          <p14:tracePt t="84152" x="1562100" y="5562600"/>
          <p14:tracePt t="84168" x="1409700" y="5556250"/>
          <p14:tracePt t="84185" x="1276350" y="5549900"/>
          <p14:tracePt t="84202" x="1098550" y="5549900"/>
          <p14:tracePt t="84219" x="1028700" y="5549900"/>
          <p14:tracePt t="84233" x="984250" y="5549900"/>
          <p14:tracePt t="84251" x="946150" y="5568950"/>
          <p14:tracePt t="84267" x="908050" y="5581650"/>
          <p14:tracePt t="84285" x="857250" y="5607050"/>
          <p14:tracePt t="84302" x="812800" y="5632450"/>
          <p14:tracePt t="84305" x="800100" y="5645150"/>
          <p14:tracePt t="84317" x="787400" y="5657850"/>
          <p14:tracePt t="84334" x="762000" y="5695950"/>
          <p14:tracePt t="84352" x="755650" y="5727700"/>
          <p14:tracePt t="84367" x="755650" y="5759450"/>
          <p14:tracePt t="84385" x="762000" y="5784850"/>
          <p14:tracePt t="84400" x="781050" y="5810250"/>
          <p14:tracePt t="84416" x="831850" y="5854700"/>
          <p14:tracePt t="84433" x="927100" y="5911850"/>
          <p14:tracePt t="84457" x="1123950" y="6019800"/>
          <p14:tracePt t="84483" x="1384300" y="6089650"/>
          <p14:tracePt t="84505" x="1504950" y="6108700"/>
          <p14:tracePt t="84518" x="1663700" y="6127750"/>
          <p14:tracePt t="84534" x="1847850" y="6140450"/>
          <p14:tracePt t="84551" x="2032000" y="6140450"/>
          <p14:tracePt t="84572" x="2286000" y="6134100"/>
          <p14:tracePt t="84595" x="2432050" y="6134100"/>
          <p14:tracePt t="84607" x="2508250" y="6127750"/>
          <p14:tracePt t="84617" x="2546350" y="6127750"/>
          <p14:tracePt t="84634" x="2603500" y="6127750"/>
          <p14:tracePt t="84654" x="2705100" y="6115050"/>
          <p14:tracePt t="84683" x="2946400" y="6108700"/>
          <p14:tracePt t="84703" x="3022600" y="6096000"/>
          <p14:tracePt t="84723" x="3035300" y="6083300"/>
          <p14:tracePt t="84746" x="3041650" y="6038850"/>
          <p14:tracePt t="84760" x="3048000" y="5994400"/>
          <p14:tracePt t="84775" x="3048000" y="5969000"/>
          <p14:tracePt t="84794" x="3054350" y="5949950"/>
          <p14:tracePt t="84806" x="3060700" y="5911850"/>
          <p14:tracePt t="84817" x="3060700" y="5892800"/>
          <p14:tracePt t="84821" x="3054350" y="5873750"/>
          <p14:tracePt t="84834" x="3041650" y="5835650"/>
          <p14:tracePt t="84837" x="3016250" y="5810250"/>
          <p14:tracePt t="84856" x="2952750" y="5740400"/>
          <p14:tracePt t="84861" x="2901950" y="5695950"/>
          <p14:tracePt t="84879" x="2800350" y="5626100"/>
          <p14:tracePt t="84891" x="2698750" y="5568950"/>
          <p14:tracePt t="84902" x="2641600" y="5543550"/>
          <p14:tracePt t="84918" x="2540000" y="5492750"/>
          <p14:tracePt t="84934" x="2400300" y="5448300"/>
          <p14:tracePt t="84956" x="2184400" y="5403850"/>
          <p14:tracePt t="84982" x="2032000" y="5397500"/>
          <p14:tracePt t="85002" x="1905000" y="5416550"/>
          <p14:tracePt t="85017" x="1854200" y="5429250"/>
          <p14:tracePt t="85034" x="1816100" y="5461000"/>
          <p14:tracePt t="85058" x="1771650" y="5486400"/>
          <p14:tracePt t="86123" x="1809750" y="5480050"/>
          <p14:tracePt t="86131" x="1879600" y="5448300"/>
          <p14:tracePt t="86151" x="2114550" y="5384800"/>
          <p14:tracePt t="86167" x="2444750" y="5334000"/>
          <p14:tracePt t="86184" x="2870200" y="5314950"/>
          <p14:tracePt t="86201" x="3187700" y="5295900"/>
          <p14:tracePt t="86204" x="3327400" y="5289550"/>
          <p14:tracePt t="86218" x="3467100" y="5289550"/>
          <p14:tracePt t="86235" x="3651250" y="5264150"/>
          <p14:tracePt t="86252" x="3663950" y="5257800"/>
          <p14:tracePt t="87562" x="3879850" y="5251450"/>
          <p14:tracePt t="87575" x="4356100" y="5168900"/>
          <p14:tracePt t="87592" x="5880100" y="4851400"/>
          <p14:tracePt t="87601" x="6470650" y="4806950"/>
          <p14:tracePt t="87617" x="8020050" y="4679950"/>
          <p14:tracePt t="87633" x="9683750" y="4413250"/>
          <p14:tracePt t="87650" x="11277600" y="3949700"/>
          <p14:tracePt t="87693" x="1282700" y="1385888"/>
          <p14:tracePt t="87706" x="1885950" y="977900"/>
          <p14:tracePt t="87709" x="2268538" y="679450"/>
          <p14:tracePt t="87722" x="2497138" y="407988"/>
          <p14:tracePt t="87725" x="2633663" y="230188"/>
          <p14:tracePt t="87736" x="2701925" y="119063"/>
          <p14:tracePt t="87740" x="2727325" y="58738"/>
          <p14:tracePt t="87749" x="2744788" y="174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12847-5649-42A7-B484-7122567B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280366" cy="920015"/>
          </a:xfrm>
        </p:spPr>
        <p:txBody>
          <a:bodyPr>
            <a:normAutofit/>
          </a:bodyPr>
          <a:lstStyle/>
          <a:p>
            <a:r>
              <a:rPr lang="nl-BE" dirty="0"/>
              <a:t>Check for occurrence in List or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DEE868-8D1F-41F4-9287-8D870A8D0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78604"/>
            <a:ext cx="11472275" cy="4698359"/>
          </a:xfrm>
        </p:spPr>
        <p:txBody>
          <a:bodyPr>
            <a:normAutofit/>
          </a:bodyPr>
          <a:lstStyle/>
          <a:p>
            <a:r>
              <a:rPr lang="nl-BE" dirty="0"/>
              <a:t>Check whether a day falls during the week or </a:t>
            </a:r>
            <a:r>
              <a:rPr lang="nl-BE" dirty="0" err="1"/>
              <a:t>during</a:t>
            </a:r>
            <a:r>
              <a:rPr lang="nl-BE" dirty="0"/>
              <a:t> the weekend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3214A7-1D94-4D37-976C-1046B15B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1C944FD4-B592-4BA5-966F-AF0D77518EDF}"/>
              </a:ext>
            </a:extLst>
          </p:cNvPr>
          <p:cNvSpPr/>
          <p:nvPr/>
        </p:nvSpPr>
        <p:spPr>
          <a:xfrm>
            <a:off x="396903" y="5019472"/>
            <a:ext cx="10965003" cy="167470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tx1"/>
                </a:solidFill>
                <a:cs typeface="Courier New" pitchFamily="49" charset="0"/>
              </a:rPr>
              <a:t>element </a:t>
            </a:r>
            <a:r>
              <a:rPr lang="nl-NL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nl-NL" sz="2400" b="1" dirty="0">
                <a:solidFill>
                  <a:schemeClr val="tx1"/>
                </a:solidFill>
                <a:cs typeface="Courier New" pitchFamily="49" charset="0"/>
              </a:rPr>
              <a:t> series 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is a </a:t>
            </a:r>
            <a:r>
              <a:rPr lang="nl-NL" sz="2400" dirty="0" err="1">
                <a:solidFill>
                  <a:schemeClr val="tx1"/>
                </a:solidFill>
                <a:cs typeface="Courier New" pitchFamily="49" charset="0"/>
              </a:rPr>
              <a:t>boolean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cs typeface="Courier New" pitchFamily="49" charset="0"/>
              </a:rPr>
              <a:t>expression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cs typeface="Courier New" pitchFamily="49" charset="0"/>
              </a:rPr>
              <a:t>which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 returns True when the element is in </a:t>
            </a:r>
            <a:r>
              <a:rPr lang="nl-NL" sz="2400" dirty="0" err="1">
                <a:solidFill>
                  <a:schemeClr val="tx1"/>
                </a:solidFill>
                <a:cs typeface="Courier New" pitchFamily="49" charset="0"/>
              </a:rPr>
              <a:t>the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print(*</a:t>
            </a:r>
            <a:r>
              <a:rPr lang="nl-BE" sz="2400" dirty="0" err="1">
                <a:solidFill>
                  <a:schemeClr val="tx1"/>
                </a:solidFill>
              </a:rPr>
              <a:t>tuple</a:t>
            </a:r>
            <a:r>
              <a:rPr lang="nl-BE" sz="2400" dirty="0">
                <a:solidFill>
                  <a:schemeClr val="tx1"/>
                </a:solidFill>
              </a:rPr>
              <a:t>) prints content without ()  		</a:t>
            </a:r>
            <a:r>
              <a:rPr lang="nl-BE" sz="2400" dirty="0" err="1">
                <a:solidFill>
                  <a:schemeClr val="tx1"/>
                </a:solidFill>
              </a:rPr>
              <a:t>same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for</a:t>
            </a:r>
            <a:r>
              <a:rPr lang="nl-BE" sz="2400" dirty="0">
                <a:solidFill>
                  <a:schemeClr val="tx1"/>
                </a:solidFill>
              </a:rPr>
              <a:t> print(*list)</a:t>
            </a:r>
            <a:endParaRPr lang="en-GB" sz="2400" dirty="0">
              <a:solidFill>
                <a:schemeClr val="tx1"/>
              </a:solidFill>
            </a:endParaRPr>
          </a:p>
          <a:p>
            <a:pPr lvl="1"/>
            <a:endParaRPr lang="nl-NL" sz="2400" dirty="0">
              <a:solidFill>
                <a:schemeClr val="tx1"/>
              </a:solidFill>
              <a:cs typeface="Courier New" pitchFamily="49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DF06274-9119-4D42-8959-511BACFFB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537" y="2621332"/>
            <a:ext cx="1965960" cy="6057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B8160AB-D187-4557-94C7-F4E8336D90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694" b="11811"/>
          <a:stretch/>
        </p:blipFill>
        <p:spPr>
          <a:xfrm>
            <a:off x="10146169" y="2623755"/>
            <a:ext cx="1838308" cy="604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70C300D-63E8-476E-9971-1EFB40789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537" y="3400912"/>
            <a:ext cx="5234940" cy="674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8" name="Rectangle 1">
            <a:extLst>
              <a:ext uri="{FF2B5EF4-FFF2-40B4-BE49-F238E27FC236}">
                <a16:creationId xmlns:a16="http://schemas.microsoft.com/office/drawing/2014/main" id="{A4F62DC0-58C7-4451-B63A-867B81594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21" y="2090212"/>
            <a:ext cx="9319948" cy="2554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'Sun'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Weekday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'Weekend'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'Input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in series:'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D972746-99F1-45B6-B581-39AD2C997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996"/>
    </mc:Choice>
    <mc:Fallback xmlns="">
      <p:transition spd="slow" advTm="179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17" x="11690350" y="266700"/>
          <p14:tracePt t="15740" x="11099800" y="254000"/>
          <p14:tracePt t="15756" x="10566400" y="228600"/>
          <p14:tracePt t="15759" x="10375900" y="228600"/>
          <p14:tracePt t="15773" x="10153650" y="222250"/>
          <p14:tracePt t="15791" x="10064750" y="222250"/>
          <p14:tracePt t="15806" x="10026650" y="222250"/>
          <p14:tracePt t="15822" x="9988550" y="228600"/>
          <p14:tracePt t="15839" x="9937750" y="228600"/>
          <p14:tracePt t="15857" x="9861550" y="241300"/>
          <p14:tracePt t="15872" x="9772650" y="247650"/>
          <p14:tracePt t="15890" x="9734550" y="247650"/>
          <p14:tracePt t="15892" x="9721850" y="247650"/>
          <p14:tracePt t="15906" x="9715500" y="247650"/>
          <p14:tracePt t="15939" x="9690100" y="247650"/>
          <p14:tracePt t="15956" x="9575800" y="260350"/>
          <p14:tracePt t="15959" x="9461500" y="285750"/>
          <p14:tracePt t="15972" x="9226550" y="342900"/>
          <p14:tracePt t="15989" x="8693150" y="412750"/>
          <p14:tracePt t="16007" x="7893050" y="514350"/>
          <p14:tracePt t="16023" x="7556500" y="584200"/>
          <p14:tracePt t="16040" x="7112000" y="685800"/>
          <p14:tracePt t="16055" x="6502400" y="806450"/>
          <p14:tracePt t="16072" x="5708650" y="933450"/>
          <p14:tracePt t="16089" x="4826000" y="1028700"/>
          <p14:tracePt t="16105" x="3949700" y="1162050"/>
          <p14:tracePt t="16124" x="3181350" y="1333500"/>
          <p14:tracePt t="16140" x="3117850" y="1358900"/>
          <p14:tracePt t="16155" x="2978150" y="1416050"/>
          <p14:tracePt t="16159" x="2889250" y="1447800"/>
          <p14:tracePt t="16173" x="2667000" y="1504950"/>
          <p14:tracePt t="16189" x="2482850" y="1536700"/>
          <p14:tracePt t="16206" x="2419350" y="1549400"/>
          <p14:tracePt t="16580" x="2425700" y="1568450"/>
          <p14:tracePt t="16595" x="2444750" y="1625600"/>
          <p14:tracePt t="16605" x="2451100" y="1670050"/>
          <p14:tracePt t="16623" x="2463800" y="1752600"/>
          <p14:tracePt t="16640" x="2489200" y="1866900"/>
          <p14:tracePt t="16657" x="2514600" y="1955800"/>
          <p14:tracePt t="16673" x="2546350" y="2044700"/>
          <p14:tracePt t="16690" x="2565400" y="2127250"/>
          <p14:tracePt t="16706" x="2578100" y="2190750"/>
          <p14:tracePt t="16722" x="2578100" y="2235200"/>
          <p14:tracePt t="16740" x="2578100" y="2260600"/>
          <p14:tracePt t="16755" x="2571750" y="2305050"/>
          <p14:tracePt t="16759" x="2565400" y="2336800"/>
          <p14:tracePt t="16773" x="2565400" y="2400300"/>
          <p14:tracePt t="16790" x="2565400" y="2451100"/>
          <p14:tracePt t="16805" x="2565400" y="2489200"/>
          <p14:tracePt t="16821" x="2565400" y="2501900"/>
          <p14:tracePt t="16839" x="2559050" y="2508250"/>
          <p14:tracePt t="17094" x="2559050" y="2501900"/>
          <p14:tracePt t="17111" x="2578100" y="2482850"/>
          <p14:tracePt t="17124" x="2578100" y="2470150"/>
          <p14:tracePt t="17140" x="2578100" y="2444750"/>
          <p14:tracePt t="17157" x="2584450" y="2419350"/>
          <p14:tracePt t="17171" x="2584450" y="2406650"/>
          <p14:tracePt t="17189" x="2590800" y="2400300"/>
          <p14:tracePt t="17288" x="2597150" y="2400300"/>
          <p14:tracePt t="18039" x="2616200" y="2400300"/>
          <p14:tracePt t="18046" x="2641600" y="2393950"/>
          <p14:tracePt t="18057" x="2660650" y="2393950"/>
          <p14:tracePt t="18072" x="2692400" y="2393950"/>
          <p14:tracePt t="18089" x="2717800" y="2393950"/>
          <p14:tracePt t="18104" x="2755900" y="2393950"/>
          <p14:tracePt t="18108" x="2781300" y="2393950"/>
          <p14:tracePt t="18123" x="2813050" y="2393950"/>
          <p14:tracePt t="18139" x="2895600" y="2393950"/>
          <p14:tracePt t="18156" x="3009900" y="2413000"/>
          <p14:tracePt t="18172" x="3181350" y="2432050"/>
          <p14:tracePt t="18188" x="3314700" y="2444750"/>
          <p14:tracePt t="18206" x="3492500" y="2470150"/>
          <p14:tracePt t="18222" x="3695700" y="2495550"/>
          <p14:tracePt t="18239" x="3873500" y="2520950"/>
          <p14:tracePt t="18256" x="4064000" y="2527300"/>
          <p14:tracePt t="18273" x="4165600" y="2527300"/>
          <p14:tracePt t="18291" x="4298950" y="2527300"/>
          <p14:tracePt t="18305" x="4508500" y="2527300"/>
          <p14:tracePt t="18322" x="4749800" y="2527300"/>
          <p14:tracePt t="18339" x="4965700" y="2527300"/>
          <p14:tracePt t="18355" x="5067300" y="2520950"/>
          <p14:tracePt t="18371" x="5168900" y="2520950"/>
          <p14:tracePt t="18375" x="5238750" y="2520950"/>
          <p14:tracePt t="18389" x="5314950" y="2520950"/>
          <p14:tracePt t="18392" x="5429250" y="2520950"/>
          <p14:tracePt t="18406" x="5600700" y="2520950"/>
          <p14:tracePt t="18422" x="6426200" y="2520950"/>
          <p14:tracePt t="18437" x="6896100" y="2533650"/>
          <p14:tracePt t="18456" x="7137400" y="2533650"/>
          <p14:tracePt t="18472" x="7283450" y="2533650"/>
          <p14:tracePt t="18489" x="7435850" y="2533650"/>
          <p14:tracePt t="18505" x="7721600" y="2533650"/>
          <p14:tracePt t="18523" x="8426450" y="2578100"/>
          <p14:tracePt t="18540" x="8877300" y="2590800"/>
          <p14:tracePt t="18554" x="9093200" y="2597150"/>
          <p14:tracePt t="18571" x="9156700" y="2597150"/>
          <p14:tracePt t="18590" x="9182100" y="2597150"/>
          <p14:tracePt t="18593" x="9188450" y="2597150"/>
          <p14:tracePt t="18606" x="9207500" y="2597150"/>
          <p14:tracePt t="18623" x="9271000" y="2597150"/>
          <p14:tracePt t="18639" x="9372600" y="2603500"/>
          <p14:tracePt t="18655" x="9423400" y="2603500"/>
          <p14:tracePt t="18672" x="9429750" y="2609850"/>
          <p14:tracePt t="18771" x="9436100" y="2603500"/>
          <p14:tracePt t="18930" x="9442450" y="2597150"/>
          <p14:tracePt t="21054" x="9417050" y="2597150"/>
          <p14:tracePt t="21062" x="9347200" y="2578100"/>
          <p14:tracePt t="21073" x="9271000" y="2565400"/>
          <p14:tracePt t="21089" x="9112250" y="2533650"/>
          <p14:tracePt t="21105" x="8953500" y="2514600"/>
          <p14:tracePt t="21123" x="8801100" y="2501900"/>
          <p14:tracePt t="21126" x="8750300" y="2501900"/>
          <p14:tracePt t="21140" x="8705850" y="2501900"/>
          <p14:tracePt t="21156" x="8667750" y="2501900"/>
          <p14:tracePt t="21171" x="8610600" y="2508250"/>
          <p14:tracePt t="21187" x="8547100" y="2508250"/>
          <p14:tracePt t="21207" x="8489950" y="2508250"/>
          <p14:tracePt t="21209" x="8451850" y="2508250"/>
          <p14:tracePt t="21221" x="8401050" y="2508250"/>
          <p14:tracePt t="21239" x="8274050" y="2508250"/>
          <p14:tracePt t="21242" x="8223250" y="2508250"/>
          <p14:tracePt t="21255" x="8172450" y="2508250"/>
          <p14:tracePt t="21273" x="8102600" y="2508250"/>
          <p14:tracePt t="21289" x="8077200" y="2508250"/>
          <p14:tracePt t="21306" x="7956550" y="2508250"/>
          <p14:tracePt t="21322" x="7823200" y="2508250"/>
          <p14:tracePt t="21338" x="7702550" y="2508250"/>
          <p14:tracePt t="21355" x="7639050" y="2514600"/>
          <p14:tracePt t="21372" x="7594600" y="2533650"/>
          <p14:tracePt t="21389" x="7537450" y="2546350"/>
          <p14:tracePt t="21406" x="7397750" y="2559050"/>
          <p14:tracePt t="21422" x="7264400" y="2565400"/>
          <p14:tracePt t="21439" x="7156450" y="2571750"/>
          <p14:tracePt t="21455" x="7086600" y="2578100"/>
          <p14:tracePt t="21472" x="7073900" y="2584450"/>
          <p14:tracePt t="21488" x="7067550" y="2590800"/>
          <p14:tracePt t="21507" x="7035800" y="2603500"/>
          <p14:tracePt t="21523" x="6978650" y="2603500"/>
          <p14:tracePt t="21539" x="6915150" y="2603500"/>
          <p14:tracePt t="21554" x="6832600" y="2597150"/>
          <p14:tracePt t="21572" x="6788150" y="2590800"/>
          <p14:tracePt t="21576" x="6781800" y="2590800"/>
          <p14:tracePt t="21590" x="6769100" y="2590800"/>
          <p14:tracePt t="21624" x="6762750" y="2597150"/>
          <p14:tracePt t="21639" x="6756400" y="2597150"/>
          <p14:tracePt t="21655" x="6724650" y="2597150"/>
          <p14:tracePt t="21671" x="6680200" y="2597150"/>
          <p14:tracePt t="21689" x="6667500" y="2597150"/>
          <p14:tracePt t="21706" x="6654800" y="2597150"/>
          <p14:tracePt t="21722" x="6648450" y="2597150"/>
          <p14:tracePt t="21738" x="6642100" y="2597150"/>
          <p14:tracePt t="21755" x="6635750" y="2590800"/>
          <p14:tracePt t="21772" x="6623050" y="2590800"/>
          <p14:tracePt t="21790" x="6616700" y="2590800"/>
          <p14:tracePt t="21806" x="6597650" y="2603500"/>
          <p14:tracePt t="21821" x="6559550" y="2641600"/>
          <p14:tracePt t="21839" x="6515100" y="2698750"/>
          <p14:tracePt t="21843" x="6489700" y="2717800"/>
          <p14:tracePt t="21857" x="6477000" y="2743200"/>
          <p14:tracePt t="21859" x="6464300" y="2762250"/>
          <p14:tracePt t="21873" x="6457950" y="2774950"/>
          <p14:tracePt t="21890" x="6457950" y="2832100"/>
          <p14:tracePt t="21906" x="6464300" y="2901950"/>
          <p14:tracePt t="21922" x="6477000" y="2971800"/>
          <p14:tracePt t="21939" x="6483350" y="3060700"/>
          <p14:tracePt t="21955" x="6489700" y="3143250"/>
          <p14:tracePt t="21972" x="6496050" y="3263900"/>
          <p14:tracePt t="21989" x="6502400" y="3384550"/>
          <p14:tracePt t="22006" x="6521450" y="3498850"/>
          <p14:tracePt t="22023" x="6553200" y="3632200"/>
          <p14:tracePt t="22040" x="6572250" y="3708400"/>
          <p14:tracePt t="22056" x="6572250" y="3778250"/>
          <p14:tracePt t="22072" x="6572250" y="3867150"/>
          <p14:tracePt t="22089" x="6578600" y="3968750"/>
          <p14:tracePt t="22105" x="6591300" y="4057650"/>
          <p14:tracePt t="22122" x="6591300" y="4089400"/>
          <p14:tracePt t="22125" x="6591300" y="4114800"/>
          <p14:tracePt t="22140" x="6591300" y="4146550"/>
          <p14:tracePt t="22155" x="6591300" y="4152900"/>
          <p14:tracePt t="22172" x="6591300" y="4178300"/>
          <p14:tracePt t="22187" x="6591300" y="4184650"/>
          <p14:tracePt t="22206" x="6591300" y="4191000"/>
          <p14:tracePt t="22222" x="6591300" y="4197350"/>
          <p14:tracePt t="22256" x="6591300" y="4203700"/>
          <p14:tracePt t="22306" x="6597650" y="4203700"/>
          <p14:tracePt t="22322" x="6648450" y="4203700"/>
          <p14:tracePt t="22339" x="6762750" y="4203700"/>
          <p14:tracePt t="22355" x="7035800" y="4216400"/>
          <p14:tracePt t="22372" x="7366000" y="4229100"/>
          <p14:tracePt t="22388" x="7461250" y="4229100"/>
          <p14:tracePt t="22405" x="7562850" y="4210050"/>
          <p14:tracePt t="22421" x="7696200" y="4191000"/>
          <p14:tracePt t="22438" x="7893050" y="4191000"/>
          <p14:tracePt t="22456" x="8318500" y="4229100"/>
          <p14:tracePt t="22470" x="8667750" y="4273550"/>
          <p14:tracePt t="22488" x="8890000" y="4292600"/>
          <p14:tracePt t="22505" x="9023350" y="4292600"/>
          <p14:tracePt t="22522" x="9245600" y="4292600"/>
          <p14:tracePt t="22539" x="9499600" y="4273550"/>
          <p14:tracePt t="22556" x="9836150" y="4267200"/>
          <p14:tracePt t="22571" x="10102850" y="4273550"/>
          <p14:tracePt t="22589" x="10248900" y="4286250"/>
          <p14:tracePt t="22605" x="10318750" y="4286250"/>
          <p14:tracePt t="22608" x="10337800" y="4286250"/>
          <p14:tracePt t="22622" x="10363200" y="4286250"/>
          <p14:tracePt t="22639" x="10426700" y="4286250"/>
          <p14:tracePt t="22655" x="10541000" y="4298950"/>
          <p14:tracePt t="22659" x="10617200" y="4305300"/>
          <p14:tracePt t="22672" x="10763250" y="4318000"/>
          <p14:tracePt t="22689" x="10858500" y="4318000"/>
          <p14:tracePt t="22706" x="10883900" y="4318000"/>
          <p14:tracePt t="22721" x="10890250" y="4318000"/>
          <p14:tracePt t="22738" x="10902950" y="4318000"/>
          <p14:tracePt t="22754" x="10953750" y="4318000"/>
          <p14:tracePt t="22773" x="11214100" y="4330700"/>
          <p14:tracePt t="22789" x="11423650" y="4330700"/>
          <p14:tracePt t="22806" x="11518900" y="4324350"/>
          <p14:tracePt t="22822" x="11537950" y="4324350"/>
          <p14:tracePt t="22855" x="11557000" y="4324350"/>
          <p14:tracePt t="22858" x="11563350" y="4324350"/>
          <p14:tracePt t="22872" x="11576050" y="4324350"/>
          <p14:tracePt t="22888" x="11607800" y="4324350"/>
          <p14:tracePt t="22906" x="11639550" y="4311650"/>
          <p14:tracePt t="22959" x="11645900" y="4311650"/>
          <p14:tracePt t="22989" x="11664950" y="4311650"/>
          <p14:tracePt t="23005" x="11684000" y="4298950"/>
          <p14:tracePt t="23022" x="11696700" y="4292600"/>
          <p14:tracePt t="23039" x="11703050" y="4286250"/>
          <p14:tracePt t="23072" x="11709400" y="4286250"/>
          <p14:tracePt t="23088" x="11734800" y="4273550"/>
          <p14:tracePt t="23105" x="11804650" y="4260850"/>
          <p14:tracePt t="23122" x="11880850" y="4241800"/>
          <p14:tracePt t="23139" x="11893550" y="4235450"/>
          <p14:tracePt t="23233" x="11893550" y="4229100"/>
          <p14:tracePt t="23281" x="11899900" y="4216400"/>
          <p14:tracePt t="23289" x="11906250" y="4216400"/>
          <p14:tracePt t="23307" x="11912600" y="4210050"/>
          <p14:tracePt t="23322" x="11912600" y="4203700"/>
          <p14:tracePt t="23340" x="11918950" y="4203700"/>
          <p14:tracePt t="23355" x="11918950" y="4191000"/>
          <p14:tracePt t="23374" x="11925300" y="4171950"/>
          <p14:tracePt t="23377" x="11925300" y="4165600"/>
          <p14:tracePt t="23389" x="11925300" y="4152900"/>
          <p14:tracePt t="23405" x="11938000" y="4140200"/>
          <p14:tracePt t="23424" x="11944350" y="4114800"/>
          <p14:tracePt t="23439" x="11950700" y="4108450"/>
          <p14:tracePt t="23456" x="11957050" y="4095750"/>
          <p14:tracePt t="23473" x="11957050" y="4089400"/>
          <p14:tracePt t="23477" x="11957050" y="4076700"/>
          <p14:tracePt t="23506" x="11969750" y="4051300"/>
          <p14:tracePt t="23523" x="11982450" y="4006850"/>
          <p14:tracePt t="23540" x="11995150" y="3968750"/>
          <p14:tracePt t="23555" x="11995150" y="3905250"/>
          <p14:tracePt t="23573" x="12001500" y="3829050"/>
          <p14:tracePt t="23589" x="12001500" y="3759200"/>
          <p14:tracePt t="23606" x="12001500" y="3663950"/>
          <p14:tracePt t="23609" x="12001500" y="3619500"/>
          <p14:tracePt t="23622" x="12001500" y="3581400"/>
          <p14:tracePt t="23638" x="12001500" y="3524250"/>
          <p14:tracePt t="23655" x="12001500" y="3467100"/>
          <p14:tracePt t="23658" x="11995150" y="3448050"/>
          <p14:tracePt t="23673" x="11995150" y="3384550"/>
          <p14:tracePt t="23690" x="11995150" y="3321050"/>
          <p14:tracePt t="23705" x="11995150" y="3257550"/>
          <p14:tracePt t="23721" x="11982450" y="3143250"/>
          <p14:tracePt t="23739" x="11969750" y="3048000"/>
          <p14:tracePt t="23755" x="11969750" y="2984500"/>
          <p14:tracePt t="23773" x="11969750" y="2863850"/>
          <p14:tracePt t="23789" x="11969750" y="2755900"/>
          <p14:tracePt t="23805" x="11982450" y="2641600"/>
          <p14:tracePt t="23822" x="11988800" y="2533650"/>
          <p14:tracePt t="23840" x="11988800" y="2432050"/>
          <p14:tracePt t="23856" x="11976100" y="2349500"/>
          <p14:tracePt t="23872" x="11976100" y="2324100"/>
          <p14:tracePt t="23875" x="11976100" y="2317750"/>
          <p14:tracePt t="23888" x="11976100" y="2305050"/>
          <p14:tracePt t="23905" x="11976100" y="2292350"/>
          <p14:tracePt t="23921" x="11976100" y="2273300"/>
          <p14:tracePt t="23938" x="11969750" y="2260600"/>
          <p14:tracePt t="23955" x="11969750" y="2254250"/>
          <p14:tracePt t="23971" x="11963400" y="2247900"/>
          <p14:tracePt t="23988" x="11957050" y="2247900"/>
          <p14:tracePt t="24007" x="11868150" y="2247900"/>
          <p14:tracePt t="24022" x="11760200" y="2254250"/>
          <p14:tracePt t="24039" x="11620500" y="2254250"/>
          <p14:tracePt t="24056" x="11436350" y="2254250"/>
          <p14:tracePt t="24071" x="11207750" y="2286000"/>
          <p14:tracePt t="24088" x="10966450" y="2317750"/>
          <p14:tracePt t="24092" x="10763250" y="2362200"/>
          <p14:tracePt t="24105" x="10598150" y="2381250"/>
          <p14:tracePt t="24123" x="10210800" y="2400300"/>
          <p14:tracePt t="24125" x="10001250" y="2413000"/>
          <p14:tracePt t="24138" x="9810750" y="2413000"/>
          <p14:tracePt t="24156" x="9296400" y="2444750"/>
          <p14:tracePt t="24171" x="9099550" y="2470150"/>
          <p14:tracePt t="24188" x="8921750" y="2514600"/>
          <p14:tracePt t="24206" x="8750300" y="2559050"/>
          <p14:tracePt t="24222" x="8597900" y="2571750"/>
          <p14:tracePt t="24239" x="8470900" y="2571750"/>
          <p14:tracePt t="24257" x="8216900" y="2565400"/>
          <p14:tracePt t="24270" x="8128000" y="2565400"/>
          <p14:tracePt t="24289" x="7969250" y="2552700"/>
          <p14:tracePt t="24305" x="7924800" y="2552700"/>
          <p14:tracePt t="24322" x="7880350" y="2552700"/>
          <p14:tracePt t="24339" x="7804150" y="2552700"/>
          <p14:tracePt t="24355" x="7721600" y="2552700"/>
          <p14:tracePt t="24372" x="7594600" y="2552700"/>
          <p14:tracePt t="24388" x="7454900" y="2552700"/>
          <p14:tracePt t="24405" x="7346950" y="2565400"/>
          <p14:tracePt t="24422" x="7226300" y="2565400"/>
          <p14:tracePt t="24439" x="7162800" y="2565400"/>
          <p14:tracePt t="24455" x="7150100" y="2565400"/>
          <p14:tracePt t="25243" x="7150100" y="2571750"/>
          <p14:tracePt t="25257" x="7118350" y="2628900"/>
          <p14:tracePt t="25273" x="7067550" y="2673350"/>
          <p14:tracePt t="25291" x="7023100" y="2717800"/>
          <p14:tracePt t="25306" x="6997700" y="2743200"/>
          <p14:tracePt t="25321" x="6991350" y="2749550"/>
          <p14:tracePt t="25339" x="6985000" y="2755900"/>
          <p14:tracePt t="25372" x="6978650" y="2755900"/>
          <p14:tracePt t="25389" x="6953250" y="2743200"/>
          <p14:tracePt t="25404" x="6902450" y="2730500"/>
          <p14:tracePt t="25422" x="6851650" y="2730500"/>
          <p14:tracePt t="25491" x="6845300" y="2730500"/>
          <p14:tracePt t="25498" x="6845300" y="2736850"/>
          <p14:tracePt t="25523" x="6832600" y="2749550"/>
          <p14:tracePt t="25539" x="6832600" y="2762250"/>
          <p14:tracePt t="25556" x="6832600" y="2781300"/>
          <p14:tracePt t="25589" x="6838950" y="2787650"/>
          <p14:tracePt t="25604" x="6851650" y="2800350"/>
          <p14:tracePt t="25622" x="6889750" y="2806700"/>
          <p14:tracePt t="25640" x="7010400" y="2844800"/>
          <p14:tracePt t="25655" x="7067550" y="2857500"/>
          <p14:tracePt t="25672" x="7245350" y="2889250"/>
          <p14:tracePt t="25690" x="7296150" y="2895600"/>
          <p14:tracePt t="25706" x="7302500" y="2895600"/>
          <p14:tracePt t="25722" x="7308850" y="2895600"/>
          <p14:tracePt t="25738" x="7327900" y="2895600"/>
          <p14:tracePt t="25756" x="7346950" y="2901950"/>
          <p14:tracePt t="25772" x="7372350" y="2908300"/>
          <p14:tracePt t="25790" x="7404100" y="2908300"/>
          <p14:tracePt t="25806" x="7423150" y="2908300"/>
          <p14:tracePt t="25821" x="7461250" y="2908300"/>
          <p14:tracePt t="25838" x="7518400" y="2908300"/>
          <p14:tracePt t="25854" x="7581900" y="2908300"/>
          <p14:tracePt t="25872" x="7607300" y="2908300"/>
          <p14:tracePt t="25888" x="7632700" y="2908300"/>
          <p14:tracePt t="25906" x="7651750" y="2908300"/>
          <p14:tracePt t="25908" x="7664450" y="2908300"/>
          <p14:tracePt t="25921" x="7696200" y="2908300"/>
          <p14:tracePt t="25937" x="7740650" y="2908300"/>
          <p14:tracePt t="25955" x="7791450" y="2901950"/>
          <p14:tracePt t="25972" x="7823200" y="2895600"/>
          <p14:tracePt t="25989" x="7842250" y="2889250"/>
          <p14:tracePt t="26006" x="7861300" y="2889250"/>
          <p14:tracePt t="26023" x="7899400" y="2889250"/>
          <p14:tracePt t="26039" x="7943850" y="2889250"/>
          <p14:tracePt t="26055" x="7956550" y="2889250"/>
          <p14:tracePt t="26071" x="7969250" y="2889250"/>
          <p14:tracePt t="26088" x="7975600" y="2889250"/>
          <p14:tracePt t="26103" x="7981950" y="2889250"/>
          <p14:tracePt t="26123" x="7988300" y="2882900"/>
          <p14:tracePt t="26139" x="8001000" y="2882900"/>
          <p14:tracePt t="26154" x="8013700" y="2882900"/>
          <p14:tracePt t="26172" x="8026400" y="2876550"/>
          <p14:tracePt t="26188" x="8039100" y="2870200"/>
          <p14:tracePt t="26205" x="8045450" y="2870200"/>
          <p14:tracePt t="26222" x="8051800" y="2870200"/>
          <p14:tracePt t="26238" x="8058150" y="2863850"/>
          <p14:tracePt t="26257" x="8077200" y="2857500"/>
          <p14:tracePt t="26273" x="8077200" y="2844800"/>
          <p14:tracePt t="26290" x="8089900" y="2832100"/>
          <p14:tracePt t="26305" x="8089900" y="2819400"/>
          <p14:tracePt t="26322" x="8089900" y="2806700"/>
          <p14:tracePt t="26336" x="8089900" y="2800350"/>
          <p14:tracePt t="26355" x="8089900" y="2794000"/>
          <p14:tracePt t="26387" x="8089900" y="2787650"/>
          <p14:tracePt t="26405" x="8089900" y="2781300"/>
          <p14:tracePt t="26422" x="8089900" y="2768600"/>
          <p14:tracePt t="26438" x="8089900" y="2762250"/>
          <p14:tracePt t="26455" x="8089900" y="2749550"/>
          <p14:tracePt t="26470" x="8089900" y="2743200"/>
          <p14:tracePt t="26488" x="8089900" y="2736850"/>
          <p14:tracePt t="26504" x="8083550" y="2730500"/>
          <p14:tracePt t="26539" x="8064500" y="2717800"/>
          <p14:tracePt t="26555" x="8039100" y="2705100"/>
          <p14:tracePt t="26572" x="8013700" y="2705100"/>
          <p14:tracePt t="26589" x="7994650" y="2698750"/>
          <p14:tracePt t="26605" x="7988300" y="2698750"/>
          <p14:tracePt t="26622" x="7962900" y="2698750"/>
          <p14:tracePt t="26640" x="7899400" y="2692400"/>
          <p14:tracePt t="26655" x="7854950" y="2686050"/>
          <p14:tracePt t="26672" x="7696200" y="2673350"/>
          <p14:tracePt t="26688" x="7594600" y="2673350"/>
          <p14:tracePt t="26705" x="7480300" y="2673350"/>
          <p14:tracePt t="26720" x="7416800" y="2686050"/>
          <p14:tracePt t="26738" x="7366000" y="2692400"/>
          <p14:tracePt t="26755" x="7308850" y="2692400"/>
          <p14:tracePt t="26771" x="7232650" y="2692400"/>
          <p14:tracePt t="26789" x="7112000" y="2692400"/>
          <p14:tracePt t="26805" x="7035800" y="2698750"/>
          <p14:tracePt t="26821" x="6978650" y="2698750"/>
          <p14:tracePt t="26838" x="6934200" y="2705100"/>
          <p14:tracePt t="26854" x="6877050" y="2711450"/>
          <p14:tracePt t="26872" x="6807200" y="2711450"/>
          <p14:tracePt t="26889" x="6750050" y="2717800"/>
          <p14:tracePt t="26904" x="6737350" y="2717800"/>
          <p14:tracePt t="26952" x="6737350" y="2736850"/>
          <p14:tracePt t="26961" x="6737350" y="2762250"/>
          <p14:tracePt t="26970" x="6750050" y="2774950"/>
          <p14:tracePt t="26988" x="6800850" y="2819400"/>
          <p14:tracePt t="27005" x="6877050" y="2857500"/>
          <p14:tracePt t="27023" x="7048500" y="2901950"/>
          <p14:tracePt t="27040" x="7188200" y="2914650"/>
          <p14:tracePt t="27056" x="7340600" y="2933700"/>
          <p14:tracePt t="27072" x="7499350" y="2933700"/>
          <p14:tracePt t="27089" x="7651750" y="2940050"/>
          <p14:tracePt t="27105" x="7772400" y="2940050"/>
          <p14:tracePt t="27108" x="7829550" y="2946400"/>
          <p14:tracePt t="27122" x="7874000" y="2946400"/>
          <p14:tracePt t="27125" x="7918450" y="2946400"/>
          <p14:tracePt t="27139" x="7969250" y="2946400"/>
          <p14:tracePt t="27155" x="8051800" y="2946400"/>
          <p14:tracePt t="27158" x="8102600" y="2946400"/>
          <p14:tracePt t="27172" x="8204200" y="2946400"/>
          <p14:tracePt t="27187" x="8299450" y="2946400"/>
          <p14:tracePt t="27205" x="8343900" y="2933700"/>
          <p14:tracePt t="27221" x="8356600" y="2933700"/>
          <p14:tracePt t="27239" x="8382000" y="2933700"/>
          <p14:tracePt t="27254" x="8432800" y="2933700"/>
          <p14:tracePt t="27271" x="8528050" y="2933700"/>
          <p14:tracePt t="27274" x="8578850" y="2933700"/>
          <p14:tracePt t="27289" x="8655050" y="2933700"/>
          <p14:tracePt t="27303" x="8686800" y="2927350"/>
          <p14:tracePt t="27322" x="8699500" y="2921000"/>
          <p14:tracePt t="27337" x="8756650" y="2901950"/>
          <p14:tracePt t="27355" x="8820150" y="2889250"/>
          <p14:tracePt t="27373" x="8883650" y="2876550"/>
          <p14:tracePt t="27390" x="8915400" y="2857500"/>
          <p14:tracePt t="27403" x="8921750" y="2844800"/>
          <p14:tracePt t="27422" x="8921750" y="2819400"/>
          <p14:tracePt t="27439" x="8921750" y="2787650"/>
          <p14:tracePt t="27455" x="8902700" y="2743200"/>
          <p14:tracePt t="27471" x="8890000" y="2717800"/>
          <p14:tracePt t="27488" x="8870950" y="2698750"/>
          <p14:tracePt t="27506" x="8851900" y="2686050"/>
          <p14:tracePt t="27521" x="8832850" y="2679700"/>
          <p14:tracePt t="27539" x="8712200" y="2679700"/>
          <p14:tracePt t="27556" x="8655050" y="2679700"/>
          <p14:tracePt t="27571" x="8509000" y="2679700"/>
          <p14:tracePt t="27588" x="8350250" y="2679700"/>
          <p14:tracePt t="27605" x="8172450" y="2679700"/>
          <p14:tracePt t="27622" x="7937500" y="2679700"/>
          <p14:tracePt t="27639" x="7689850" y="2679700"/>
          <p14:tracePt t="27641" x="7569200" y="2679700"/>
          <p14:tracePt t="27655" x="7473950" y="2686050"/>
          <p14:tracePt t="27672" x="7239000" y="2705100"/>
          <p14:tracePt t="27687" x="7118350" y="2717800"/>
          <p14:tracePt t="27705" x="7029450" y="2717800"/>
          <p14:tracePt t="27722" x="6953250" y="2717800"/>
          <p14:tracePt t="27739" x="6902450" y="2724150"/>
          <p14:tracePt t="27756" x="6845300" y="2724150"/>
          <p14:tracePt t="27772" x="6826250" y="2730500"/>
          <p14:tracePt t="27788" x="6819900" y="2730500"/>
          <p14:tracePt t="28952" x="6858000" y="2755900"/>
          <p14:tracePt t="28964" x="6883400" y="2774950"/>
          <p14:tracePt t="28971" x="6908800" y="2781300"/>
          <p14:tracePt t="28988" x="6965950" y="2819400"/>
          <p14:tracePt t="29005" x="7023100" y="2863850"/>
          <p14:tracePt t="29022" x="7092950" y="2901950"/>
          <p14:tracePt t="29039" x="7150100" y="2933700"/>
          <p14:tracePt t="29055" x="7175500" y="2946400"/>
          <p14:tracePt t="29071" x="7181850" y="2946400"/>
          <p14:tracePt t="29089" x="7188200" y="2959100"/>
          <p14:tracePt t="29104" x="7200900" y="2965450"/>
          <p14:tracePt t="29108" x="7213600" y="2965450"/>
          <p14:tracePt t="29122" x="7226300" y="2978150"/>
          <p14:tracePt t="29140" x="7239000" y="2984500"/>
          <p14:tracePt t="29154" x="7245350" y="2990850"/>
          <p14:tracePt t="29172" x="7251700" y="2990850"/>
          <p14:tracePt t="29187" x="7289800" y="2997200"/>
          <p14:tracePt t="29206" x="7334250" y="3009900"/>
          <p14:tracePt t="29221" x="7359650" y="3016250"/>
          <p14:tracePt t="29238" x="7372350" y="3022600"/>
          <p14:tracePt t="29255" x="7378700" y="3022600"/>
          <p14:tracePt t="29271" x="7385050" y="3022600"/>
          <p14:tracePt t="29290" x="7410450" y="3035300"/>
          <p14:tracePt t="29305" x="7435850" y="3041650"/>
          <p14:tracePt t="29322" x="7461250" y="3054350"/>
          <p14:tracePt t="29337" x="7467600" y="3054350"/>
          <p14:tracePt t="29355" x="7499350" y="3054350"/>
          <p14:tracePt t="29358" x="7512050" y="3054350"/>
          <p14:tracePt t="29371" x="7531100" y="3054350"/>
          <p14:tracePt t="29388" x="7562850" y="3054350"/>
          <p14:tracePt t="29403" x="7581900" y="3054350"/>
          <p14:tracePt t="29406" x="7594600" y="3054350"/>
          <p14:tracePt t="29453" x="7600950" y="3054350"/>
          <p14:tracePt t="29470" x="7613650" y="3048000"/>
          <p14:tracePt t="29488" x="7626350" y="3041650"/>
          <p14:tracePt t="29505" x="7639050" y="3041650"/>
          <p14:tracePt t="29522" x="7645400" y="3028950"/>
          <p14:tracePt t="29539" x="7651750" y="3022600"/>
          <p14:tracePt t="29555" x="7651750" y="3009900"/>
          <p14:tracePt t="29571" x="7664450" y="3003550"/>
          <p14:tracePt t="29589" x="7664450" y="2990850"/>
          <p14:tracePt t="29604" x="7664450" y="2984500"/>
          <p14:tracePt t="29621" x="7664450" y="2978150"/>
          <p14:tracePt t="29638" x="7658100" y="2965450"/>
          <p14:tracePt t="29641" x="7645400" y="2965450"/>
          <p14:tracePt t="29656" x="7632700" y="2952750"/>
          <p14:tracePt t="29673" x="7613650" y="2952750"/>
          <p14:tracePt t="29687" x="7600950" y="2952750"/>
          <p14:tracePt t="29705" x="7588250" y="2952750"/>
          <p14:tracePt t="29719" x="7562850" y="2952750"/>
          <p14:tracePt t="29738" x="7524750" y="2952750"/>
          <p14:tracePt t="29755" x="7486650" y="2952750"/>
          <p14:tracePt t="29772" x="7473950" y="2952750"/>
          <p14:tracePt t="29789" x="7454900" y="2952750"/>
          <p14:tracePt t="29804" x="7448550" y="2952750"/>
          <p14:tracePt t="29822" x="7404100" y="2952750"/>
          <p14:tracePt t="29838" x="7359650" y="2952750"/>
          <p14:tracePt t="29853" x="7340600" y="2952750"/>
          <p14:tracePt t="29871" x="7283450" y="2952750"/>
          <p14:tracePt t="29889" x="7232650" y="2946400"/>
          <p14:tracePt t="29904" x="7194550" y="2946400"/>
          <p14:tracePt t="29923" x="7080250" y="2946400"/>
          <p14:tracePt t="29937" x="6972300" y="2946400"/>
          <p14:tracePt t="29955" x="6877050" y="2946400"/>
          <p14:tracePt t="29971" x="6819900" y="2946400"/>
          <p14:tracePt t="29988" x="6800850" y="2959100"/>
          <p14:tracePt t="30005" x="6788150" y="2965450"/>
          <p14:tracePt t="30021" x="6769100" y="2965450"/>
          <p14:tracePt t="30039" x="6743700" y="2990850"/>
          <p14:tracePt t="30055" x="6724650" y="2997200"/>
          <p14:tracePt t="30072" x="6718300" y="3016250"/>
          <p14:tracePt t="30088" x="6718300" y="3022600"/>
          <p14:tracePt t="30105" x="6718300" y="3048000"/>
          <p14:tracePt t="30122" x="6718300" y="3060700"/>
          <p14:tracePt t="30138" x="6718300" y="3073400"/>
          <p14:tracePt t="30141" x="6724650" y="3079750"/>
          <p14:tracePt t="30155" x="6731000" y="3098800"/>
          <p14:tracePt t="30172" x="6807200" y="3155950"/>
          <p14:tracePt t="30188" x="6883400" y="3200400"/>
          <p14:tracePt t="30206" x="6965950" y="3225800"/>
          <p14:tracePt t="30221" x="7010400" y="3232150"/>
          <p14:tracePt t="30238" x="7035800" y="3232150"/>
          <p14:tracePt t="30256" x="7048500" y="3232150"/>
          <p14:tracePt t="30270" x="7061200" y="3238500"/>
          <p14:tracePt t="30289" x="7169150" y="3257550"/>
          <p14:tracePt t="30306" x="7245350" y="3270250"/>
          <p14:tracePt t="30322" x="7340600" y="3282950"/>
          <p14:tracePt t="30338" x="7448550" y="3282950"/>
          <p14:tracePt t="30355" x="7531100" y="3282950"/>
          <p14:tracePt t="30370" x="7588250" y="3276600"/>
          <p14:tracePt t="30375" x="7600950" y="3270250"/>
          <p14:tracePt t="30390" x="7645400" y="3263900"/>
          <p14:tracePt t="30404" x="7683500" y="3263900"/>
          <p14:tracePt t="30423" x="7823200" y="3257550"/>
          <p14:tracePt t="30437" x="7918450" y="3244850"/>
          <p14:tracePt t="30454" x="7988300" y="3225800"/>
          <p14:tracePt t="30471" x="8001000" y="3213100"/>
          <p14:tracePt t="30489" x="8007350" y="3206750"/>
          <p14:tracePt t="30506" x="8013700" y="3194050"/>
          <p14:tracePt t="30520" x="8026400" y="3175000"/>
          <p14:tracePt t="30538" x="8026400" y="3105150"/>
          <p14:tracePt t="30554" x="7981950" y="3009900"/>
          <p14:tracePt t="30572" x="7937500" y="2959100"/>
          <p14:tracePt t="30589" x="7893050" y="2914650"/>
          <p14:tracePt t="30605" x="7861300" y="2889250"/>
          <p14:tracePt t="30621" x="7842250" y="2876550"/>
          <p14:tracePt t="30639" x="7823200" y="2870200"/>
          <p14:tracePt t="30641" x="7797800" y="2857500"/>
          <p14:tracePt t="30654" x="7778750" y="2857500"/>
          <p14:tracePt t="30674" x="7677150" y="2838450"/>
          <p14:tracePt t="30688" x="7607300" y="2832100"/>
          <p14:tracePt t="30705" x="7524750" y="2832100"/>
          <p14:tracePt t="30721" x="7435850" y="2832100"/>
          <p14:tracePt t="30738" x="7359650" y="2832100"/>
          <p14:tracePt t="30754" x="7277100" y="2838450"/>
          <p14:tracePt t="30771" x="7162800" y="2844800"/>
          <p14:tracePt t="30789" x="6978650" y="2882900"/>
          <p14:tracePt t="30805" x="6870700" y="2914650"/>
          <p14:tracePt t="30822" x="6781800" y="2952750"/>
          <p14:tracePt t="30838" x="6756400" y="2971800"/>
          <p14:tracePt t="30854" x="6750050" y="2978150"/>
          <p14:tracePt t="31124" x="6908800" y="2978150"/>
          <p14:tracePt t="31132" x="7359650" y="2978150"/>
          <p14:tracePt t="31153" x="8451850" y="2978150"/>
          <p14:tracePt t="31172" x="9759950" y="2978150"/>
          <p14:tracePt t="31187" x="10179050" y="2946400"/>
          <p14:tracePt t="31205" x="10318750" y="2914650"/>
          <p14:tracePt t="31220" x="10356850" y="2908300"/>
          <p14:tracePt t="31238" x="10363200" y="2908300"/>
          <p14:tracePt t="31255" x="10375900" y="2908300"/>
          <p14:tracePt t="31323" x="10382250" y="2908300"/>
          <p14:tracePt t="31336" x="10394950" y="2908300"/>
          <p14:tracePt t="31344" x="10420350" y="2908300"/>
          <p14:tracePt t="31354" x="10445750" y="2908300"/>
          <p14:tracePt t="31370" x="10515600" y="2914650"/>
          <p14:tracePt t="31389" x="10579100" y="2914650"/>
          <p14:tracePt t="31391" x="10604500" y="2921000"/>
          <p14:tracePt t="31405" x="10623550" y="2921000"/>
          <p14:tracePt t="31422" x="10725150" y="2946400"/>
          <p14:tracePt t="31437" x="10782300" y="2959100"/>
          <p14:tracePt t="31454" x="10801350" y="2965450"/>
          <p14:tracePt t="31488" x="10807700" y="2965450"/>
          <p14:tracePt t="31504" x="10833100" y="2971800"/>
          <p14:tracePt t="31521" x="10934700" y="3003550"/>
          <p14:tracePt t="31539" x="11049000" y="3035300"/>
          <p14:tracePt t="31555" x="11087100" y="3041650"/>
          <p14:tracePt t="31571" x="11099800" y="3041650"/>
          <p14:tracePt t="31591" x="11106150" y="3041650"/>
          <p14:tracePt t="31603" x="11112500" y="3041650"/>
          <p14:tracePt t="31621" x="11137900" y="3041650"/>
          <p14:tracePt t="31638" x="11169650" y="3035300"/>
          <p14:tracePt t="31654" x="11182350" y="3035300"/>
          <p14:tracePt t="31672" x="11188700" y="3035300"/>
          <p14:tracePt t="31687" x="11195050" y="3028950"/>
          <p14:tracePt t="31705" x="11214100" y="3022600"/>
          <p14:tracePt t="31721" x="11226800" y="3016250"/>
          <p14:tracePt t="31738" x="11252200" y="3016250"/>
          <p14:tracePt t="31756" x="11264900" y="3016250"/>
          <p14:tracePt t="31771" x="11271250" y="3016250"/>
          <p14:tracePt t="31788" x="11277600" y="3016250"/>
          <p14:tracePt t="31828" x="11277600" y="3009900"/>
          <p14:tracePt t="31855" x="11277600" y="3003550"/>
          <p14:tracePt t="31872" x="11277600" y="2990850"/>
          <p14:tracePt t="31888" x="11271250" y="2978150"/>
          <p14:tracePt t="31891" x="11271250" y="2971800"/>
          <p14:tracePt t="31905" x="11264900" y="2965450"/>
          <p14:tracePt t="31923" x="11277600" y="2952750"/>
          <p14:tracePt t="31937" x="11303000" y="2952750"/>
          <p14:tracePt t="31954" x="11328400" y="2946400"/>
          <p14:tracePt t="31971" x="11347450" y="2940050"/>
          <p14:tracePt t="31989" x="11379200" y="2927350"/>
          <p14:tracePt t="32006" x="11423650" y="2921000"/>
          <p14:tracePt t="32021" x="11449050" y="2921000"/>
          <p14:tracePt t="32039" x="11518900" y="2914650"/>
          <p14:tracePt t="32055" x="11525250" y="2908300"/>
          <p14:tracePt t="32071" x="11531600" y="2908300"/>
          <p14:tracePt t="32089" x="11550650" y="2895600"/>
          <p14:tracePt t="32104" x="11576050" y="2895600"/>
          <p14:tracePt t="32107" x="11588750" y="2889250"/>
          <p14:tracePt t="32122" x="11607800" y="2889250"/>
          <p14:tracePt t="32138" x="11645900" y="2876550"/>
          <p14:tracePt t="32154" x="11671300" y="2870200"/>
          <p14:tracePt t="32172" x="11677650" y="2863850"/>
          <p14:tracePt t="32186" x="11677650" y="2857500"/>
          <p14:tracePt t="32205" x="11690350" y="2844800"/>
          <p14:tracePt t="32221" x="11703050" y="2825750"/>
          <p14:tracePt t="32239" x="11709400" y="2800350"/>
          <p14:tracePt t="32254" x="11722100" y="2762250"/>
          <p14:tracePt t="32272" x="11722100" y="2724150"/>
          <p14:tracePt t="32274" x="11722100" y="2705100"/>
          <p14:tracePt t="32289" x="11703050" y="2667000"/>
          <p14:tracePt t="32305" x="11671300" y="2635250"/>
          <p14:tracePt t="32322" x="11601450" y="2609850"/>
          <p14:tracePt t="32338" x="11531600" y="2590800"/>
          <p14:tracePt t="32354" x="11436350" y="2578100"/>
          <p14:tracePt t="32372" x="11309350" y="2578100"/>
          <p14:tracePt t="32388" x="11182350" y="2584450"/>
          <p14:tracePt t="32405" x="11049000" y="2603500"/>
          <p14:tracePt t="32420" x="10883900" y="2667000"/>
          <p14:tracePt t="32437" x="10814050" y="2736850"/>
          <p14:tracePt t="32455" x="10744200" y="2838450"/>
          <p14:tracePt t="32471" x="10687050" y="2940050"/>
          <p14:tracePt t="32487" x="10642600" y="3016250"/>
          <p14:tracePt t="32504" x="10629900" y="3028950"/>
          <p14:tracePt t="32627" x="10648950" y="3022600"/>
          <p14:tracePt t="32641" x="10655300" y="3016250"/>
          <p14:tracePt t="32675" x="10604500" y="2990850"/>
          <p14:tracePt t="32689" x="10509250" y="2984500"/>
          <p14:tracePt t="32703" x="10445750" y="2984500"/>
          <p14:tracePt t="32720" x="10401300" y="2984500"/>
          <p14:tracePt t="32736" x="10350500" y="2997200"/>
          <p14:tracePt t="32753" x="10325100" y="3003550"/>
          <p14:tracePt t="32769" x="10274300" y="3035300"/>
          <p14:tracePt t="32772" x="10255250" y="3041650"/>
          <p14:tracePt t="32789" x="10229850" y="3060700"/>
          <p14:tracePt t="32805" x="10217150" y="3073400"/>
          <p14:tracePt t="32820" x="10210800" y="3092450"/>
          <p14:tracePt t="32839" x="10210800" y="3105150"/>
          <p14:tracePt t="32853" x="10210800" y="3124200"/>
          <p14:tracePt t="32871" x="10223500" y="3143250"/>
          <p14:tracePt t="32887" x="10236200" y="3162300"/>
          <p14:tracePt t="32891" x="10242550" y="3168650"/>
          <p14:tracePt t="32905" x="10261600" y="3181350"/>
          <p14:tracePt t="32923" x="10369550" y="3244850"/>
          <p14:tracePt t="32938" x="10458450" y="3276600"/>
          <p14:tracePt t="32954" x="10534650" y="3289300"/>
          <p14:tracePt t="32970" x="10566400" y="3295650"/>
          <p14:tracePt t="32988" x="10579100" y="3295650"/>
          <p14:tracePt t="33005" x="10623550" y="3302000"/>
          <p14:tracePt t="33021" x="10706100" y="3302000"/>
          <p14:tracePt t="33039" x="10852150" y="3308350"/>
          <p14:tracePt t="33054" x="10909300" y="3308350"/>
          <p14:tracePt t="33072" x="10960100" y="3302000"/>
          <p14:tracePt t="33088" x="10991850" y="3282950"/>
          <p14:tracePt t="33104" x="11010900" y="3282950"/>
          <p14:tracePt t="33121" x="11023600" y="3263900"/>
          <p14:tracePt t="33137" x="11055350" y="3251200"/>
          <p14:tracePt t="33140" x="11074400" y="3244850"/>
          <p14:tracePt t="33153" x="11080750" y="3238500"/>
          <p14:tracePt t="33173" x="11112500" y="3206750"/>
          <p14:tracePt t="33188" x="11112500" y="3187700"/>
          <p14:tracePt t="33205" x="11125200" y="3175000"/>
          <p14:tracePt t="33221" x="11125200" y="3143250"/>
          <p14:tracePt t="33237" x="11137900" y="3117850"/>
          <p14:tracePt t="33255" x="11144250" y="3086100"/>
          <p14:tracePt t="33271" x="11144250" y="3073400"/>
          <p14:tracePt t="33289" x="11131550" y="3041650"/>
          <p14:tracePt t="33304" x="11112500" y="3016250"/>
          <p14:tracePt t="33322" x="11061700" y="2990850"/>
          <p14:tracePt t="33339" x="11004550" y="2971800"/>
          <p14:tracePt t="33354" x="10928350" y="2952750"/>
          <p14:tracePt t="33371" x="10877550" y="2952750"/>
          <p14:tracePt t="33388" x="10795000" y="2946400"/>
          <p14:tracePt t="33403" x="10699750" y="2946400"/>
          <p14:tracePt t="33423" x="10553700" y="2940050"/>
          <p14:tracePt t="33436" x="10471150" y="2940050"/>
          <p14:tracePt t="33454" x="10388600" y="2959100"/>
          <p14:tracePt t="33470" x="10331450" y="2984500"/>
          <p14:tracePt t="33487" x="10280650" y="2997200"/>
          <p14:tracePt t="33503" x="10248900" y="3016250"/>
          <p14:tracePt t="33522" x="10229850" y="3022600"/>
          <p14:tracePt t="33539" x="10191750" y="3048000"/>
          <p14:tracePt t="33555" x="10185400" y="3060700"/>
          <p14:tracePt t="33571" x="10179050" y="3067050"/>
          <p14:tracePt t="33587" x="10172700" y="3086100"/>
          <p14:tracePt t="33603" x="10172700" y="3092450"/>
          <p14:tracePt t="33622" x="10166350" y="3098800"/>
          <p14:tracePt t="33624" x="10166350" y="3105150"/>
          <p14:tracePt t="33638" x="10166350" y="3111500"/>
          <p14:tracePt t="33655" x="10166350" y="3130550"/>
          <p14:tracePt t="33657" x="10166350" y="3143250"/>
          <p14:tracePt t="33672" x="10185400" y="3181350"/>
          <p14:tracePt t="33686" x="10217150" y="3213100"/>
          <p14:tracePt t="33705" x="10255250" y="3244850"/>
          <p14:tracePt t="33720" x="10299700" y="3270250"/>
          <p14:tracePt t="33736" x="10356850" y="3282950"/>
          <p14:tracePt t="33755" x="10407650" y="3289300"/>
          <p14:tracePt t="33771" x="10445750" y="3289300"/>
          <p14:tracePt t="33789" x="10477500" y="3295650"/>
          <p14:tracePt t="33838" x="10483850" y="3295650"/>
          <p14:tracePt t="33872" x="10490200" y="3295650"/>
          <p14:tracePt t="33888" x="10496550" y="3289300"/>
          <p14:tracePt t="35547" x="10477500" y="3289300"/>
          <p14:tracePt t="35557" x="10394950" y="3289300"/>
          <p14:tracePt t="35570" x="10109200" y="3365500"/>
          <p14:tracePt t="35588" x="9855200" y="3435350"/>
          <p14:tracePt t="35603" x="9632950" y="3460750"/>
          <p14:tracePt t="35621" x="9455150" y="3486150"/>
          <p14:tracePt t="35637" x="9321800" y="3505200"/>
          <p14:tracePt t="35653" x="9245600" y="3524250"/>
          <p14:tracePt t="35672" x="9137650" y="3568700"/>
          <p14:tracePt t="35687" x="9067800" y="3594100"/>
          <p14:tracePt t="35705" x="9004300" y="3606800"/>
          <p14:tracePt t="35721" x="8947150" y="3625850"/>
          <p14:tracePt t="35738" x="8921750" y="3638550"/>
          <p14:tracePt t="35754" x="8915400" y="3644900"/>
          <p14:tracePt t="35772" x="8915400" y="3651250"/>
          <p14:tracePt t="35789" x="8890000" y="3651250"/>
          <p14:tracePt t="35805" x="8851900" y="3651250"/>
          <p14:tracePt t="35821" x="8794750" y="3651250"/>
          <p14:tracePt t="35837" x="8724900" y="3651250"/>
          <p14:tracePt t="35854" x="8661400" y="3638550"/>
          <p14:tracePt t="35857" x="8629650" y="3632200"/>
          <p14:tracePt t="35872" x="8604250" y="3632200"/>
          <p14:tracePt t="35889" x="8540750" y="3619500"/>
          <p14:tracePt t="35904" x="8515350" y="3613150"/>
          <p14:tracePt t="35922" x="8502650" y="3600450"/>
          <p14:tracePt t="35952" x="8502650" y="3594100"/>
          <p14:tracePt t="35968" x="8502650" y="3581400"/>
          <p14:tracePt t="35987" x="8502650" y="3575050"/>
          <p14:tracePt t="36004" x="8496300" y="3568700"/>
          <p14:tracePt t="36021" x="8483600" y="3549650"/>
          <p14:tracePt t="36038" x="8464550" y="3530600"/>
          <p14:tracePt t="36055" x="8458200" y="3517900"/>
          <p14:tracePt t="36072" x="8445500" y="3498850"/>
          <p14:tracePt t="36088" x="8439150" y="3479800"/>
          <p14:tracePt t="36104" x="8426450" y="3460750"/>
          <p14:tracePt t="36121" x="8388350" y="3435350"/>
          <p14:tracePt t="36137" x="8337550" y="3409950"/>
          <p14:tracePt t="36140" x="8299450" y="3397250"/>
          <p14:tracePt t="36154" x="8280400" y="3390900"/>
          <p14:tracePt t="36173" x="8216900" y="3384550"/>
          <p14:tracePt t="36188" x="8166100" y="3390900"/>
          <p14:tracePt t="36204" x="8159750" y="3390900"/>
          <p14:tracePt t="36220" x="8153400" y="3390900"/>
          <p14:tracePt t="36236" x="8147050" y="3397250"/>
          <p14:tracePt t="36255" x="8140700" y="3403600"/>
          <p14:tracePt t="36271" x="8115300" y="3435350"/>
          <p14:tracePt t="36288" x="8083550" y="3511550"/>
          <p14:tracePt t="36305" x="8083550" y="3556000"/>
          <p14:tracePt t="36321" x="8083550" y="3575050"/>
          <p14:tracePt t="36337" x="8102600" y="3600450"/>
          <p14:tracePt t="36354" x="8128000" y="3625850"/>
          <p14:tracePt t="36371" x="8166100" y="3657600"/>
          <p14:tracePt t="36388" x="8242300" y="3708400"/>
          <p14:tracePt t="36404" x="8337550" y="3746500"/>
          <p14:tracePt t="36421" x="8464550" y="3790950"/>
          <p14:tracePt t="36439" x="8515350" y="3797300"/>
          <p14:tracePt t="36455" x="8547100" y="3797300"/>
          <p14:tracePt t="36471" x="8572500" y="3797300"/>
          <p14:tracePt t="36487" x="8648700" y="3790950"/>
          <p14:tracePt t="36510" x="8750300" y="3771900"/>
          <p14:tracePt t="36535" x="8775700" y="3752850"/>
          <p14:tracePt t="36538" x="8782050" y="3740150"/>
          <p14:tracePt t="36555" x="8782050" y="3708400"/>
          <p14:tracePt t="36574" x="8775700" y="3676650"/>
          <p14:tracePt t="36589" x="8724900" y="3619500"/>
          <p14:tracePt t="36605" x="8661400" y="3568700"/>
          <p14:tracePt t="36623" x="8623300" y="3536950"/>
          <p14:tracePt t="36641" x="8604250" y="3505200"/>
          <p14:tracePt t="36656" x="8597900" y="3498850"/>
          <p14:tracePt t="36674" x="8572500" y="3486150"/>
          <p14:tracePt t="36677" x="8553450" y="3473450"/>
          <p14:tracePt t="36689" x="8540750" y="3473450"/>
          <p14:tracePt t="36707" x="8509000" y="3460750"/>
          <p14:tracePt t="36720" x="8477250" y="3454400"/>
          <p14:tracePt t="36738" x="8451850" y="3448050"/>
          <p14:tracePt t="36754" x="8445500" y="3448050"/>
          <p14:tracePt t="36771" x="8439150" y="3448050"/>
          <p14:tracePt t="36788" x="8432800" y="3448050"/>
          <p14:tracePt t="36804" x="8426450" y="3448050"/>
          <p14:tracePt t="36821" x="8413750" y="3448050"/>
          <p14:tracePt t="36837" x="8394700" y="3448050"/>
          <p14:tracePt t="38970" x="8388350" y="3448050"/>
          <p14:tracePt t="38980" x="8375650" y="3448050"/>
          <p14:tracePt t="38988" x="8356600" y="3448050"/>
          <p14:tracePt t="39004" x="8331200" y="3448050"/>
          <p14:tracePt t="39020" x="8324850" y="3448050"/>
          <p14:tracePt t="39078" x="8318500" y="3448050"/>
          <p14:tracePt t="39086" x="8305800" y="3448050"/>
          <p14:tracePt t="39103" x="8274050" y="3454400"/>
          <p14:tracePt t="39121" x="8216900" y="3486150"/>
          <p14:tracePt t="39136" x="8172450" y="3517900"/>
          <p14:tracePt t="39154" x="8147050" y="3549650"/>
          <p14:tracePt t="39171" x="8134350" y="3587750"/>
          <p14:tracePt t="39188" x="8128000" y="3619500"/>
          <p14:tracePt t="39204" x="8121650" y="3651250"/>
          <p14:tracePt t="39220" x="8121650" y="3689350"/>
          <p14:tracePt t="39237" x="8121650" y="3727450"/>
          <p14:tracePt t="39254" x="8121650" y="3765550"/>
          <p14:tracePt t="39270" x="8121650" y="3790950"/>
          <p14:tracePt t="39273" x="8121650" y="3803650"/>
          <p14:tracePt t="39287" x="8121650" y="3816350"/>
          <p14:tracePt t="39305" x="8128000" y="3841750"/>
          <p14:tracePt t="39320" x="8140700" y="3860800"/>
          <p14:tracePt t="39338" x="8140700" y="3867150"/>
          <p14:tracePt t="39354" x="8140700" y="3873500"/>
          <p14:tracePt t="39640" x="8147050" y="3873500"/>
          <p14:tracePt t="39648" x="8153400" y="3873500"/>
          <p14:tracePt t="39659" x="8166100" y="3873500"/>
          <p14:tracePt t="39670" x="8191500" y="3873500"/>
          <p14:tracePt t="39686" x="8286750" y="3854450"/>
          <p14:tracePt t="39703" x="8451850" y="3803650"/>
          <p14:tracePt t="39719" x="8559800" y="3784600"/>
          <p14:tracePt t="39738" x="8629650" y="3778250"/>
          <p14:tracePt t="39754" x="8794750" y="3778250"/>
          <p14:tracePt t="39771" x="9061450" y="3778250"/>
          <p14:tracePt t="39773" x="9201150" y="3778250"/>
          <p14:tracePt t="39787" x="9321800" y="3778250"/>
          <p14:tracePt t="39804" x="9467850" y="3778250"/>
          <p14:tracePt t="39821" x="9499600" y="3752850"/>
          <p14:tracePt t="39837" x="9505950" y="3746500"/>
          <p14:tracePt t="39854" x="9512300" y="3721100"/>
          <p14:tracePt t="39871" x="9512300" y="3695700"/>
          <p14:tracePt t="39887" x="9512300" y="3657600"/>
          <p14:tracePt t="39903" x="9493250" y="3613150"/>
          <p14:tracePt t="39906" x="9480550" y="3600450"/>
          <p14:tracePt t="39921" x="9442450" y="3556000"/>
          <p14:tracePt t="39939" x="9398000" y="3536950"/>
          <p14:tracePt t="39954" x="9372600" y="3524250"/>
          <p14:tracePt t="39970" x="9340850" y="3524250"/>
          <p14:tracePt t="39987" x="9296400" y="3524250"/>
          <p14:tracePt t="40005" x="9251950" y="3536950"/>
          <p14:tracePt t="40020" x="9188450" y="3549650"/>
          <p14:tracePt t="40038" x="9080500" y="3568700"/>
          <p14:tracePt t="40055" x="9017000" y="3575050"/>
          <p14:tracePt t="40071" x="8978900" y="3587750"/>
          <p14:tracePt t="40088" x="8934450" y="3587750"/>
          <p14:tracePt t="40104" x="8902700" y="3600450"/>
          <p14:tracePt t="40119" x="8890000" y="3600450"/>
          <p14:tracePt t="40124" x="8877300" y="3606800"/>
          <p14:tracePt t="40138" x="8864600" y="3606800"/>
          <p14:tracePt t="40154" x="8820150" y="3625850"/>
          <p14:tracePt t="40157" x="8788400" y="3644900"/>
          <p14:tracePt t="40171" x="8724900" y="3663950"/>
          <p14:tracePt t="40189" x="8629650" y="3695700"/>
          <p14:tracePt t="40203" x="8540750" y="3721100"/>
          <p14:tracePt t="40220" x="8489950" y="3727450"/>
          <p14:tracePt t="40236" x="8451850" y="3733800"/>
          <p14:tracePt t="40254" x="8394700" y="3740150"/>
          <p14:tracePt t="40271" x="8324850" y="3740150"/>
          <p14:tracePt t="40289" x="8210550" y="3740150"/>
          <p14:tracePt t="40302" x="8159750" y="3740150"/>
          <p14:tracePt t="40320" x="8051800" y="3740150"/>
          <p14:tracePt t="40337" x="8007350" y="3740150"/>
          <p14:tracePt t="40353" x="7924800" y="3746500"/>
          <p14:tracePt t="40370" x="7848600" y="3746500"/>
          <p14:tracePt t="40388" x="7785100" y="3752850"/>
          <p14:tracePt t="40403" x="7734300" y="3752850"/>
          <p14:tracePt t="40406" x="7715250" y="3752850"/>
          <p14:tracePt t="40421" x="7689850" y="3752850"/>
          <p14:tracePt t="40437" x="7664450" y="3752850"/>
          <p14:tracePt t="40453" x="7632700" y="3752850"/>
          <p14:tracePt t="40470" x="7594600" y="3752850"/>
          <p14:tracePt t="40487" x="7537450" y="3752850"/>
          <p14:tracePt t="40504" x="7442200" y="3746500"/>
          <p14:tracePt t="40519" x="7334250" y="3733800"/>
          <p14:tracePt t="40536" x="7245350" y="3727450"/>
          <p14:tracePt t="40541" x="7200900" y="3721100"/>
          <p14:tracePt t="40554" x="7156450" y="3714750"/>
          <p14:tracePt t="40571" x="7124700" y="3714750"/>
          <p14:tracePt t="40588" x="7099300" y="3714750"/>
          <p14:tracePt t="40603" x="7073900" y="3708400"/>
          <p14:tracePt t="40621" x="7035800" y="3708400"/>
          <p14:tracePt t="40638" x="6991350" y="3708400"/>
          <p14:tracePt t="40640" x="6972300" y="3708400"/>
          <p14:tracePt t="40653" x="6946900" y="3708400"/>
          <p14:tracePt t="40670" x="6915150" y="3708400"/>
          <p14:tracePt t="40687" x="6902450" y="3708400"/>
          <p14:tracePt t="40702" x="6896100" y="3708400"/>
          <p14:tracePt t="40719" x="6896100" y="3714750"/>
          <p14:tracePt t="40796" x="6889750" y="3714750"/>
          <p14:tracePt t="40811" x="6877050" y="3714750"/>
          <p14:tracePt t="40823" x="6864350" y="3714750"/>
          <p14:tracePt t="40827" x="6858000" y="3714750"/>
          <p14:tracePt t="40837" x="6851650" y="3714750"/>
          <p14:tracePt t="40853" x="6832600" y="3714750"/>
          <p14:tracePt t="40869" x="6826250" y="3714750"/>
          <p14:tracePt t="40886" x="6819900" y="3714750"/>
          <p14:tracePt t="41017" x="6819900" y="3721100"/>
          <p14:tracePt t="41033" x="6819900" y="3752850"/>
          <p14:tracePt t="41057" x="6819900" y="3803650"/>
          <p14:tracePt t="41070" x="6819900" y="3829050"/>
          <p14:tracePt t="41087" x="6819900" y="3841750"/>
          <p14:tracePt t="41104" x="6819900" y="3854450"/>
          <p14:tracePt t="41121" x="6819900" y="3873500"/>
          <p14:tracePt t="41137" x="6826250" y="3898900"/>
          <p14:tracePt t="41141" x="6832600" y="3911600"/>
          <p14:tracePt t="41154" x="6832600" y="3924300"/>
          <p14:tracePt t="41173" x="6832600" y="3956050"/>
          <p14:tracePt t="41186" x="6832600" y="3962400"/>
          <p14:tracePt t="41204" x="6826250" y="3975100"/>
          <p14:tracePt t="41220" x="6826250" y="3981450"/>
          <p14:tracePt t="41237" x="6826250" y="3987800"/>
          <p14:tracePt t="41253" x="6826250" y="4000500"/>
          <p14:tracePt t="41272" x="6826250" y="4006850"/>
          <p14:tracePt t="41410" x="6877050" y="4006850"/>
          <p14:tracePt t="41434" x="7086600" y="4006850"/>
          <p14:tracePt t="41458" x="7302500" y="4006850"/>
          <p14:tracePt t="41469" x="7461250" y="4006850"/>
          <p14:tracePt t="41487" x="7613650" y="3994150"/>
          <p14:tracePt t="41505" x="7734300" y="3994150"/>
          <p14:tracePt t="41521" x="7835900" y="3994150"/>
          <p14:tracePt t="41537" x="7988300" y="3994150"/>
          <p14:tracePt t="41555" x="8337550" y="3994150"/>
          <p14:tracePt t="41568" x="8458200" y="3994150"/>
          <p14:tracePt t="41588" x="8693150" y="3994150"/>
          <p14:tracePt t="41603" x="8763000" y="3994150"/>
          <p14:tracePt t="41620" x="8845550" y="3994150"/>
          <p14:tracePt t="41637" x="8934450" y="3994150"/>
          <p14:tracePt t="41653" x="9036050" y="4006850"/>
          <p14:tracePt t="41671" x="9201150" y="4019550"/>
          <p14:tracePt t="41688" x="9258300" y="4019550"/>
          <p14:tracePt t="41705" x="9290050" y="4019550"/>
          <p14:tracePt t="41721" x="9359900" y="4019550"/>
          <p14:tracePt t="41736" x="9467850" y="4019550"/>
          <p14:tracePt t="41753" x="9588500" y="4019550"/>
          <p14:tracePt t="41757" x="9639300" y="4019550"/>
          <p14:tracePt t="41770" x="9683750" y="4019550"/>
          <p14:tracePt t="41786" x="9753600" y="4019550"/>
          <p14:tracePt t="41804" x="9759950" y="4019550"/>
          <p14:tracePt t="43334" x="9740900" y="4019550"/>
          <p14:tracePt t="43341" x="9696450" y="3987800"/>
          <p14:tracePt t="43353" x="9664700" y="3975100"/>
          <p14:tracePt t="43370" x="9632950" y="3956050"/>
          <p14:tracePt t="43375" x="9613900" y="3956050"/>
          <p14:tracePt t="43388" x="9588500" y="3949700"/>
          <p14:tracePt t="43403" x="9556750" y="3930650"/>
          <p14:tracePt t="43421" x="9512300" y="3930650"/>
          <p14:tracePt t="43438" x="9467850" y="3911600"/>
          <p14:tracePt t="43454" x="9385300" y="3873500"/>
          <p14:tracePt t="43470" x="9290050" y="3822700"/>
          <p14:tracePt t="43488" x="9226550" y="3771900"/>
          <p14:tracePt t="43503" x="9213850" y="3752850"/>
          <p14:tracePt t="43519" x="9207500" y="3740150"/>
          <p14:tracePt t="43537" x="9207500" y="3733800"/>
          <p14:tracePt t="43540" x="9207500" y="3727450"/>
          <p14:tracePt t="43698" x="9207500" y="3721100"/>
          <p14:tracePt t="43712" x="9207500" y="3714750"/>
          <p14:tracePt t="43725" x="9207500" y="3708400"/>
          <p14:tracePt t="43754" x="9207500" y="3695700"/>
          <p14:tracePt t="43834" x="9201150" y="3695700"/>
          <p14:tracePt t="43841" x="9182100" y="3695700"/>
          <p14:tracePt t="43853" x="9169400" y="3695700"/>
          <p14:tracePt t="43869" x="9156700" y="3689350"/>
          <p14:tracePt t="43887" x="9137650" y="3689350"/>
          <p14:tracePt t="43903" x="9124950" y="3689350"/>
          <p14:tracePt t="43921" x="9118600" y="3683000"/>
          <p14:tracePt t="43938" x="9105900" y="3683000"/>
          <p14:tracePt t="43955" x="9093200" y="3683000"/>
          <p14:tracePt t="43970" x="9061450" y="3683000"/>
          <p14:tracePt t="43986" x="9023350" y="3683000"/>
          <p14:tracePt t="44004" x="9017000" y="3683000"/>
          <p14:tracePt t="44037" x="9017000" y="3689350"/>
          <p14:tracePt t="44107" x="9010650" y="3695700"/>
          <p14:tracePt t="44115" x="9004300" y="3708400"/>
          <p14:tracePt t="44125" x="9004300" y="3714750"/>
          <p14:tracePt t="44138" x="8997950" y="3727450"/>
          <p14:tracePt t="44153" x="8991600" y="3752850"/>
          <p14:tracePt t="44171" x="8972550" y="3797300"/>
          <p14:tracePt t="44188" x="8966200" y="3822700"/>
          <p14:tracePt t="44204" x="8959850" y="3835400"/>
          <p14:tracePt t="44220" x="8959850" y="3854450"/>
          <p14:tracePt t="44254" x="8959850" y="3860800"/>
          <p14:tracePt t="44270" x="8959850" y="3873500"/>
          <p14:tracePt t="44286" x="8966200" y="3879850"/>
          <p14:tracePt t="44302" x="8966200" y="3886200"/>
          <p14:tracePt t="44320" x="8966200" y="3892550"/>
          <p14:tracePt t="44374" x="8972550" y="3905250"/>
          <p14:tracePt t="44387" x="8972550" y="3911600"/>
          <p14:tracePt t="44404" x="8978900" y="3930650"/>
          <p14:tracePt t="44421" x="8991600" y="3962400"/>
          <p14:tracePt t="44437" x="8997950" y="3968750"/>
          <p14:tracePt t="44454" x="9010650" y="3975100"/>
          <p14:tracePt t="44470" x="9029700" y="3981450"/>
          <p14:tracePt t="44487" x="9061450" y="3981450"/>
          <p14:tracePt t="44505" x="9137650" y="3987800"/>
          <p14:tracePt t="44519" x="9239250" y="4000500"/>
          <p14:tracePt t="44539" x="9404350" y="4006850"/>
          <p14:tracePt t="44554" x="9486900" y="4019550"/>
          <p14:tracePt t="44571" x="9582150" y="4019550"/>
          <p14:tracePt t="44586" x="9664700" y="4019550"/>
          <p14:tracePt t="44604" x="9759950" y="4019550"/>
          <p14:tracePt t="44619" x="9899650" y="4025900"/>
          <p14:tracePt t="44637" x="9975850" y="4025900"/>
          <p14:tracePt t="44654" x="10077450" y="4025900"/>
          <p14:tracePt t="44670" x="10255250" y="4025900"/>
          <p14:tracePt t="44687" x="10414000" y="4025900"/>
          <p14:tracePt t="44704" x="10585450" y="4025900"/>
          <p14:tracePt t="44718" x="10763250" y="4025900"/>
          <p14:tracePt t="44736" x="10877550" y="4025900"/>
          <p14:tracePt t="44754" x="10953750" y="4025900"/>
          <p14:tracePt t="44770" x="10991850" y="4025900"/>
          <p14:tracePt t="44788" x="11055350" y="4025900"/>
          <p14:tracePt t="44790" x="11106150" y="4025900"/>
          <p14:tracePt t="44803" x="11169650" y="4025900"/>
          <p14:tracePt t="44821" x="11366500" y="4025900"/>
          <p14:tracePt t="44836" x="11449050" y="4013200"/>
          <p14:tracePt t="44853" x="11487150" y="4013200"/>
          <p14:tracePt t="44870" x="11506200" y="4013200"/>
          <p14:tracePt t="44884" x="11518900" y="4013200"/>
          <p14:tracePt t="44904" x="11537950" y="4013200"/>
          <p14:tracePt t="44922" x="11607800" y="4013200"/>
          <p14:tracePt t="44937" x="11677650" y="4013200"/>
          <p14:tracePt t="44952" x="11715750" y="4006850"/>
          <p14:tracePt t="44969" x="11722100" y="4006850"/>
          <p14:tracePt t="44987" x="11728450" y="4000500"/>
          <p14:tracePt t="45002" x="11753850" y="4000500"/>
          <p14:tracePt t="45006" x="11772900" y="4000500"/>
          <p14:tracePt t="45025" x="11811000" y="4000500"/>
          <p14:tracePt t="45046" x="11830050" y="4000500"/>
          <p14:tracePt t="45056" x="11836400" y="4000500"/>
          <p14:tracePt t="45102" x="11842750" y="3994150"/>
          <p14:tracePt t="45119" x="11849100" y="3994150"/>
          <p14:tracePt t="45142" x="11880850" y="3987800"/>
          <p14:tracePt t="45163" x="11899900" y="3975100"/>
          <p14:tracePt t="45178" x="11918950" y="3968750"/>
          <p14:tracePt t="45187" x="11918950" y="3962400"/>
          <p14:tracePt t="45212" x="11931650" y="3937000"/>
          <p14:tracePt t="45227" x="11938000" y="3911600"/>
          <p14:tracePt t="45236" x="11938000" y="3905250"/>
          <p14:tracePt t="45258" x="11925300" y="3860800"/>
          <p14:tracePt t="45278" x="11912600" y="3835400"/>
          <p14:tracePt t="45288" x="11912600" y="3829050"/>
          <p14:tracePt t="45308" x="11912600" y="3810000"/>
          <p14:tracePt t="45330" x="11899900" y="3790950"/>
          <p14:tracePt t="45349" x="11893550" y="3771900"/>
          <p14:tracePt t="45361" x="11887200" y="3765550"/>
          <p14:tracePt t="45393" x="11887200" y="3759200"/>
          <p14:tracePt t="45406" x="11887200" y="3752850"/>
          <p14:tracePt t="45423" x="11880850" y="3733800"/>
          <p14:tracePt t="45453" x="11874500" y="3733800"/>
          <p14:tracePt t="45524" x="11874500" y="3727450"/>
          <p14:tracePt t="45543" x="11861800" y="3727450"/>
          <p14:tracePt t="45572" x="11855450" y="3727450"/>
          <p14:tracePt t="45587" x="11817350" y="3727450"/>
          <p14:tracePt t="45606" x="11753850" y="3733800"/>
          <p14:tracePt t="45613" x="11709400" y="3740150"/>
          <p14:tracePt t="45630" x="11614150" y="3752850"/>
          <p14:tracePt t="45642" x="11379200" y="3752850"/>
          <p14:tracePt t="45652" x="11169650" y="3765550"/>
          <p14:tracePt t="45675" x="10560050" y="3771900"/>
          <p14:tracePt t="45699" x="10090150" y="3816350"/>
          <p14:tracePt t="45711" x="9969500" y="3841750"/>
          <p14:tracePt t="45721" x="9950450" y="3841750"/>
          <p14:tracePt t="45737" x="9918700" y="3841750"/>
          <p14:tracePt t="45758" x="9874250" y="3841750"/>
          <p14:tracePt t="45778" x="9817100" y="3841750"/>
          <p14:tracePt t="45785" x="9766300" y="3835400"/>
          <p14:tracePt t="45790" x="9709150" y="3822700"/>
          <p14:tracePt t="45803" x="9645650" y="3822700"/>
          <p14:tracePt t="45806" x="9594850" y="3822700"/>
          <p14:tracePt t="45820" x="9493250" y="3822700"/>
          <p14:tracePt t="45839" x="9423400" y="3822700"/>
          <p14:tracePt t="45864" x="9359900" y="3822700"/>
          <p14:tracePt t="45865" x="9340850" y="3816350"/>
          <p14:tracePt t="45877" x="9315450" y="3816350"/>
          <p14:tracePt t="45886" x="9296400" y="3810000"/>
          <p14:tracePt t="45908" x="9194800" y="3790950"/>
          <p14:tracePt t="45929" x="9080500" y="3759200"/>
          <p14:tracePt t="45942" x="9017000" y="3752850"/>
          <p14:tracePt t="45958" x="8915400" y="3733800"/>
          <p14:tracePt t="45970" x="8845550" y="3714750"/>
          <p14:tracePt t="45986" x="8801100" y="3708400"/>
          <p14:tracePt t="46011" x="8731250" y="3708400"/>
          <p14:tracePt t="46015" x="8705850" y="3708400"/>
          <p14:tracePt t="46027" x="8693150" y="3708400"/>
          <p14:tracePt t="46038" x="8686800" y="3708400"/>
          <p14:tracePt t="46070" x="8680450" y="3708400"/>
          <p14:tracePt t="46315" x="8693150" y="3721100"/>
          <p14:tracePt t="46334" x="8724900" y="3771900"/>
          <p14:tracePt t="46355" x="8775700" y="3835400"/>
          <p14:tracePt t="46372" x="8794750" y="3854450"/>
          <p14:tracePt t="46460" x="8794750" y="3860800"/>
          <p14:tracePt t="47993" x="8763000" y="3854450"/>
          <p14:tracePt t="48003" x="8496300" y="3797300"/>
          <p14:tracePt t="48019" x="7702550" y="3651250"/>
          <p14:tracePt t="48037" x="7359650" y="3613150"/>
          <p14:tracePt t="48054" x="6985000" y="3517900"/>
          <p14:tracePt t="48069" x="6769100" y="3486150"/>
          <p14:tracePt t="48087" x="6019800" y="3384550"/>
          <p14:tracePt t="48103" x="5575300" y="3282950"/>
          <p14:tracePt t="48120" x="5156200" y="3206750"/>
          <p14:tracePt t="48137" x="4838700" y="3136900"/>
          <p14:tracePt t="48153" x="4584700" y="3048000"/>
          <p14:tracePt t="48169" x="4330700" y="2952750"/>
          <p14:tracePt t="48187" x="3981450" y="2851150"/>
          <p14:tracePt t="48204" x="3695700" y="2781300"/>
          <p14:tracePt t="48219" x="3486150" y="2736850"/>
          <p14:tracePt t="48236" x="3359150" y="2686050"/>
          <p14:tracePt t="48253" x="3232150" y="2647950"/>
          <p14:tracePt t="48257" x="3181350" y="2622550"/>
          <p14:tracePt t="48269" x="3117850" y="2597150"/>
          <p14:tracePt t="48285" x="2978150" y="2559050"/>
          <p14:tracePt t="48302" x="2781300" y="2508250"/>
          <p14:tracePt t="48320" x="2571750" y="2489200"/>
          <p14:tracePt t="48322" x="2489200" y="2482850"/>
          <p14:tracePt t="48338" x="2362200" y="2476500"/>
          <p14:tracePt t="48353" x="2292350" y="2470150"/>
          <p14:tracePt t="48369" x="2216150" y="2444750"/>
          <p14:tracePt t="48386" x="2120900" y="2432050"/>
          <p14:tracePt t="48403" x="2012950" y="2406650"/>
          <p14:tracePt t="48421" x="1924050" y="2387600"/>
          <p14:tracePt t="48437" x="1905000" y="2387600"/>
          <p14:tracePt t="48499" x="1898650" y="2387600"/>
          <p14:tracePt t="48505" x="1879600" y="2381250"/>
          <p14:tracePt t="48519" x="1860550" y="2374900"/>
          <p14:tracePt t="48536" x="1809750" y="2368550"/>
          <p14:tracePt t="48540" x="1778000" y="2362200"/>
          <p14:tracePt t="48554" x="1765300" y="2349500"/>
          <p14:tracePt t="48569" x="1758950" y="2349500"/>
          <p14:tracePt t="48587" x="1758950" y="2324100"/>
          <p14:tracePt t="49017" x="1746250" y="2324100"/>
          <p14:tracePt t="49028" x="1701800" y="2343150"/>
          <p14:tracePt t="49042" x="1574800" y="2387600"/>
          <p14:tracePt t="49052" x="1511300" y="2400300"/>
          <p14:tracePt t="49070" x="1428750" y="2400300"/>
          <p14:tracePt t="49087" x="1346200" y="2400300"/>
          <p14:tracePt t="49101" x="1289050" y="2400300"/>
          <p14:tracePt t="49120" x="1219200" y="2393950"/>
          <p14:tracePt t="49136" x="1187450" y="2393950"/>
          <p14:tracePt t="49153" x="1143000" y="2400300"/>
          <p14:tracePt t="49171" x="1104900" y="2444750"/>
          <p14:tracePt t="49187" x="1092200" y="2470150"/>
          <p14:tracePt t="49204" x="1092200" y="2495550"/>
          <p14:tracePt t="49220" x="1092200" y="2501900"/>
          <p14:tracePt t="49272" x="1092200" y="2508250"/>
          <p14:tracePt t="49371" x="1092200" y="2514600"/>
          <p14:tracePt t="49394" x="1092200" y="2546350"/>
          <p14:tracePt t="49413" x="1092200" y="2552700"/>
          <p14:tracePt t="49627" x="1098550" y="2552700"/>
          <p14:tracePt t="49646" x="1098550" y="2533650"/>
          <p14:tracePt t="49663" x="1098550" y="2527300"/>
          <p14:tracePt t="49677" x="1092200" y="2514600"/>
          <p14:tracePt t="49703" x="1066800" y="2501900"/>
          <p14:tracePt t="49720" x="1041400" y="2501900"/>
          <p14:tracePt t="49736" x="1035050" y="2501900"/>
          <p14:tracePt t="49769" x="1035050" y="2495550"/>
          <p14:tracePt t="49805" x="1028700" y="2495550"/>
          <p14:tracePt t="49819" x="1022350" y="2501900"/>
          <p14:tracePt t="49836" x="977900" y="2501900"/>
          <p14:tracePt t="49853" x="958850" y="2501900"/>
          <p14:tracePt t="49906" x="952500" y="2501900"/>
          <p14:tracePt t="49913" x="946150" y="2501900"/>
          <p14:tracePt t="49934" x="939800" y="2501900"/>
          <p14:tracePt t="49953" x="920750" y="2514600"/>
          <p14:tracePt t="49970" x="914400" y="2520950"/>
          <p14:tracePt t="49986" x="908050" y="2520950"/>
          <p14:tracePt t="50004" x="882650" y="2533650"/>
          <p14:tracePt t="50019" x="876300" y="2533650"/>
          <p14:tracePt t="50036" x="869950" y="2533650"/>
          <p14:tracePt t="50052" x="869950" y="2540000"/>
          <p14:tracePt t="50086" x="857250" y="2552700"/>
          <p14:tracePt t="50103" x="857250" y="2578100"/>
          <p14:tracePt t="50119" x="850900" y="2597150"/>
          <p14:tracePt t="50135" x="850900" y="2622550"/>
          <p14:tracePt t="50152" x="850900" y="2635250"/>
          <p14:tracePt t="50187" x="857250" y="2654300"/>
          <p14:tracePt t="50203" x="882650" y="2673350"/>
          <p14:tracePt t="50219" x="901700" y="2698750"/>
          <p14:tracePt t="50237" x="927100" y="2724150"/>
          <p14:tracePt t="50253" x="971550" y="2743200"/>
          <p14:tracePt t="50269" x="1016000" y="2755900"/>
          <p14:tracePt t="50286" x="1035050" y="2762250"/>
          <p14:tracePt t="50303" x="1041400" y="2762250"/>
          <p14:tracePt t="50320" x="1060450" y="2762250"/>
          <p14:tracePt t="50336" x="1092200" y="2762250"/>
          <p14:tracePt t="50351" x="1123950" y="2768600"/>
          <p14:tracePt t="50371" x="1168400" y="2774950"/>
          <p14:tracePt t="50386" x="1231900" y="2774950"/>
          <p14:tracePt t="50403" x="1282700" y="2774950"/>
          <p14:tracePt t="50419" x="1339850" y="2774950"/>
          <p14:tracePt t="50437" x="1422400" y="2774950"/>
          <p14:tracePt t="50453" x="1473200" y="2774950"/>
          <p14:tracePt t="50468" x="1517650" y="2774950"/>
          <p14:tracePt t="50485" x="1536700" y="2774950"/>
          <p14:tracePt t="50502" x="1543050" y="2774950"/>
          <p14:tracePt t="50519" x="1549400" y="2762250"/>
          <p14:tracePt t="50536" x="1549400" y="2736850"/>
          <p14:tracePt t="50539" x="1549400" y="2724150"/>
          <p14:tracePt t="50552" x="1549400" y="2705100"/>
          <p14:tracePt t="50569" x="1549400" y="2673350"/>
          <p14:tracePt t="50587" x="1524000" y="2635250"/>
          <p14:tracePt t="50602" x="1517650" y="2628900"/>
          <p14:tracePt t="50620" x="1504950" y="2609850"/>
          <p14:tracePt t="50635" x="1485900" y="2590800"/>
          <p14:tracePt t="50653" x="1460500" y="2571750"/>
          <p14:tracePt t="50671" x="1416050" y="2540000"/>
          <p14:tracePt t="50687" x="1365250" y="2514600"/>
          <p14:tracePt t="50703" x="1320800" y="2501900"/>
          <p14:tracePt t="50718" x="1295400" y="2495550"/>
          <p14:tracePt t="50735" x="1276350" y="2489200"/>
          <p14:tracePt t="50753" x="1263650" y="2489200"/>
          <p14:tracePt t="50787" x="1257300" y="2489200"/>
          <p14:tracePt t="50802" x="1244600" y="2489200"/>
          <p14:tracePt t="50819" x="1219200" y="2489200"/>
          <p14:tracePt t="50822" x="1206500" y="2489200"/>
          <p14:tracePt t="50834" x="1200150" y="2489200"/>
          <p14:tracePt t="50852" x="1174750" y="2489200"/>
          <p14:tracePt t="50870" x="1155700" y="2489200"/>
          <p14:tracePt t="50886" x="1149350" y="2489200"/>
          <p14:tracePt t="50889" x="1136650" y="2489200"/>
          <p14:tracePt t="50920" x="1111250" y="2495550"/>
          <p14:tracePt t="50936" x="1079500" y="2495550"/>
          <p14:tracePt t="50940" x="1060450" y="2495550"/>
          <p14:tracePt t="50955" x="1035050" y="2501900"/>
          <p14:tracePt t="50970" x="1016000" y="2508250"/>
          <p14:tracePt t="50985" x="1003300" y="2508250"/>
          <p14:tracePt t="51003" x="1003300" y="2520950"/>
          <p14:tracePt t="51020" x="977900" y="2520950"/>
          <p14:tracePt t="51022" x="965200" y="2520950"/>
          <p14:tracePt t="51037" x="952500" y="2520950"/>
          <p14:tracePt t="51052" x="920750" y="2533650"/>
          <p14:tracePt t="51069" x="901700" y="2540000"/>
          <p14:tracePt t="51087" x="895350" y="2540000"/>
          <p14:tracePt t="51119" x="895350" y="2552700"/>
          <p14:tracePt t="51136" x="889000" y="2565400"/>
          <p14:tracePt t="51152" x="869950" y="2597150"/>
          <p14:tracePt t="51171" x="838200" y="2654300"/>
          <p14:tracePt t="51187" x="831850" y="2679700"/>
          <p14:tracePt t="51204" x="831850" y="2698750"/>
          <p14:tracePt t="51220" x="838200" y="2711450"/>
          <p14:tracePt t="51236" x="850900" y="2736850"/>
          <p14:tracePt t="51252" x="869950" y="2749550"/>
          <p14:tracePt t="51269" x="901700" y="2762250"/>
          <p14:tracePt t="51287" x="933450" y="2781300"/>
          <p14:tracePt t="51289" x="952500" y="2787650"/>
          <p14:tracePt t="51305" x="990600" y="2800350"/>
          <p14:tracePt t="51321" x="1060450" y="2813050"/>
          <p14:tracePt t="51336" x="1143000" y="2825750"/>
          <p14:tracePt t="51353" x="1244600" y="2825750"/>
          <p14:tracePt t="51371" x="1346200" y="2832100"/>
          <p14:tracePt t="51385" x="1409700" y="2838450"/>
          <p14:tracePt t="51402" x="1473200" y="2838450"/>
          <p14:tracePt t="51421" x="1619250" y="2838450"/>
          <p14:tracePt t="51437" x="1714500" y="2825750"/>
          <p14:tracePt t="51453" x="1752600" y="2825750"/>
          <p14:tracePt t="51470" x="1765300" y="2825750"/>
          <p14:tracePt t="51486" x="1778000" y="2825750"/>
          <p14:tracePt t="51502" x="1822450" y="2825750"/>
          <p14:tracePt t="51506" x="1866900" y="2825750"/>
          <p14:tracePt t="51519" x="1917700" y="2825750"/>
          <p14:tracePt t="51537" x="2025650" y="2825750"/>
          <p14:tracePt t="51551" x="2120900" y="2825750"/>
          <p14:tracePt t="51570" x="2171700" y="2825750"/>
          <p14:tracePt t="51572" x="2184400" y="2825750"/>
          <p14:tracePt t="51584" x="2197100" y="2825750"/>
          <p14:tracePt t="51600" x="2247900" y="2825750"/>
          <p14:tracePt t="51618" x="2311400" y="2825750"/>
          <p14:tracePt t="51636" x="2374900" y="2825750"/>
          <p14:tracePt t="51653" x="2406650" y="2832100"/>
          <p14:tracePt t="51674" x="2470150" y="2832100"/>
          <p14:tracePt t="51699" x="2616200" y="2844800"/>
          <p14:tracePt t="51702" x="2679700" y="2851150"/>
          <p14:tracePt t="51713" x="2762250" y="2857500"/>
          <p14:tracePt t="51725" x="2933700" y="2870200"/>
          <p14:tracePt t="51736" x="3009900" y="2876550"/>
          <p14:tracePt t="51752" x="3130550" y="2882900"/>
          <p14:tracePt t="51774" x="3213100" y="2889250"/>
          <p14:tracePt t="51799" x="3365500" y="2895600"/>
          <p14:tracePt t="51812" x="3562350" y="2901950"/>
          <p14:tracePt t="51822" x="3663950" y="2901950"/>
          <p14:tracePt t="51837" x="3854450" y="2901950"/>
          <p14:tracePt t="51856" x="3968750" y="2901950"/>
          <p14:tracePt t="51874" x="4032250" y="2901950"/>
          <p14:tracePt t="51885" x="4083050" y="2901950"/>
          <p14:tracePt t="51907" x="4159250" y="2901950"/>
          <p14:tracePt t="51915" x="4279900" y="2901950"/>
          <p14:tracePt t="51930" x="4432300" y="2901950"/>
          <p14:tracePt t="51941" x="4483100" y="2895600"/>
          <p14:tracePt t="51953" x="4552950" y="2895600"/>
          <p14:tracePt t="51972" x="4578350" y="2889250"/>
          <p14:tracePt t="51988" x="4597400" y="2882900"/>
          <p14:tracePt t="52003" x="4622800" y="2876550"/>
          <p14:tracePt t="52025" x="4705350" y="2857500"/>
          <p14:tracePt t="52044" x="4787900" y="2832100"/>
          <p14:tracePt t="52052" x="4819650" y="2825750"/>
          <p14:tracePt t="52075" x="4845050" y="2819400"/>
          <p14:tracePt t="52102" x="4851400" y="2813050"/>
          <p14:tracePt t="52122" x="4864100" y="2806700"/>
          <p14:tracePt t="52132" x="4883150" y="2794000"/>
          <p14:tracePt t="52147" x="4889500" y="2787650"/>
          <p14:tracePt t="52158" x="4889500" y="2781300"/>
          <p14:tracePt t="52174" x="4902200" y="2762250"/>
          <p14:tracePt t="52186" x="4908550" y="2736850"/>
          <p14:tracePt t="52210" x="4908550" y="2705100"/>
          <p14:tracePt t="52226" x="4908550" y="2647950"/>
          <p14:tracePt t="52235" x="4908550" y="2635250"/>
          <p14:tracePt t="52257" x="4908550" y="2616200"/>
          <p14:tracePt t="52274" x="4908550" y="2603500"/>
          <p14:tracePt t="52301" x="4908550" y="2597150"/>
          <p14:tracePt t="52318" x="4902200" y="2590800"/>
          <p14:tracePt t="52341" x="4902200" y="2584450"/>
          <p14:tracePt t="52359" x="4889500" y="2571750"/>
          <p14:tracePt t="52374" x="4883150" y="2571750"/>
          <p14:tracePt t="52393" x="4864100" y="2565400"/>
          <p14:tracePt t="52402" x="4864100" y="2559050"/>
          <p14:tracePt t="52444" x="4857750" y="2559050"/>
          <p14:tracePt t="52452" x="4851400" y="2552700"/>
          <p14:tracePt t="52469" x="4838700" y="2552700"/>
          <p14:tracePt t="52485" x="4813300" y="2552700"/>
          <p14:tracePt t="52505" x="4781550" y="2552700"/>
          <p14:tracePt t="52533" x="4718050" y="2533650"/>
          <p14:tracePt t="52547" x="4679950" y="2520950"/>
          <p14:tracePt t="52558" x="4660900" y="2514600"/>
          <p14:tracePt t="52569" x="4629150" y="2514600"/>
          <p14:tracePt t="52592" x="4521200" y="2508250"/>
          <p14:tracePt t="52609" x="4400550" y="2489200"/>
          <p14:tracePt t="52621" x="4362450" y="2489200"/>
          <p14:tracePt t="52642" x="4241800" y="2489200"/>
          <p14:tracePt t="52659" x="4191000" y="2489200"/>
          <p14:tracePt t="52668" x="4152900" y="2489200"/>
          <p14:tracePt t="52690" x="4044950" y="2489200"/>
          <p14:tracePt t="52711" x="3956050" y="2476500"/>
          <p14:tracePt t="52725" x="3873500" y="2476500"/>
          <p14:tracePt t="52735" x="3841750" y="2476500"/>
          <p14:tracePt t="52755" x="3765550" y="2476500"/>
          <p14:tracePt t="52771" x="3714750" y="2470150"/>
          <p14:tracePt t="52790" x="3638550" y="2470150"/>
          <p14:tracePt t="52802" x="3625850" y="2463800"/>
          <p14:tracePt t="52824" x="3606800" y="2463800"/>
          <p14:tracePt t="52844" x="3587750" y="2463800"/>
          <p14:tracePt t="52857" x="3562350" y="2463800"/>
          <p14:tracePt t="52869" x="3498850" y="2463800"/>
          <p14:tracePt t="52886" x="3422650" y="2463800"/>
          <p14:tracePt t="52906" x="3352800" y="2463800"/>
          <p14:tracePt t="52931" x="3251200" y="2463800"/>
          <p14:tracePt t="52945" x="3232150" y="2463800"/>
          <p14:tracePt t="52951" x="3225800" y="2463800"/>
          <p14:tracePt t="52968" x="3194050" y="2457450"/>
          <p14:tracePt t="52985" x="3155950" y="2451100"/>
          <p14:tracePt t="53010" x="3054350" y="2451100"/>
          <p14:tracePt t="53031" x="2901950" y="2451100"/>
          <p14:tracePt t="53042" x="2838450" y="2451100"/>
          <p14:tracePt t="53051" x="2800350" y="2451100"/>
          <p14:tracePt t="53055" x="2749550" y="2451100"/>
          <p14:tracePt t="53072" x="2641600" y="2457450"/>
          <p14:tracePt t="53096" x="2520950" y="2463800"/>
          <p14:tracePt t="53108" x="2476500" y="2463800"/>
          <p14:tracePt t="53126" x="2438400" y="2463800"/>
          <p14:tracePt t="53151" x="2432050" y="2463800"/>
          <p14:tracePt t="53174" x="2381250" y="2463800"/>
          <p14:tracePt t="53199" x="2298700" y="2470150"/>
          <p14:tracePt t="53211" x="2228850" y="2476500"/>
          <p14:tracePt t="53219" x="2203450" y="2476500"/>
          <p14:tracePt t="53237" x="2159000" y="2482850"/>
          <p14:tracePt t="53253" x="2146300" y="2482850"/>
          <p14:tracePt t="53270" x="2133600" y="2482850"/>
          <p14:tracePt t="53272" x="2120900" y="2482850"/>
          <p14:tracePt t="53290" x="2082800" y="2489200"/>
          <p14:tracePt t="53314" x="2032000" y="2495550"/>
          <p14:tracePt t="53328" x="1987550" y="2501900"/>
          <p14:tracePt t="53345" x="1936750" y="2501900"/>
          <p14:tracePt t="53352" x="1911350" y="2501900"/>
          <p14:tracePt t="53371" x="1873250" y="2501900"/>
          <p14:tracePt t="53391" x="1847850" y="2508250"/>
          <p14:tracePt t="53403" x="1835150" y="2508250"/>
          <p14:tracePt t="53422" x="1828800" y="2514600"/>
          <p14:tracePt t="53434" x="1822450" y="2514600"/>
          <p14:tracePt t="53457" x="1816100" y="2514600"/>
          <p14:tracePt t="53468" x="1809750" y="2520950"/>
          <p14:tracePt t="53491" x="1797050" y="2527300"/>
          <p14:tracePt t="53516" x="1727200" y="2546350"/>
          <p14:tracePt t="53540" x="1708150" y="2546350"/>
          <p14:tracePt t="53596" x="1708150" y="2552700"/>
          <p14:tracePt t="53673" x="1708150" y="2565400"/>
          <p14:tracePt t="53693" x="1708150" y="2578100"/>
          <p14:tracePt t="53717" x="1714500" y="2603500"/>
          <p14:tracePt t="53735" x="1714500" y="2622550"/>
          <p14:tracePt t="53759" x="1727200" y="2647950"/>
          <p14:tracePt t="53776" x="1727200" y="2660650"/>
          <p14:tracePt t="53787" x="1733550" y="2660650"/>
          <p14:tracePt t="53803" x="1733550" y="2667000"/>
          <p14:tracePt t="53851" x="1733550" y="2673350"/>
          <p14:tracePt t="54954" x="1708150" y="2673350"/>
          <p14:tracePt t="54963" x="1689100" y="2660650"/>
          <p14:tracePt t="54975" x="1644650" y="2647950"/>
          <p14:tracePt t="54986" x="1612900" y="2635250"/>
          <p14:tracePt t="55002" x="1524000" y="2622550"/>
          <p14:tracePt t="55018" x="1435100" y="2622550"/>
          <p14:tracePt t="55037" x="1390650" y="2622550"/>
          <p14:tracePt t="55051" x="1371600" y="2622550"/>
          <p14:tracePt t="55068" x="1365250" y="2628900"/>
          <p14:tracePt t="55101" x="1358900" y="2628900"/>
          <p14:tracePt t="55119" x="1352550" y="2628900"/>
          <p14:tracePt t="55153" x="1339850" y="2616200"/>
          <p14:tracePt t="55169" x="1327150" y="2584450"/>
          <p14:tracePt t="55185" x="1308100" y="2565400"/>
          <p14:tracePt t="55204" x="1270000" y="2527300"/>
          <p14:tracePt t="55219" x="1244600" y="2508250"/>
          <p14:tracePt t="55234" x="1231900" y="2489200"/>
          <p14:tracePt t="55253" x="1225550" y="2482850"/>
          <p14:tracePt t="55302" x="1212850" y="2482850"/>
          <p14:tracePt t="55319" x="1200150" y="2482850"/>
          <p14:tracePt t="55335" x="1187450" y="2482850"/>
          <p14:tracePt t="55352" x="1149350" y="2476500"/>
          <p14:tracePt t="55369" x="1136650" y="2476500"/>
          <p14:tracePt t="55385" x="1130300" y="2476500"/>
          <p14:tracePt t="55402" x="1123950" y="2476500"/>
          <p14:tracePt t="55418" x="1117600" y="2476500"/>
          <p14:tracePt t="55422" x="1111250" y="2476500"/>
          <p14:tracePt t="55437" x="1085850" y="2489200"/>
          <p14:tracePt t="55453" x="1060450" y="2495550"/>
          <p14:tracePt t="55469" x="1054100" y="2501900"/>
          <p14:tracePt t="55486" x="1028700" y="2514600"/>
          <p14:tracePt t="55503" x="1009650" y="2527300"/>
          <p14:tracePt t="55519" x="971550" y="2540000"/>
          <p14:tracePt t="55535" x="958850" y="2546350"/>
          <p14:tracePt t="55552" x="946150" y="2552700"/>
          <p14:tracePt t="55569" x="939800" y="2565400"/>
          <p14:tracePt t="55587" x="933450" y="2565400"/>
          <p14:tracePt t="55603" x="920750" y="2578100"/>
          <p14:tracePt t="55620" x="908050" y="2597150"/>
          <p14:tracePt t="55635" x="895350" y="2609850"/>
          <p14:tracePt t="55652" x="889000" y="2616200"/>
          <p14:tracePt t="55669" x="889000" y="2622550"/>
          <p14:tracePt t="55687" x="882650" y="2635250"/>
          <p14:tracePt t="55703" x="882650" y="2654300"/>
          <p14:tracePt t="55720" x="882650" y="2679700"/>
          <p14:tracePt t="55735" x="889000" y="2698750"/>
          <p14:tracePt t="55752" x="889000" y="2711450"/>
          <p14:tracePt t="55770" x="895350" y="2717800"/>
          <p14:tracePt t="55773" x="895350" y="2724150"/>
          <p14:tracePt t="55802" x="901700" y="2730500"/>
          <p14:tracePt t="55819" x="908050" y="2730500"/>
          <p14:tracePt t="55836" x="914400" y="2736850"/>
          <p14:tracePt t="55852" x="920750" y="2743200"/>
          <p14:tracePt t="55870" x="933450" y="2749550"/>
          <p14:tracePt t="55884" x="939800" y="2755900"/>
          <p14:tracePt t="55902" x="952500" y="2762250"/>
          <p14:tracePt t="55919" x="965200" y="2768600"/>
          <p14:tracePt t="55934" x="971550" y="2768600"/>
          <p14:tracePt t="55953" x="977900" y="2768600"/>
          <p14:tracePt t="55970" x="990600" y="2768600"/>
          <p14:tracePt t="55984" x="1003300" y="2768600"/>
          <p14:tracePt t="56001" x="1016000" y="2768600"/>
          <p14:tracePt t="56019" x="1028700" y="2762250"/>
          <p14:tracePt t="56036" x="1041400" y="2755900"/>
          <p14:tracePt t="56053" x="1054100" y="2749550"/>
          <p14:tracePt t="56070" x="1073150" y="2743200"/>
          <p14:tracePt t="56086" x="1092200" y="2736850"/>
          <p14:tracePt t="56102" x="1104900" y="2736850"/>
          <p14:tracePt t="56119" x="1123950" y="2730500"/>
          <p14:tracePt t="56135" x="1149350" y="2717800"/>
          <p14:tracePt t="56152" x="1155700" y="2717800"/>
          <p14:tracePt t="56171" x="1168400" y="2711450"/>
          <p14:tracePt t="56185" x="1174750" y="2711450"/>
          <p14:tracePt t="56203" x="1206500" y="2698750"/>
          <p14:tracePt t="56219" x="1238250" y="2679700"/>
          <p14:tracePt t="56234" x="1276350" y="2654300"/>
          <p14:tracePt t="56252" x="1295400" y="2635250"/>
          <p14:tracePt t="56268" x="1301750" y="2603500"/>
          <p14:tracePt t="56285" x="1308100" y="2584450"/>
          <p14:tracePt t="56302" x="1308100" y="2578100"/>
          <p14:tracePt t="56305" x="1308100" y="2571750"/>
          <p14:tracePt t="56319" x="1308100" y="2565400"/>
          <p14:tracePt t="56352" x="1308100" y="2559050"/>
          <p14:tracePt t="56460" x="1301750" y="2559050"/>
          <p14:tracePt t="56502" x="1295400" y="2552700"/>
          <p14:tracePt t="56632" x="1289050" y="2546350"/>
          <p14:tracePt t="56773" x="1276350" y="2540000"/>
          <p14:tracePt t="63448" x="1276350" y="2527300"/>
          <p14:tracePt t="63456" x="1276350" y="2520950"/>
          <p14:tracePt t="63468" x="1282700" y="2514600"/>
          <p14:tracePt t="63485" x="1289050" y="2514600"/>
          <p14:tracePt t="63488" x="1295400" y="2514600"/>
          <p14:tracePt t="63502" x="1295400" y="2508250"/>
          <p14:tracePt t="63518" x="1301750" y="2508250"/>
          <p14:tracePt t="63536" x="1308100" y="2501900"/>
          <p14:tracePt t="63551" x="1320800" y="2495550"/>
          <p14:tracePt t="63569" x="1346200" y="2495550"/>
          <p14:tracePt t="63585" x="1384300" y="2495550"/>
          <p14:tracePt t="63601" x="1422400" y="2495550"/>
          <p14:tracePt t="63618" x="1441450" y="2495550"/>
          <p14:tracePt t="63621" x="1447800" y="2495550"/>
          <p14:tracePt t="63634" x="1454150" y="2489200"/>
          <p14:tracePt t="63652" x="1479550" y="2489200"/>
          <p14:tracePt t="63669" x="1524000" y="2489200"/>
          <p14:tracePt t="63685" x="1612900" y="2489200"/>
          <p14:tracePt t="63701" x="1708150" y="2495550"/>
          <p14:tracePt t="63718" x="1797050" y="2508250"/>
          <p14:tracePt t="63735" x="1841500" y="2508250"/>
          <p14:tracePt t="63752" x="1860550" y="2514600"/>
          <p14:tracePt t="63802" x="1866900" y="2514600"/>
          <p14:tracePt t="63819" x="1898650" y="2514600"/>
          <p14:tracePt t="63834" x="1930400" y="2514600"/>
          <p14:tracePt t="63852" x="1968500" y="2508250"/>
          <p14:tracePt t="63869" x="1987550" y="2501900"/>
          <p14:tracePt t="63886" x="1993900" y="2495550"/>
          <p14:tracePt t="63901" x="2006600" y="2495550"/>
          <p14:tracePt t="63935" x="2012950" y="2489200"/>
          <p14:tracePt t="63952" x="2019300" y="2476500"/>
          <p14:tracePt t="63969" x="2025650" y="2457450"/>
          <p14:tracePt t="63984" x="2025650" y="2425700"/>
          <p14:tracePt t="64003" x="2038350" y="2393950"/>
          <p14:tracePt t="64019" x="2051050" y="2362200"/>
          <p14:tracePt t="64036" x="2057400" y="2349500"/>
          <p14:tracePt t="64050" x="2057400" y="2343150"/>
          <p14:tracePt t="64068" x="2057400" y="2336800"/>
          <p14:tracePt t="64085" x="2057400" y="2324100"/>
          <p14:tracePt t="64100" x="2057400" y="2305050"/>
          <p14:tracePt t="64120" x="2051050" y="2292350"/>
          <p14:tracePt t="64135" x="2051050" y="2279650"/>
          <p14:tracePt t="64152" x="2044700" y="2266950"/>
          <p14:tracePt t="64169" x="2038350" y="2260600"/>
          <p14:tracePt t="64185" x="2038350" y="2247900"/>
          <p14:tracePt t="64202" x="2032000" y="2235200"/>
          <p14:tracePt t="64218" x="2019300" y="2222500"/>
          <p14:tracePt t="64235" x="2006600" y="2209800"/>
          <p14:tracePt t="64252" x="2000250" y="2203450"/>
          <p14:tracePt t="64269" x="1974850" y="2197100"/>
          <p14:tracePt t="64285" x="1968500" y="2184400"/>
          <p14:tracePt t="64303" x="1943100" y="2184400"/>
          <p14:tracePt t="64318" x="1911350" y="2178050"/>
          <p14:tracePt t="64334" x="1873250" y="2171700"/>
          <p14:tracePt t="64351" x="1841500" y="2171700"/>
          <p14:tracePt t="64369" x="1809750" y="2165350"/>
          <p14:tracePt t="64372" x="1797050" y="2165350"/>
          <p14:tracePt t="64386" x="1765300" y="2165350"/>
          <p14:tracePt t="64403" x="1727200" y="2165350"/>
          <p14:tracePt t="64419" x="1701800" y="2165350"/>
          <p14:tracePt t="64434" x="1670050" y="2159000"/>
          <p14:tracePt t="64452" x="1638300" y="2152650"/>
          <p14:tracePt t="64469" x="1612900" y="2152650"/>
          <p14:tracePt t="64484" x="1600200" y="2152650"/>
          <p14:tracePt t="64501" x="1574800" y="2152650"/>
          <p14:tracePt t="64519" x="1536700" y="2152650"/>
          <p14:tracePt t="64535" x="1504950" y="2146300"/>
          <p14:tracePt t="64551" x="1466850" y="2139950"/>
          <p14:tracePt t="64569" x="1435100" y="2139950"/>
          <p14:tracePt t="64585" x="1416050" y="2139950"/>
          <p14:tracePt t="64601" x="1409700" y="2139950"/>
          <p14:tracePt t="64618" x="1403350" y="2139950"/>
          <p14:tracePt t="64635" x="1397000" y="2139950"/>
          <p14:tracePt t="64653" x="1377950" y="2139950"/>
          <p14:tracePt t="64669" x="1346200" y="2139950"/>
          <p14:tracePt t="64684" x="1301750" y="2139950"/>
          <p14:tracePt t="64701" x="1276350" y="2139950"/>
          <p14:tracePt t="64719" x="1263650" y="2139950"/>
          <p14:tracePt t="64734" x="1257300" y="2139950"/>
          <p14:tracePt t="64751" x="1244600" y="2139950"/>
          <p14:tracePt t="64785" x="1219200" y="2139950"/>
          <p14:tracePt t="64801" x="1206500" y="2139950"/>
          <p14:tracePt t="64819" x="1181100" y="2139950"/>
          <p14:tracePt t="64835" x="1149350" y="2139950"/>
          <p14:tracePt t="64851" x="1123950" y="2139950"/>
          <p14:tracePt t="64868" x="1098550" y="2139950"/>
          <p14:tracePt t="64872" x="1085850" y="2139950"/>
          <p14:tracePt t="64884" x="1073150" y="2139950"/>
          <p14:tracePt t="64901" x="1066800" y="2139950"/>
          <p14:tracePt t="64904" x="1066800" y="2146300"/>
          <p14:tracePt t="64934" x="1066800" y="2152650"/>
          <p14:tracePt t="64951" x="1054100" y="2165350"/>
          <p14:tracePt t="64966" x="1016000" y="2190750"/>
          <p14:tracePt t="64985" x="1003300" y="2203450"/>
          <p14:tracePt t="65002" x="990600" y="2216150"/>
          <p14:tracePt t="65018" x="990600" y="2222500"/>
          <p14:tracePt t="65035" x="977900" y="2241550"/>
          <p14:tracePt t="65051" x="971550" y="2247900"/>
          <p14:tracePt t="65069" x="971550" y="2266950"/>
          <p14:tracePt t="65085" x="965200" y="2286000"/>
          <p14:tracePt t="65101" x="965200" y="2292350"/>
          <p14:tracePt t="65119" x="965200" y="2305050"/>
          <p14:tracePt t="65122" x="965200" y="2311400"/>
          <p14:tracePt t="65133" x="971550" y="2324100"/>
          <p14:tracePt t="65152" x="990600" y="2343150"/>
          <p14:tracePt t="65169" x="1009650" y="2362200"/>
          <p14:tracePt t="65184" x="1028700" y="2374900"/>
          <p14:tracePt t="65201" x="1047750" y="2387600"/>
          <p14:tracePt t="65218" x="1066800" y="2393950"/>
          <p14:tracePt t="65235" x="1079500" y="2400300"/>
          <p14:tracePt t="65252" x="1104900" y="2406650"/>
          <p14:tracePt t="65269" x="1136650" y="2406650"/>
          <p14:tracePt t="65286" x="1143000" y="2406650"/>
          <p14:tracePt t="65300" x="1149350" y="2406650"/>
          <p14:tracePt t="65318" x="1155700" y="2406650"/>
          <p14:tracePt t="65335" x="1174750" y="2413000"/>
          <p14:tracePt t="65351" x="1200150" y="2413000"/>
          <p14:tracePt t="65369" x="1231900" y="2419350"/>
          <p14:tracePt t="65385" x="1263650" y="2425700"/>
          <p14:tracePt t="65401" x="1314450" y="2425700"/>
          <p14:tracePt t="65419" x="1371600" y="2432050"/>
          <p14:tracePt t="65434" x="1409700" y="2432050"/>
          <p14:tracePt t="65452" x="1454150" y="2438400"/>
          <p14:tracePt t="65468" x="1504950" y="2438400"/>
          <p14:tracePt t="65485" x="1574800" y="2438400"/>
          <p14:tracePt t="65502" x="1625600" y="2438400"/>
          <p14:tracePt t="65519" x="1663700" y="2438400"/>
          <p14:tracePt t="65535" x="1670050" y="2438400"/>
          <p14:tracePt t="65551" x="1682750" y="2438400"/>
          <p14:tracePt t="65567" x="1695450" y="2438400"/>
          <p14:tracePt t="65586" x="1727200" y="2438400"/>
          <p14:tracePt t="65600" x="1771650" y="2438400"/>
          <p14:tracePt t="65619" x="1816100" y="2438400"/>
          <p14:tracePt t="65634" x="1854200" y="2438400"/>
          <p14:tracePt t="65650" x="1892300" y="2438400"/>
          <p14:tracePt t="65669" x="1924050" y="2438400"/>
          <p14:tracePt t="65685" x="1930400" y="2438400"/>
          <p14:tracePt t="65746" x="1936750" y="2438400"/>
          <p14:tracePt t="65755" x="1949450" y="2438400"/>
          <p14:tracePt t="65769" x="1993900" y="2438400"/>
          <p14:tracePt t="65785" x="2038350" y="2438400"/>
          <p14:tracePt t="65800" x="2070100" y="2438400"/>
          <p14:tracePt t="65818" x="2089150" y="2438400"/>
          <p14:tracePt t="65834" x="2101850" y="2438400"/>
          <p14:tracePt t="65851" x="2108200" y="2438400"/>
          <p14:tracePt t="65886" x="2120900" y="2438400"/>
          <p14:tracePt t="65900" x="2133600" y="2438400"/>
          <p14:tracePt t="65917" x="2159000" y="2432050"/>
          <p14:tracePt t="65921" x="2178050" y="2425700"/>
          <p14:tracePt t="65936" x="2216150" y="2425700"/>
          <p14:tracePt t="65952" x="2254250" y="2419350"/>
          <p14:tracePt t="65969" x="2292350" y="2419350"/>
          <p14:tracePt t="65985" x="2317750" y="2413000"/>
          <p14:tracePt t="66001" x="2343150" y="2413000"/>
          <p14:tracePt t="66019" x="2368550" y="2406650"/>
          <p14:tracePt t="66036" x="2374900" y="2400300"/>
          <p14:tracePt t="66052" x="2381250" y="2400300"/>
          <p14:tracePt t="66069" x="2400300" y="2393950"/>
          <p14:tracePt t="66085" x="2432050" y="2381250"/>
          <p14:tracePt t="66101" x="2476500" y="2374900"/>
          <p14:tracePt t="66118" x="2533650" y="2362200"/>
          <p14:tracePt t="66121" x="2565400" y="2349500"/>
          <p14:tracePt t="66135" x="2578100" y="2343150"/>
          <p14:tracePt t="66153" x="2609850" y="2336800"/>
          <p14:tracePt t="66169" x="2628900" y="2330450"/>
          <p14:tracePt t="66184" x="2660650" y="2330450"/>
          <p14:tracePt t="66201" x="2673350" y="2330450"/>
          <p14:tracePt t="66219" x="2686050" y="2330450"/>
          <p14:tracePt t="66234" x="2698750" y="2324100"/>
          <p14:tracePt t="66252" x="2711450" y="2317750"/>
          <p14:tracePt t="66269" x="2768600" y="2317750"/>
          <p14:tracePt t="66285" x="2825750" y="2311400"/>
          <p14:tracePt t="66302" x="2889250" y="2311400"/>
          <p14:tracePt t="66319" x="2933700" y="2305050"/>
          <p14:tracePt t="66334" x="2952750" y="2298700"/>
          <p14:tracePt t="66631" x="2965450" y="2298700"/>
          <p14:tracePt t="66644" x="3067050" y="2298700"/>
          <p14:tracePt t="66657" x="3136900" y="2298700"/>
          <p14:tracePt t="66668" x="3232150" y="2317750"/>
          <p14:tracePt t="66684" x="3587750" y="2324100"/>
          <p14:tracePt t="66701" x="3803650" y="2330450"/>
          <p14:tracePt t="66717" x="4006850" y="2330450"/>
          <p14:tracePt t="66735" x="4184650" y="2330450"/>
          <p14:tracePt t="66750" x="4324350" y="2330450"/>
          <p14:tracePt t="66767" x="4489450" y="2336800"/>
          <p14:tracePt t="66784" x="4876800" y="2355850"/>
          <p14:tracePt t="66803" x="5264150" y="2362200"/>
          <p14:tracePt t="66818" x="5524500" y="2362200"/>
          <p14:tracePt t="66835" x="5695950" y="2362200"/>
          <p14:tracePt t="66850" x="5822950" y="2362200"/>
          <p14:tracePt t="66867" x="5969000" y="2362200"/>
          <p14:tracePt t="66886" x="6127750" y="2368550"/>
          <p14:tracePt t="66901" x="6350000" y="2381250"/>
          <p14:tracePt t="66919" x="6667500" y="2381250"/>
          <p14:tracePt t="66935" x="6819900" y="2381250"/>
          <p14:tracePt t="66951" x="6921500" y="2381250"/>
          <p14:tracePt t="66966" x="6972300" y="2387600"/>
          <p14:tracePt t="66983" x="7143750" y="2393950"/>
          <p14:tracePt t="67001" x="7315200" y="2400300"/>
          <p14:tracePt t="67018" x="7486650" y="2400300"/>
          <p14:tracePt t="67020" x="7562850" y="2400300"/>
          <p14:tracePt t="67034" x="7664450" y="2400300"/>
          <p14:tracePt t="67053" x="7734300" y="2400300"/>
          <p14:tracePt t="67066" x="7835900" y="2400300"/>
          <p14:tracePt t="67084" x="7994650" y="2406650"/>
          <p14:tracePt t="67101" x="8153400" y="2406650"/>
          <p14:tracePt t="67120" x="8350250" y="2381250"/>
          <p14:tracePt t="67135" x="8394700" y="2381250"/>
          <p14:tracePt t="67138" x="8439150" y="2381250"/>
          <p14:tracePt t="67151" x="8464550" y="2381250"/>
          <p14:tracePt t="67169" x="8597900" y="2381250"/>
          <p14:tracePt t="67185" x="8667750" y="2381250"/>
          <p14:tracePt t="67201" x="8718550" y="2381250"/>
          <p14:tracePt t="67217" x="8743950" y="2381250"/>
          <p14:tracePt t="67233" x="8756650" y="2381250"/>
          <p14:tracePt t="67252" x="8775700" y="2381250"/>
          <p14:tracePt t="67268" x="8902700" y="2381250"/>
          <p14:tracePt t="67285" x="9004300" y="2381250"/>
          <p14:tracePt t="67300" x="9048750" y="2381250"/>
          <p14:tracePt t="74531" x="9017000" y="2381250"/>
          <p14:tracePt t="74541" x="9004300" y="2381250"/>
          <p14:tracePt t="74550" x="8997950" y="2374900"/>
          <p14:tracePt t="74567" x="8959850" y="2374900"/>
          <p14:tracePt t="74585" x="8870950" y="2381250"/>
          <p14:tracePt t="74600" x="8667750" y="2457450"/>
          <p14:tracePt t="74619" x="8515350" y="2508250"/>
          <p14:tracePt t="74633" x="8356600" y="2559050"/>
          <p14:tracePt t="74651" x="8185150" y="2609850"/>
          <p14:tracePt t="74668" x="7918450" y="2654300"/>
          <p14:tracePt t="74684" x="7569200" y="2698750"/>
          <p14:tracePt t="74700" x="7200900" y="2724150"/>
          <p14:tracePt t="74704" x="7042150" y="2724150"/>
          <p14:tracePt t="74717" x="6940550" y="2724150"/>
          <p14:tracePt t="74735" x="6680200" y="2749550"/>
          <p14:tracePt t="74750" x="6508750" y="2762250"/>
          <p14:tracePt t="74768" x="6318250" y="2800350"/>
          <p14:tracePt t="74783" x="6102350" y="2832100"/>
          <p14:tracePt t="74801" x="5924550" y="2851150"/>
          <p14:tracePt t="74817" x="5797550" y="2857500"/>
          <p14:tracePt t="74834" x="5695950" y="2863850"/>
          <p14:tracePt t="74837" x="5645150" y="2870200"/>
          <p14:tracePt t="74852" x="5537200" y="2876550"/>
          <p14:tracePt t="74868" x="5429250" y="2882900"/>
          <p14:tracePt t="74884" x="5321300" y="2889250"/>
          <p14:tracePt t="74901" x="5226050" y="2895600"/>
          <p14:tracePt t="74917" x="5124450" y="2908300"/>
          <p14:tracePt t="74935" x="4984750" y="2914650"/>
          <p14:tracePt t="74950" x="4851400" y="2933700"/>
          <p14:tracePt t="74968" x="4718050" y="2952750"/>
          <p14:tracePt t="74985" x="4641850" y="2959100"/>
          <p14:tracePt t="75001" x="4546600" y="2965450"/>
          <p14:tracePt t="75017" x="4451350" y="2965450"/>
          <p14:tracePt t="75034" x="4343400" y="2965450"/>
          <p14:tracePt t="75050" x="4210050" y="2965450"/>
          <p14:tracePt t="75065" x="4127500" y="2978150"/>
          <p14:tracePt t="75084" x="4095750" y="2990850"/>
          <p14:tracePt t="75101" x="4057650" y="3003550"/>
          <p14:tracePt t="75118" x="4019550" y="3003550"/>
          <p14:tracePt t="75135" x="3956050" y="2997200"/>
          <p14:tracePt t="75150" x="3873500" y="2990850"/>
          <p14:tracePt t="75167" x="3810000" y="2990850"/>
          <p14:tracePt t="75184" x="3803650" y="2990850"/>
          <p14:tracePt t="75220" x="3790950" y="2990850"/>
          <p14:tracePt t="75233" x="3771900" y="2990850"/>
          <p14:tracePt t="75251" x="3683000" y="2990850"/>
          <p14:tracePt t="75266" x="3676650" y="2990850"/>
          <p14:tracePt t="75287" x="3676650" y="2997200"/>
          <p14:tracePt t="75317" x="3683000" y="2997200"/>
          <p14:tracePt t="75334" x="3683000" y="2990850"/>
          <p14:tracePt t="75351" x="3683000" y="2984500"/>
          <p14:tracePt t="75385" x="3695700" y="2965450"/>
          <p14:tracePt t="75400" x="3714750" y="2933700"/>
          <p14:tracePt t="75418" x="3740150" y="2901950"/>
          <p14:tracePt t="75435" x="3759200" y="2863850"/>
          <p14:tracePt t="75449" x="3759200" y="2851150"/>
          <p14:tracePt t="75468" x="3759200" y="2832100"/>
          <p14:tracePt t="75501" x="3759200" y="2819400"/>
          <p14:tracePt t="75518" x="3746500" y="2806700"/>
          <p14:tracePt t="75534" x="3721100" y="2787650"/>
          <p14:tracePt t="75551" x="3689350" y="2781300"/>
          <p14:tracePt t="75567" x="3676650" y="2768600"/>
          <p14:tracePt t="75584" x="3670300" y="2768600"/>
          <p14:tracePt t="75601" x="3651250" y="2768600"/>
          <p14:tracePt t="75618" x="3625850" y="2774950"/>
          <p14:tracePt t="75633" x="3606800" y="2781300"/>
          <p14:tracePt t="75650" x="3594100" y="2787650"/>
          <p14:tracePt t="75667" x="3581400" y="2800350"/>
          <p14:tracePt t="75671" x="3575050" y="2800350"/>
          <p14:tracePt t="75686" x="3568700" y="2813050"/>
          <p14:tracePt t="75702" x="3556000" y="2825750"/>
          <p14:tracePt t="75717" x="3556000" y="2832100"/>
          <p14:tracePt t="75735" x="3549650" y="2857500"/>
          <p14:tracePt t="75752" x="3549650" y="2870200"/>
          <p14:tracePt t="75767" x="3543300" y="2882900"/>
          <p14:tracePt t="75784" x="3543300" y="2889250"/>
          <p14:tracePt t="75801" x="3536950" y="2908300"/>
          <p14:tracePt t="75816" x="3536950" y="2933700"/>
          <p14:tracePt t="75834" x="3536950" y="2952750"/>
          <p14:tracePt t="75851" x="3536950" y="2965450"/>
          <p14:tracePt t="75868" x="3536950" y="2978150"/>
          <p14:tracePt t="75882" x="3536950" y="2984500"/>
          <p14:tracePt t="75900" x="3536950" y="2997200"/>
          <p14:tracePt t="75917" x="3543300" y="3009900"/>
          <p14:tracePt t="75935" x="3549650" y="3022600"/>
          <p14:tracePt t="75950" x="3568700" y="3035300"/>
          <p14:tracePt t="75967" x="3587750" y="3048000"/>
          <p14:tracePt t="75985" x="3619500" y="3054350"/>
          <p14:tracePt t="76001" x="3638550" y="3054350"/>
          <p14:tracePt t="76018" x="3644900" y="3054350"/>
          <p14:tracePt t="76034" x="3657600" y="3054350"/>
          <p14:tracePt t="76066" x="3663950" y="3048000"/>
          <p14:tracePt t="76101" x="3670300" y="3041650"/>
          <p14:tracePt t="76118" x="3683000" y="3035300"/>
          <p14:tracePt t="76133" x="3695700" y="3022600"/>
          <p14:tracePt t="76151" x="3708400" y="3003550"/>
          <p14:tracePt t="76167" x="3721100" y="2990850"/>
          <p14:tracePt t="76184" x="3727450" y="2965450"/>
          <p14:tracePt t="76201" x="3727450" y="2940050"/>
          <p14:tracePt t="76217" x="3727450" y="2908300"/>
          <p14:tracePt t="76234" x="3714750" y="2889250"/>
          <p14:tracePt t="76251" x="3714750" y="2876550"/>
          <p14:tracePt t="76267" x="3708400" y="2863850"/>
          <p14:tracePt t="76284" x="3702050" y="2857500"/>
          <p14:tracePt t="76287" x="3695700" y="2851150"/>
          <p14:tracePt t="76301" x="3683000" y="2844800"/>
          <p14:tracePt t="76318" x="3670300" y="2844800"/>
          <p14:tracePt t="76422" x="3663950" y="2844800"/>
          <p14:tracePt t="76428" x="3657600" y="2844800"/>
          <p14:tracePt t="76986" x="3683000" y="2844800"/>
          <p14:tracePt t="76996" x="3721100" y="2844800"/>
          <p14:tracePt t="77008" x="3765550" y="2851150"/>
          <p14:tracePt t="77017" x="3778250" y="2857500"/>
          <p14:tracePt t="77034" x="3810000" y="2863850"/>
          <p14:tracePt t="77051" x="3841750" y="2870200"/>
          <p14:tracePt t="77067" x="3848100" y="2870200"/>
          <p14:tracePt t="77084" x="3848100" y="2876550"/>
          <p14:tracePt t="77099" x="3860800" y="2876550"/>
          <p14:tracePt t="77103" x="3867150" y="2876550"/>
          <p14:tracePt t="77118" x="3879850" y="2876550"/>
          <p14:tracePt t="77133" x="3892550" y="2876550"/>
          <p14:tracePt t="77149" x="3898900" y="2876550"/>
          <p14:tracePt t="77167" x="3924300" y="2876550"/>
          <p14:tracePt t="77184" x="3949700" y="2876550"/>
          <p14:tracePt t="77200" x="3956050" y="2876550"/>
          <p14:tracePt t="77218" x="3968750" y="2870200"/>
          <p14:tracePt t="77235" x="3981450" y="2870200"/>
          <p14:tracePt t="77266" x="3987800" y="2870200"/>
          <p14:tracePt t="77283" x="3994150" y="2863850"/>
          <p14:tracePt t="77304" x="3994150" y="2857500"/>
          <p14:tracePt t="77333" x="4000500" y="2857500"/>
          <p14:tracePt t="77348" x="4000500" y="2851150"/>
          <p14:tracePt t="77480" x="4000500" y="2844800"/>
          <p14:tracePt t="77507" x="3994150" y="2838450"/>
          <p14:tracePt t="77534" x="3987800" y="2838450"/>
          <p14:tracePt t="77551" x="3975100" y="2832100"/>
          <p14:tracePt t="77567" x="3968750" y="2825750"/>
          <p14:tracePt t="77601" x="3956050" y="2825750"/>
          <p14:tracePt t="77617" x="3949700" y="2825750"/>
          <p14:tracePt t="77632" x="3943350" y="2825750"/>
          <p14:tracePt t="77649" x="3943350" y="2819400"/>
          <p14:tracePt t="77667" x="3930650" y="2819400"/>
          <p14:tracePt t="77684" x="3924300" y="2819400"/>
          <p14:tracePt t="77705" x="3917950" y="2819400"/>
          <p14:tracePt t="77734" x="3911600" y="2819400"/>
          <p14:tracePt t="77768" x="3905250" y="2819400"/>
          <p14:tracePt t="77795" x="3898900" y="2819400"/>
          <p14:tracePt t="77843" x="3892550" y="2819400"/>
          <p14:tracePt t="77850" x="3892550" y="2825750"/>
          <p14:tracePt t="77868" x="3886200" y="2825750"/>
          <p14:tracePt t="77899" x="3879850" y="2825750"/>
          <p14:tracePt t="78112" x="3879850" y="2838450"/>
          <p14:tracePt t="78133" x="3873500" y="2863850"/>
          <p14:tracePt t="78151" x="3867150" y="2876550"/>
          <p14:tracePt t="78169" x="3867150" y="2882900"/>
          <p14:tracePt t="78201" x="3867150" y="2889250"/>
          <p14:tracePt t="78235" x="3867150" y="2901950"/>
          <p14:tracePt t="78267" x="3867150" y="2908300"/>
          <p14:tracePt t="78425" x="3873500" y="2908300"/>
          <p14:tracePt t="78447" x="3905250" y="2895600"/>
          <p14:tracePt t="78471" x="3917950" y="2889250"/>
          <p14:tracePt t="78485" x="3924300" y="2882900"/>
          <p14:tracePt t="78501" x="3930650" y="2882900"/>
          <p14:tracePt t="78550" x="3937000" y="2876550"/>
          <p14:tracePt t="78585" x="3949700" y="2876550"/>
          <p14:tracePt t="78588" x="3956050" y="2876550"/>
          <p14:tracePt t="78600" x="3962400" y="2876550"/>
          <p14:tracePt t="78617" x="3968750" y="2876550"/>
          <p14:tracePt t="78633" x="3975100" y="2876550"/>
          <p14:tracePt t="78668" x="3981450" y="2882900"/>
          <p14:tracePt t="78687" x="3981450" y="2901950"/>
          <p14:tracePt t="78719" x="3981450" y="2921000"/>
          <p14:tracePt t="78751" x="3981450" y="2927350"/>
          <p14:tracePt t="78771" x="3981450" y="2933700"/>
          <p14:tracePt t="78801" x="3981450" y="2946400"/>
          <p14:tracePt t="78815" x="3975100" y="2952750"/>
          <p14:tracePt t="78833" x="3968750" y="2965450"/>
          <p14:tracePt t="78851" x="3962400" y="2965450"/>
          <p14:tracePt t="78866" x="3956050" y="2965450"/>
          <p14:tracePt t="78883" x="3949700" y="2965450"/>
          <p14:tracePt t="78918" x="3937000" y="2971800"/>
          <p14:tracePt t="78934" x="3930650" y="2971800"/>
          <p14:tracePt t="78949" x="3924300" y="2971800"/>
          <p14:tracePt t="78953" x="3917950" y="2978150"/>
          <p14:tracePt t="78985" x="3911600" y="2978150"/>
          <p14:tracePt t="79001" x="3905250" y="2984500"/>
          <p14:tracePt t="79017" x="3898900" y="2990850"/>
          <p14:tracePt t="79034" x="3892550" y="2990850"/>
          <p14:tracePt t="79084" x="3886200" y="2990850"/>
          <p14:tracePt t="80444" x="3905250" y="2990850"/>
          <p14:tracePt t="80467" x="3930650" y="2990850"/>
          <p14:tracePt t="80482" x="3956050" y="2978150"/>
          <p14:tracePt t="80501" x="3981450" y="2971800"/>
          <p14:tracePt t="80518" x="4000500" y="2965450"/>
          <p14:tracePt t="80532" x="4013200" y="2959100"/>
          <p14:tracePt t="80549" x="4025900" y="2959100"/>
          <p14:tracePt t="80567" x="4038600" y="2946400"/>
          <p14:tracePt t="80583" x="4057650" y="2946400"/>
          <p14:tracePt t="80602" x="4076700" y="2940050"/>
          <p14:tracePt t="80617" x="4083050" y="2940050"/>
          <p14:tracePt t="80634" x="4083050" y="2933700"/>
          <p14:tracePt t="80649" x="4089400" y="2933700"/>
          <p14:tracePt t="80683" x="4095750" y="2927350"/>
          <p14:tracePt t="80699" x="4102100" y="2927350"/>
          <p14:tracePt t="80717" x="4108450" y="2901950"/>
          <p14:tracePt t="80720" x="4108450" y="2895600"/>
          <p14:tracePt t="80733" x="4108450" y="2882900"/>
          <p14:tracePt t="80751" x="4108450" y="2851150"/>
          <p14:tracePt t="80767" x="4108450" y="2832100"/>
          <p14:tracePt t="80783" x="4108450" y="2825750"/>
          <p14:tracePt t="80799" x="4102100" y="2819400"/>
          <p14:tracePt t="80817" x="4102100" y="2813050"/>
          <p14:tracePt t="80952" x="4095750" y="2813050"/>
          <p14:tracePt t="80960" x="4089400" y="2819400"/>
          <p14:tracePt t="80985" x="4076700" y="2819400"/>
          <p14:tracePt t="81000" x="4057650" y="2825750"/>
          <p14:tracePt t="81017" x="4038600" y="2825750"/>
          <p14:tracePt t="81033" x="4013200" y="2825750"/>
          <p14:tracePt t="81050" x="3987800" y="2825750"/>
          <p14:tracePt t="81066" x="3981450" y="2825750"/>
          <p14:tracePt t="81084" x="3962400" y="2832100"/>
          <p14:tracePt t="81099" x="3943350" y="2832100"/>
          <p14:tracePt t="81118" x="3892550" y="2838450"/>
          <p14:tracePt t="81135" x="3854450" y="2838450"/>
          <p14:tracePt t="81149" x="3810000" y="2838450"/>
          <p14:tracePt t="81166" x="3778250" y="2844800"/>
          <p14:tracePt t="81184" x="3733800" y="2844800"/>
          <p14:tracePt t="81200" x="3683000" y="2838450"/>
          <p14:tracePt t="81202" x="3676650" y="2832100"/>
          <p14:tracePt t="81217" x="3663950" y="2832100"/>
          <p14:tracePt t="81234" x="3613150" y="2819400"/>
          <p14:tracePt t="81251" x="3562350" y="2813050"/>
          <p14:tracePt t="81267" x="3505200" y="2813050"/>
          <p14:tracePt t="81283" x="3448050" y="2813050"/>
          <p14:tracePt t="81300" x="3403600" y="2813050"/>
          <p14:tracePt t="81316" x="3384550" y="2813050"/>
          <p14:tracePt t="81333" x="3359150" y="2806700"/>
          <p14:tracePt t="81367" x="3352800" y="2806700"/>
          <p14:tracePt t="81384" x="3346450" y="2800350"/>
          <p14:tracePt t="81400" x="3321050" y="2800350"/>
          <p14:tracePt t="81418" x="3295650" y="2800350"/>
          <p14:tracePt t="81433" x="3270250" y="2800350"/>
          <p14:tracePt t="81450" x="3238500" y="2794000"/>
          <p14:tracePt t="81466" x="3225800" y="2794000"/>
          <p14:tracePt t="81484" x="3206750" y="2794000"/>
          <p14:tracePt t="81500" x="3194050" y="2794000"/>
          <p14:tracePt t="81516" x="3168650" y="2794000"/>
          <p14:tracePt t="81533" x="3149600" y="2794000"/>
          <p14:tracePt t="81549" x="3136900" y="2794000"/>
          <p14:tracePt t="81565" x="3105150" y="2794000"/>
          <p14:tracePt t="81570" x="3092450" y="2794000"/>
          <p14:tracePt t="81582" x="3073400" y="2794000"/>
          <p14:tracePt t="81600" x="3048000" y="2794000"/>
          <p14:tracePt t="81617" x="3009900" y="2794000"/>
          <p14:tracePt t="81634" x="2990850" y="2794000"/>
          <p14:tracePt t="81648" x="2959100" y="2794000"/>
          <p14:tracePt t="81665" x="2921000" y="2794000"/>
          <p14:tracePt t="81682" x="2882900" y="2794000"/>
          <p14:tracePt t="81700" x="2857500" y="2794000"/>
          <p14:tracePt t="81717" x="2838450" y="2794000"/>
          <p14:tracePt t="81734" x="2832100" y="2794000"/>
          <p14:tracePt t="81749" x="2819400" y="2794000"/>
          <p14:tracePt t="81766" x="2794000" y="2794000"/>
          <p14:tracePt t="81783" x="2762250" y="2794000"/>
          <p14:tracePt t="81800" x="2730500" y="2794000"/>
          <p14:tracePt t="81816" x="2724150" y="2794000"/>
          <p14:tracePt t="81833" x="2711450" y="2794000"/>
          <p14:tracePt t="81849" x="2705100" y="2794000"/>
          <p14:tracePt t="81867" x="2673350" y="2800350"/>
          <p14:tracePt t="81883" x="2647950" y="2800350"/>
          <p14:tracePt t="81900" x="2616200" y="2806700"/>
          <p14:tracePt t="81917" x="2603500" y="2806700"/>
          <p14:tracePt t="81934" x="2597150" y="2813050"/>
          <p14:tracePt t="81950" x="2578100" y="2813050"/>
          <p14:tracePt t="81952" x="2571750" y="2813050"/>
          <p14:tracePt t="81982" x="2565400" y="2813050"/>
          <p14:tracePt t="82001" x="2546350" y="2813050"/>
          <p14:tracePt t="82017" x="2533650" y="2813050"/>
          <p14:tracePt t="82032" x="2527300" y="2813050"/>
          <p14:tracePt t="82050" x="2514600" y="2813050"/>
          <p14:tracePt t="82066" x="2495550" y="2813050"/>
          <p14:tracePt t="82083" x="2470150" y="2813050"/>
          <p14:tracePt t="82099" x="2444750" y="2813050"/>
          <p14:tracePt t="82116" x="2425700" y="2819400"/>
          <p14:tracePt t="82150" x="2419350" y="2819400"/>
          <p14:tracePt t="82167" x="2413000" y="2819400"/>
          <p14:tracePt t="82183" x="2406650" y="2819400"/>
          <p14:tracePt t="82199" x="2381250" y="2819400"/>
          <p14:tracePt t="82217" x="2368550" y="2819400"/>
          <p14:tracePt t="82234" x="2362200" y="2819400"/>
          <p14:tracePt t="82248" x="2355850" y="2813050"/>
          <p14:tracePt t="82283" x="2349500" y="2813050"/>
          <p14:tracePt t="82300" x="2343150" y="2813050"/>
          <p14:tracePt t="82315" x="2336800" y="2813050"/>
          <p14:tracePt t="82369" x="2336800" y="2819400"/>
          <p14:tracePt t="82383" x="2336800" y="2851150"/>
          <p14:tracePt t="82399" x="2336800" y="2889250"/>
          <p14:tracePt t="82417" x="2336800" y="2921000"/>
          <p14:tracePt t="82433" x="2336800" y="2940050"/>
          <p14:tracePt t="82450" x="2336800" y="2959100"/>
          <p14:tracePt t="82467" x="2336800" y="2965450"/>
          <p14:tracePt t="82482" x="2336800" y="2971800"/>
          <p14:tracePt t="82498" x="2336800" y="2978150"/>
          <p14:tracePt t="82517" x="2343150" y="2984500"/>
          <p14:tracePt t="82532" x="2343150" y="2990850"/>
          <p14:tracePt t="82551" x="2343150" y="2997200"/>
          <p14:tracePt t="82565" x="2343150" y="3003550"/>
          <p14:tracePt t="82583" x="2343150" y="3009900"/>
          <p14:tracePt t="82598" x="2349500" y="3016250"/>
          <p14:tracePt t="82617" x="2362200" y="3022600"/>
          <p14:tracePt t="82634" x="2374900" y="3028950"/>
          <p14:tracePt t="82649" x="2413000" y="3028950"/>
          <p14:tracePt t="82667" x="2438400" y="3041650"/>
          <p14:tracePt t="82683" x="2489200" y="3048000"/>
          <p14:tracePt t="82701" x="2552700" y="3054350"/>
          <p14:tracePt t="82718" x="2609850" y="3060700"/>
          <p14:tracePt t="82733" x="2654300" y="3060700"/>
          <p14:tracePt t="82751" x="2711450" y="3048000"/>
          <p14:tracePt t="82768" x="2762250" y="3048000"/>
          <p14:tracePt t="82783" x="2832100" y="3048000"/>
          <p14:tracePt t="82787" x="2882900" y="3048000"/>
          <p14:tracePt t="82800" x="2933700" y="3048000"/>
          <p14:tracePt t="82817" x="3028950" y="3048000"/>
          <p14:tracePt t="82833" x="3098800" y="3048000"/>
          <p14:tracePt t="82848" x="3124200" y="3041650"/>
          <p14:tracePt t="82867" x="3168650" y="3028950"/>
          <p14:tracePt t="82882" x="3225800" y="3035300"/>
          <p14:tracePt t="82899" x="3314700" y="3048000"/>
          <p14:tracePt t="82916" x="3365500" y="3048000"/>
          <p14:tracePt t="82933" x="3441700" y="3048000"/>
          <p14:tracePt t="82950" x="3498850" y="3048000"/>
          <p14:tracePt t="82967" x="3517900" y="3048000"/>
          <p14:tracePt t="82984" x="3536950" y="3048000"/>
          <p14:tracePt t="82999" x="3556000" y="3048000"/>
          <p14:tracePt t="83017" x="3613150" y="3048000"/>
          <p14:tracePt t="83033" x="3683000" y="3041650"/>
          <p14:tracePt t="83050" x="3746500" y="3041650"/>
          <p14:tracePt t="83067" x="3765550" y="3041650"/>
          <p14:tracePt t="83101" x="3778250" y="3041650"/>
          <p14:tracePt t="83117" x="3790950" y="3041650"/>
          <p14:tracePt t="83134" x="3829050" y="3048000"/>
          <p14:tracePt t="83149" x="3873500" y="3048000"/>
          <p14:tracePt t="83168" x="3905250" y="3048000"/>
          <p14:tracePt t="83184" x="3911600" y="3048000"/>
          <p14:tracePt t="83187" x="3917950" y="3048000"/>
          <p14:tracePt t="83217" x="3924300" y="3048000"/>
          <p14:tracePt t="83233" x="3937000" y="3054350"/>
          <p14:tracePt t="83250" x="3943350" y="3054350"/>
          <p14:tracePt t="83266" x="3949700" y="3060700"/>
          <p14:tracePt t="83300" x="3962400" y="3060700"/>
          <p14:tracePt t="83317" x="3981450" y="3060700"/>
          <p14:tracePt t="83333" x="3994150" y="3060700"/>
          <p14:tracePt t="83350" x="4000500" y="3060700"/>
          <p14:tracePt t="83367" x="4013200" y="3060700"/>
          <p14:tracePt t="83383" x="4019550" y="3060700"/>
          <p14:tracePt t="83398" x="4025900" y="3060700"/>
          <p14:tracePt t="83415" x="4032250" y="3060700"/>
          <p14:tracePt t="83432" x="4038600" y="3060700"/>
          <p14:tracePt t="83470" x="4044950" y="3060700"/>
          <p14:tracePt t="83501" x="4070350" y="3054350"/>
          <p14:tracePt t="83517" x="4083050" y="3048000"/>
          <p14:tracePt t="83533" x="4102100" y="3041650"/>
          <p14:tracePt t="83550" x="4114800" y="3041650"/>
          <p14:tracePt t="83567" x="4121150" y="3035300"/>
          <p14:tracePt t="83583" x="4127500" y="3035300"/>
          <p14:tracePt t="83601" x="4133850" y="3022600"/>
          <p14:tracePt t="83617" x="4140200" y="3009900"/>
          <p14:tracePt t="83634" x="4146550" y="2984500"/>
          <p14:tracePt t="83649" x="4146550" y="2965450"/>
          <p14:tracePt t="83666" x="4146550" y="2946400"/>
          <p14:tracePt t="83682" x="4146550" y="2940050"/>
          <p14:tracePt t="83699" x="4146550" y="2933700"/>
          <p14:tracePt t="83716" x="4146550" y="2927350"/>
          <p14:tracePt t="83734" x="4146550" y="2908300"/>
          <p14:tracePt t="83749" x="4146550" y="2901950"/>
          <p14:tracePt t="83767" x="4127500" y="2863850"/>
          <p14:tracePt t="83782" x="4127500" y="2857500"/>
          <p14:tracePt t="83817" x="4127500" y="2851150"/>
          <p14:tracePt t="83890" x="4127500" y="2844800"/>
          <p14:tracePt t="83905" x="4121150" y="2844800"/>
          <p14:tracePt t="84011" x="4114800" y="2844800"/>
          <p14:tracePt t="84030" x="4102100" y="2844800"/>
          <p14:tracePt t="84041" x="4095750" y="2844800"/>
          <p14:tracePt t="84049" x="4083050" y="2844800"/>
          <p14:tracePt t="84066" x="4070350" y="2844800"/>
          <p14:tracePt t="84084" x="4051300" y="2844800"/>
          <p14:tracePt t="84098" x="4038600" y="2844800"/>
          <p14:tracePt t="84101" x="4025900" y="2844800"/>
          <p14:tracePt t="84117" x="4000500" y="2844800"/>
          <p14:tracePt t="84133" x="3975100" y="2844800"/>
          <p14:tracePt t="84149" x="3943350" y="2844800"/>
          <p14:tracePt t="84166" x="3905250" y="2844800"/>
          <p14:tracePt t="84183" x="3841750" y="2851150"/>
          <p14:tracePt t="84200" x="3746500" y="2863850"/>
          <p14:tracePt t="84203" x="3695700" y="2870200"/>
          <p14:tracePt t="84217" x="3670300" y="2876550"/>
          <p14:tracePt t="84234" x="3625850" y="2876550"/>
          <p14:tracePt t="84251" x="3594100" y="2876550"/>
          <p14:tracePt t="84268" x="3549650" y="2882900"/>
          <p14:tracePt t="84283" x="3448050" y="2882900"/>
          <p14:tracePt t="84300" x="3308350" y="2870200"/>
          <p14:tracePt t="84316" x="3187700" y="2870200"/>
          <p14:tracePt t="84334" x="3067050" y="2870200"/>
          <p14:tracePt t="84348" x="3022600" y="2870200"/>
          <p14:tracePt t="84367" x="2971800" y="2863850"/>
          <p14:tracePt t="84383" x="2946400" y="2863850"/>
          <p14:tracePt t="84400" x="2921000" y="2863850"/>
          <p14:tracePt t="84415" x="2882900" y="2857500"/>
          <p14:tracePt t="84432" x="2844800" y="2857500"/>
          <p14:tracePt t="84450" x="2832100" y="2857500"/>
          <p14:tracePt t="84467" x="2806700" y="2857500"/>
          <p14:tracePt t="84483" x="2781300" y="2857500"/>
          <p14:tracePt t="84501" x="2743200" y="2857500"/>
          <p14:tracePt t="84515" x="2736850" y="2857500"/>
          <p14:tracePt t="84532" x="2730500" y="2857500"/>
          <p14:tracePt t="84639" x="2724150" y="2857500"/>
          <p14:tracePt t="84664" x="2705100" y="2857500"/>
          <p14:tracePt t="84673" x="2686050" y="2851150"/>
          <p14:tracePt t="84684" x="2667000" y="2851150"/>
          <p14:tracePt t="84700" x="2616200" y="2838450"/>
          <p14:tracePt t="84717" x="2552700" y="2838450"/>
          <p14:tracePt t="84733" x="2533650" y="2838450"/>
          <p14:tracePt t="84749" x="2527300" y="2838450"/>
          <p14:tracePt t="84906" x="2520950" y="2838450"/>
          <p14:tracePt t="84944" x="2520950" y="2844800"/>
          <p14:tracePt t="85037" x="2514600" y="2844800"/>
          <p14:tracePt t="86148" x="2476500" y="2844800"/>
          <p14:tracePt t="86156" x="2419350" y="2832100"/>
          <p14:tracePt t="86168" x="2387600" y="2819400"/>
          <p14:tracePt t="86183" x="2241550" y="2774950"/>
          <p14:tracePt t="86199" x="2095500" y="2755900"/>
          <p14:tracePt t="86202" x="2057400" y="2749550"/>
          <p14:tracePt t="86234" x="2019300" y="2736850"/>
          <p14:tracePt t="86236" x="2000250" y="2736850"/>
          <p14:tracePt t="86250" x="1968500" y="2736850"/>
          <p14:tracePt t="86266" x="1905000" y="2736850"/>
          <p14:tracePt t="86283" x="1854200" y="2736850"/>
          <p14:tracePt t="86299" x="1765300" y="2736850"/>
          <p14:tracePt t="86317" x="1682750" y="2736850"/>
          <p14:tracePt t="86333" x="1631950" y="2736850"/>
          <p14:tracePt t="86348" x="1612900" y="2743200"/>
          <p14:tracePt t="86367" x="1606550" y="2743200"/>
          <p14:tracePt t="86400" x="1593850" y="2743200"/>
          <p14:tracePt t="86416" x="1574800" y="2743200"/>
          <p14:tracePt t="86431" x="1555750" y="2743200"/>
          <p14:tracePt t="86436" x="1543050" y="2743200"/>
          <p14:tracePt t="86449" x="1530350" y="2749550"/>
          <p14:tracePt t="86465" x="1492250" y="2749550"/>
          <p14:tracePt t="86482" x="1454150" y="2749550"/>
          <p14:tracePt t="86486" x="1409700" y="2755900"/>
          <p14:tracePt t="86501" x="1371600" y="2768600"/>
          <p14:tracePt t="86516" x="1327150" y="2774950"/>
          <p14:tracePt t="86533" x="1320800" y="2781300"/>
          <p14:tracePt t="86602" x="1308100" y="2781300"/>
          <p14:tracePt t="86607" x="1289050" y="2787650"/>
          <p14:tracePt t="86617" x="1276350" y="2787650"/>
          <p14:tracePt t="86634" x="1257300" y="2800350"/>
          <p14:tracePt t="86650" x="1250950" y="2800350"/>
          <p14:tracePt t="86831" x="1250950" y="2806700"/>
          <p14:tracePt t="86851" x="1231900" y="2813050"/>
          <p14:tracePt t="86868" x="1231900" y="2825750"/>
          <p14:tracePt t="86885" x="1225550" y="2825750"/>
          <p14:tracePt t="86931" x="1219200" y="2832100"/>
          <p14:tracePt t="86949" x="1212850" y="2838450"/>
          <p14:tracePt t="87002" x="1212850" y="2851150"/>
          <p14:tracePt t="87015" x="1200150" y="2857500"/>
          <p14:tracePt t="87032" x="1193800" y="2870200"/>
          <p14:tracePt t="87050" x="1187450" y="2876550"/>
          <p14:tracePt t="87229" x="1181100" y="2876550"/>
          <p14:tracePt t="87248" x="1168400" y="2889250"/>
          <p14:tracePt t="87253" x="1168400" y="2895600"/>
          <p14:tracePt t="87261" x="1162050" y="2901950"/>
          <p14:tracePt t="87271" x="1155700" y="2901950"/>
          <p14:tracePt t="87283" x="1155700" y="2908300"/>
          <p14:tracePt t="87357" x="1149350" y="2914650"/>
          <p14:tracePt t="87497" x="1143000" y="2927350"/>
          <p14:tracePt t="87665" x="1149350" y="2921000"/>
          <p14:tracePt t="87677" x="1162050" y="2914650"/>
          <p14:tracePt t="87692" x="1168400" y="2908300"/>
          <p14:tracePt t="87704" x="1181100" y="2901950"/>
          <p14:tracePt t="87717" x="1193800" y="2901950"/>
          <p14:tracePt t="87734" x="1225550" y="2889250"/>
          <p14:tracePt t="87750" x="1238250" y="2882900"/>
          <p14:tracePt t="87765" x="1250950" y="2870200"/>
          <p14:tracePt t="87783" x="1257300" y="2870200"/>
          <p14:tracePt t="87800" x="1270000" y="2863850"/>
          <p14:tracePt t="87817" x="1276350" y="2863850"/>
          <p14:tracePt t="87833" x="1276350" y="2857500"/>
          <p14:tracePt t="87848" x="1282700" y="2851150"/>
          <p14:tracePt t="87865" x="1301750" y="2851150"/>
          <p14:tracePt t="87869" x="1308100" y="2851150"/>
          <p14:tracePt t="87884" x="1320800" y="2851150"/>
          <p14:tracePt t="87898" x="1333500" y="2851150"/>
          <p14:tracePt t="87915" x="1346200" y="2851150"/>
          <p14:tracePt t="87933" x="1352550" y="2851150"/>
          <p14:tracePt t="87949" x="1358900" y="2851150"/>
          <p14:tracePt t="87983" x="1365250" y="2851150"/>
          <p14:tracePt t="87999" x="1371600" y="2851150"/>
          <p14:tracePt t="88015" x="1377950" y="2851150"/>
          <p14:tracePt t="88033" x="1384300" y="2851150"/>
          <p14:tracePt t="88048" x="1397000" y="2851150"/>
          <p14:tracePt t="88066" x="1403350" y="2851150"/>
          <p14:tracePt t="88083" x="1409700" y="2857500"/>
          <p14:tracePt t="88099" x="1416050" y="2857500"/>
          <p14:tracePt t="88116" x="1428750" y="2857500"/>
          <p14:tracePt t="88134" x="1435100" y="2863850"/>
          <p14:tracePt t="88149" x="1441450" y="2870200"/>
          <p14:tracePt t="88167" x="1447800" y="2870200"/>
          <p14:tracePt t="88183" x="1454150" y="2876550"/>
          <p14:tracePt t="88199" x="1460500" y="2876550"/>
          <p14:tracePt t="88217" x="1466850" y="2882900"/>
          <p14:tracePt t="88233" x="1473200" y="2889250"/>
          <p14:tracePt t="88249" x="1473200" y="2895600"/>
          <p14:tracePt t="88265" x="1479550" y="2901950"/>
          <p14:tracePt t="88282" x="1485900" y="2908300"/>
          <p14:tracePt t="88914" x="1492250" y="2908300"/>
          <p14:tracePt t="88922" x="1536700" y="2908300"/>
          <p14:tracePt t="88931" x="1606550" y="2901950"/>
          <p14:tracePt t="88950" x="1739900" y="2876550"/>
          <p14:tracePt t="88966" x="1860550" y="2870200"/>
          <p14:tracePt t="88984" x="2012950" y="2857500"/>
          <p14:tracePt t="89000" x="2025650" y="2857500"/>
          <p14:tracePt t="89183" x="2032000" y="2857500"/>
          <p14:tracePt t="89196" x="2038350" y="2857500"/>
          <p14:tracePt t="89207" x="2044700" y="2857500"/>
          <p14:tracePt t="89944" x="2044700" y="2870200"/>
          <p14:tracePt t="89966" x="2051050" y="2876550"/>
          <p14:tracePt t="89983" x="2051050" y="2889250"/>
          <p14:tracePt t="90000" x="2057400" y="2901950"/>
          <p14:tracePt t="90014" x="2057400" y="2908300"/>
          <p14:tracePt t="90033" x="2063750" y="2908300"/>
          <p14:tracePt t="90228" x="2095500" y="2901950"/>
          <p14:tracePt t="90241" x="2152650" y="2882900"/>
          <p14:tracePt t="90252" x="2165350" y="2882900"/>
          <p14:tracePt t="90267" x="2197100" y="2876550"/>
          <p14:tracePt t="90282" x="2247900" y="2876550"/>
          <p14:tracePt t="90300" x="2311400" y="2876550"/>
          <p14:tracePt t="90303" x="2336800" y="2870200"/>
          <p14:tracePt t="90315" x="2355850" y="2863850"/>
          <p14:tracePt t="90334" x="2368550" y="2863850"/>
          <p14:tracePt t="90350" x="2381250" y="2863850"/>
          <p14:tracePt t="90352" x="2387600" y="2863850"/>
          <p14:tracePt t="90384" x="2425700" y="2863850"/>
          <p14:tracePt t="90398" x="2463800" y="2870200"/>
          <p14:tracePt t="90415" x="2514600" y="2876550"/>
          <p14:tracePt t="90433" x="2565400" y="2882900"/>
          <p14:tracePt t="90449" x="2609850" y="2882900"/>
          <p14:tracePt t="90467" x="2660650" y="2882900"/>
          <p14:tracePt t="90483" x="2705100" y="2889250"/>
          <p14:tracePt t="90501" x="2774950" y="2889250"/>
          <p14:tracePt t="90503" x="2800350" y="2895600"/>
          <p14:tracePt t="90517" x="2870200" y="2895600"/>
          <p14:tracePt t="90534" x="2921000" y="2895600"/>
          <p14:tracePt t="90547" x="2952750" y="2895600"/>
          <p14:tracePt t="90566" x="2978150" y="2895600"/>
          <p14:tracePt t="90583" x="3009900" y="2895600"/>
          <p14:tracePt t="90600" x="3041650" y="2895600"/>
          <p14:tracePt t="90615" x="3067050" y="2895600"/>
          <p14:tracePt t="90618" x="3079750" y="2895600"/>
          <p14:tracePt t="90633" x="3092450" y="2895600"/>
          <p14:tracePt t="90791" x="3079750" y="2895600"/>
          <p14:tracePt t="90816" x="2990850" y="2882900"/>
          <p14:tracePt t="90832" x="2921000" y="2870200"/>
          <p14:tracePt t="90837" x="2895600" y="2863850"/>
          <p14:tracePt t="90850" x="2882900" y="2857500"/>
          <p14:tracePt t="90867" x="2863850" y="2857500"/>
          <p14:tracePt t="90884" x="2844800" y="2851150"/>
          <p14:tracePt t="90900" x="2819400" y="2851150"/>
          <p14:tracePt t="90918" x="2768600" y="2851150"/>
          <p14:tracePt t="90932" x="2698750" y="2851150"/>
          <p14:tracePt t="90948" x="2616200" y="2851150"/>
          <p14:tracePt t="90965" x="2559050" y="2851150"/>
          <p14:tracePt t="90981" x="2520950" y="2851150"/>
          <p14:tracePt t="91000" x="2495550" y="2851150"/>
          <p14:tracePt t="91018" x="2451100" y="2851150"/>
          <p14:tracePt t="91033" x="2425700" y="2851150"/>
          <p14:tracePt t="91049" x="2393950" y="2844800"/>
          <p14:tracePt t="91065" x="2381250" y="2838450"/>
          <p14:tracePt t="91084" x="2362200" y="2832100"/>
          <p14:tracePt t="91099" x="2349500" y="2832100"/>
          <p14:tracePt t="91102" x="2343150" y="2832100"/>
          <p14:tracePt t="91254" x="2336800" y="2832100"/>
          <p14:tracePt t="91440" x="2336800" y="2844800"/>
          <p14:tracePt t="91459" x="2336800" y="2870200"/>
          <p14:tracePt t="91479" x="2343150" y="2895600"/>
          <p14:tracePt t="91490" x="2343150" y="2901950"/>
          <p14:tracePt t="91491" x="2343150" y="2908300"/>
          <p14:tracePt t="91501" x="2343150" y="2914650"/>
          <p14:tracePt t="91517" x="2349500" y="2921000"/>
          <p14:tracePt t="91531" x="2349500" y="2927350"/>
          <p14:tracePt t="91566" x="2349500" y="2933700"/>
          <p14:tracePt t="91599" x="2349500" y="2946400"/>
          <p14:tracePt t="91633" x="2349500" y="2952750"/>
          <p14:tracePt t="91650" x="2349500" y="2959100"/>
          <p14:tracePt t="91665" x="2349500" y="2965450"/>
          <p14:tracePt t="91702" x="2349500" y="2971800"/>
          <p14:tracePt t="91765" x="2349500" y="2978150"/>
          <p14:tracePt t="91771" x="2355850" y="2978150"/>
          <p14:tracePt t="91781" x="2355850" y="2984500"/>
          <p14:tracePt t="91800" x="2362200" y="2990850"/>
          <p14:tracePt t="91815" x="2362200" y="2997200"/>
          <p14:tracePt t="91850" x="2368550" y="3003550"/>
          <p14:tracePt t="91867" x="2413000" y="3003550"/>
          <p14:tracePt t="91883" x="2514600" y="3003550"/>
          <p14:tracePt t="91898" x="2660650" y="2997200"/>
          <p14:tracePt t="91916" x="2762250" y="2984500"/>
          <p14:tracePt t="91933" x="2825750" y="2971800"/>
          <p14:tracePt t="91949" x="2870200" y="2971800"/>
          <p14:tracePt t="91966" x="2921000" y="2965450"/>
          <p14:tracePt t="91983" x="2984500" y="2965450"/>
          <p14:tracePt t="92001" x="3054350" y="2965450"/>
          <p14:tracePt t="92015" x="3079750" y="2965450"/>
          <p14:tracePt t="92032" x="3098800" y="2965450"/>
          <p14:tracePt t="92049" x="3117850" y="2965450"/>
          <p14:tracePt t="92067" x="3175000" y="2971800"/>
          <p14:tracePt t="92083" x="3244850" y="2978150"/>
          <p14:tracePt t="92099" x="3365500" y="2984500"/>
          <p14:tracePt t="92116" x="3467100" y="2990850"/>
          <p14:tracePt t="92134" x="3486150" y="2990850"/>
          <p14:tracePt t="92150" x="3505200" y="2990850"/>
          <p14:tracePt t="92166" x="3530600" y="2990850"/>
          <p14:tracePt t="92182" x="3575050" y="2990850"/>
          <p14:tracePt t="92199" x="3638550" y="2990850"/>
          <p14:tracePt t="92216" x="3689350" y="2990850"/>
          <p14:tracePt t="92232" x="3714750" y="2990850"/>
          <p14:tracePt t="92249" x="3721100" y="2990850"/>
          <p14:tracePt t="92264" x="3727450" y="2990850"/>
          <p14:tracePt t="92282" x="3746500" y="2990850"/>
          <p14:tracePt t="92300" x="3765550" y="2990850"/>
          <p14:tracePt t="92315" x="3790950" y="2990850"/>
          <p14:tracePt t="92331" x="3803650" y="2990850"/>
          <p14:tracePt t="92335" x="3810000" y="2990850"/>
          <p14:tracePt t="92348" x="3816350" y="2984500"/>
          <p14:tracePt t="92366" x="3829050" y="2984500"/>
          <p14:tracePt t="92383" x="3848100" y="2984500"/>
          <p14:tracePt t="92398" x="3873500" y="2984500"/>
          <p14:tracePt t="92415" x="3898900" y="2984500"/>
          <p14:tracePt t="92431" x="3917950" y="2984500"/>
          <p14:tracePt t="92449" x="3943350" y="2984500"/>
          <p14:tracePt t="92452" x="3956050" y="2984500"/>
          <p14:tracePt t="92465" x="3962400" y="2984500"/>
          <p14:tracePt t="92483" x="3975100" y="2984500"/>
          <p14:tracePt t="92485" x="3981450" y="2984500"/>
          <p14:tracePt t="92500" x="4000500" y="2984500"/>
          <p14:tracePt t="92516" x="4019550" y="2984500"/>
          <p14:tracePt t="92532" x="4038600" y="2984500"/>
          <p14:tracePt t="92550" x="4057650" y="2990850"/>
          <p14:tracePt t="92565" x="4076700" y="2990850"/>
          <p14:tracePt t="92583" x="4083050" y="2990850"/>
          <p14:tracePt t="92599" x="4095750" y="2990850"/>
          <p14:tracePt t="92617" x="4102100" y="2997200"/>
          <p14:tracePt t="92633" x="4108450" y="2997200"/>
          <p14:tracePt t="92650" x="4114800" y="2997200"/>
          <p14:tracePt t="92666" x="4121150" y="2997200"/>
          <p14:tracePt t="92700" x="4127500" y="2997200"/>
          <p14:tracePt t="92733" x="4133850" y="2990850"/>
          <p14:tracePt t="92735" x="4140200" y="2984500"/>
          <p14:tracePt t="92750" x="4146550" y="2978150"/>
          <p14:tracePt t="92767" x="4146550" y="2965450"/>
          <p14:tracePt t="92782" x="4146550" y="2952750"/>
          <p14:tracePt t="92798" x="4146550" y="2946400"/>
          <p14:tracePt t="92816" x="4146550" y="2933700"/>
          <p14:tracePt t="92833" x="4133850" y="2921000"/>
          <p14:tracePt t="92848" x="4133850" y="2914650"/>
          <p14:tracePt t="92866" x="4127500" y="2901950"/>
          <p14:tracePt t="92883" x="4121150" y="2895600"/>
          <p14:tracePt t="92900" x="4114800" y="2889250"/>
          <p14:tracePt t="92917" x="4108450" y="2876550"/>
          <p14:tracePt t="92931" x="4102100" y="2870200"/>
          <p14:tracePt t="92949" x="4095750" y="2857500"/>
          <p14:tracePt t="92966" x="4095750" y="2851150"/>
          <p14:tracePt t="93021" x="4089400" y="2844800"/>
          <p14:tracePt t="93030" x="4083050" y="2844800"/>
          <p14:tracePt t="93046" x="4076700" y="2844800"/>
          <p14:tracePt t="93069" x="4070350" y="2838450"/>
          <p14:tracePt t="93086" x="4057650" y="2838450"/>
          <p14:tracePt t="93094" x="4051300" y="2832100"/>
          <p14:tracePt t="93103" x="4044950" y="2832100"/>
          <p14:tracePt t="93117" x="4032250" y="2825750"/>
          <p14:tracePt t="93133" x="4025900" y="2819400"/>
          <p14:tracePt t="93165" x="4013200" y="2819400"/>
          <p14:tracePt t="93181" x="4006850" y="2819400"/>
          <p14:tracePt t="93198" x="3994150" y="2819400"/>
          <p14:tracePt t="93217" x="3987800" y="2819400"/>
          <p14:tracePt t="93232" x="3949700" y="2819400"/>
          <p14:tracePt t="93249" x="3917950" y="2819400"/>
          <p14:tracePt t="93265" x="3886200" y="2825750"/>
          <p14:tracePt t="93281" x="3848100" y="2832100"/>
          <p14:tracePt t="93300" x="3816350" y="2832100"/>
          <p14:tracePt t="93316" x="3771900" y="2838450"/>
          <p14:tracePt t="93332" x="3721100" y="2838450"/>
          <p14:tracePt t="93349" x="3638550" y="2851150"/>
          <p14:tracePt t="93365" x="3568700" y="2857500"/>
          <p14:tracePt t="93384" x="3479800" y="2889250"/>
          <p14:tracePt t="93398" x="3416300" y="2895600"/>
          <p14:tracePt t="93416" x="3346450" y="2908300"/>
          <p14:tracePt t="93431" x="3206750" y="2908300"/>
          <p14:tracePt t="93449" x="3060700" y="2908300"/>
          <p14:tracePt t="93466" x="2946400" y="2901950"/>
          <p14:tracePt t="93482" x="2838450" y="2895600"/>
          <p14:tracePt t="93500" x="2724150" y="2895600"/>
          <p14:tracePt t="93517" x="2698750" y="2895600"/>
          <p14:tracePt t="93531" x="2660650" y="2895600"/>
          <p14:tracePt t="93549" x="2647950" y="2895600"/>
          <p14:tracePt t="93565" x="2641600" y="2895600"/>
          <p14:tracePt t="93581" x="2616200" y="2895600"/>
          <p14:tracePt t="93599" x="2597150" y="2889250"/>
          <p14:tracePt t="93616" x="2590800" y="2889250"/>
          <p14:tracePt t="93885" x="2578100" y="2889250"/>
          <p14:tracePt t="93904" x="2559050" y="2971800"/>
          <p14:tracePt t="93925" x="2482850" y="3111500"/>
          <p14:tracePt t="93937" x="2419350" y="3219450"/>
          <p14:tracePt t="93950" x="2387600" y="3282950"/>
          <p14:tracePt t="93953" x="2343150" y="3346450"/>
          <p14:tracePt t="93966" x="2311400" y="3409950"/>
          <p14:tracePt t="93984" x="2216150" y="3581400"/>
          <p14:tracePt t="94000" x="2184400" y="3625850"/>
          <p14:tracePt t="94017" x="2095500" y="3810000"/>
          <p14:tracePt t="94033" x="2019300" y="3924300"/>
          <p14:tracePt t="94050" x="1974850" y="4013200"/>
          <p14:tracePt t="94066" x="1955800" y="4051300"/>
          <p14:tracePt t="94083" x="1917700" y="4127500"/>
          <p14:tracePt t="94099" x="1898650" y="4197350"/>
          <p14:tracePt t="94117" x="1860550" y="4273550"/>
          <p14:tracePt t="94133" x="1778000" y="4406900"/>
          <p14:tracePt t="94150" x="1727200" y="4489450"/>
          <p14:tracePt t="94166" x="1651000" y="4578350"/>
          <p14:tracePt t="94184" x="1600200" y="4616450"/>
          <p14:tracePt t="94202" x="1555750" y="4654550"/>
          <p14:tracePt t="94216" x="1543050" y="4673600"/>
          <p14:tracePt t="94232" x="1511300" y="4699000"/>
          <p14:tracePt t="94235" x="1498600" y="4711700"/>
          <p14:tracePt t="94251" x="1447800" y="4749800"/>
          <p14:tracePt t="94266" x="1390650" y="4768850"/>
          <p14:tracePt t="94281" x="1333500" y="4794250"/>
          <p14:tracePt t="94300" x="1276350" y="4826000"/>
          <p14:tracePt t="94316" x="1200150" y="4857750"/>
          <p14:tracePt t="94332" x="1130300" y="4870450"/>
          <p14:tracePt t="94349" x="1047750" y="4902200"/>
          <p14:tracePt t="94365" x="996950" y="4921250"/>
          <p14:tracePt t="94369" x="984250" y="4927600"/>
          <p14:tracePt t="94384" x="958850" y="4946650"/>
          <p14:tracePt t="94401" x="927100" y="4959350"/>
          <p14:tracePt t="94416" x="895350" y="4965700"/>
          <p14:tracePt t="94432" x="844550" y="4978400"/>
          <p14:tracePt t="94450" x="774700" y="4991100"/>
          <p14:tracePt t="94466" x="723900" y="4997450"/>
          <p14:tracePt t="94469" x="704850" y="4997450"/>
          <p14:tracePt t="94483" x="679450" y="4997450"/>
          <p14:tracePt t="94501" x="622300" y="5003800"/>
          <p14:tracePt t="94516" x="590550" y="5010150"/>
          <p14:tracePt t="94532" x="565150" y="5016500"/>
          <p14:tracePt t="94549" x="527050" y="5022850"/>
          <p14:tracePt t="94572" x="495300" y="5035550"/>
          <p14:tracePt t="94579" x="463550" y="5048250"/>
          <p14:tracePt t="94604" x="444500" y="5067300"/>
          <p14:tracePt t="94619" x="431800" y="5073650"/>
          <p14:tracePt t="94634" x="425450" y="5073650"/>
          <p14:tracePt t="94650" x="412750" y="5086350"/>
          <p14:tracePt t="94667" x="400050" y="5099050"/>
          <p14:tracePt t="94684" x="387350" y="5118100"/>
          <p14:tracePt t="94700" x="387350" y="5143500"/>
          <p14:tracePt t="94717" x="381000" y="5168900"/>
          <p14:tracePt t="94733" x="368300" y="5194300"/>
          <p14:tracePt t="94750" x="361950" y="5238750"/>
          <p14:tracePt t="94766" x="361950" y="5251450"/>
          <p14:tracePt t="94769" x="361950" y="5264150"/>
          <p14:tracePt t="94782" x="361950" y="5283200"/>
          <p14:tracePt t="94797" x="361950" y="5289550"/>
          <p14:tracePt t="94814" x="374650" y="5308600"/>
          <p14:tracePt t="94832" x="374650" y="5321300"/>
          <p14:tracePt t="94850" x="400050" y="5334000"/>
          <p14:tracePt t="94866" x="400050" y="5346700"/>
          <p14:tracePt t="94884" x="431800" y="5365750"/>
          <p14:tracePt t="94900" x="457200" y="5378450"/>
          <p14:tracePt t="94916" x="469900" y="5391150"/>
          <p14:tracePt t="94931" x="482600" y="5397500"/>
          <p14:tracePt t="94949" x="501650" y="5403850"/>
          <p14:tracePt t="94966" x="527050" y="5422900"/>
          <p14:tracePt t="94969" x="539750" y="5429250"/>
          <p14:tracePt t="94983" x="558800" y="5441950"/>
          <p14:tracePt t="95000" x="615950" y="5461000"/>
          <p14:tracePt t="95017" x="685800" y="5492750"/>
          <p14:tracePt t="95032" x="723900" y="5511800"/>
          <p14:tracePt t="95049" x="742950" y="5518150"/>
          <p14:tracePt t="95066" x="768350" y="5524500"/>
          <p14:tracePt t="95081" x="800100" y="5530850"/>
          <p14:tracePt t="95099" x="863600" y="5549900"/>
          <p14:tracePt t="95115" x="920750" y="5562600"/>
          <p14:tracePt t="95134" x="971550" y="5568950"/>
          <p14:tracePt t="95150" x="990600" y="5575300"/>
          <p14:tracePt t="95166" x="1016000" y="5581650"/>
          <p14:tracePt t="95181" x="1054100" y="5581650"/>
          <p14:tracePt t="95198" x="1130300" y="5581650"/>
          <p14:tracePt t="95215" x="1270000" y="5581650"/>
          <p14:tracePt t="95232" x="1358900" y="5581650"/>
          <p14:tracePt t="95247" x="1422400" y="5581650"/>
          <p14:tracePt t="95265" x="1447800" y="5581650"/>
          <p14:tracePt t="95281" x="1479550" y="5581650"/>
          <p14:tracePt t="95299" x="1511300" y="5581650"/>
          <p14:tracePt t="95315" x="1587500" y="5581650"/>
          <p14:tracePt t="95333" x="1670050" y="5581650"/>
          <p14:tracePt t="95347" x="1733550" y="5581650"/>
          <p14:tracePt t="95365" x="1784350" y="5581650"/>
          <p14:tracePt t="95383" x="1873250" y="5581650"/>
          <p14:tracePt t="95399" x="1924050" y="5581650"/>
          <p14:tracePt t="95415" x="2000250" y="5581650"/>
          <p14:tracePt t="95432" x="2070100" y="5581650"/>
          <p14:tracePt t="95448" x="2127250" y="5581650"/>
          <p14:tracePt t="95465" x="2178050" y="5581650"/>
          <p14:tracePt t="95481" x="2228850" y="5588000"/>
          <p14:tracePt t="95500" x="2292350" y="5594350"/>
          <p14:tracePt t="95516" x="2311400" y="5600700"/>
          <p14:tracePt t="95532" x="2368550" y="5613400"/>
          <p14:tracePt t="95550" x="2381250" y="5613400"/>
          <p14:tracePt t="95566" x="2393950" y="5619750"/>
          <p14:tracePt t="95582" x="2425700" y="5632450"/>
          <p14:tracePt t="95586" x="2457450" y="5638800"/>
          <p14:tracePt t="95599" x="2495550" y="5645150"/>
          <p14:tracePt t="95615" x="2571750" y="5651500"/>
          <p14:tracePt t="95633" x="2686050" y="5657850"/>
          <p14:tracePt t="95649" x="2711450" y="5657850"/>
          <p14:tracePt t="95666" x="2717800" y="5657850"/>
          <p14:tracePt t="95682" x="2724150" y="5657850"/>
          <p14:tracePt t="95828" x="2730500" y="5657850"/>
          <p14:tracePt t="95838" x="2736850" y="5664200"/>
          <p14:tracePt t="95852" x="2743200" y="5664200"/>
          <p14:tracePt t="96143" x="2749550" y="5664200"/>
          <p14:tracePt t="96160" x="2755900" y="5657850"/>
          <p14:tracePt t="96172" x="2755900" y="5645150"/>
          <p14:tracePt t="96215" x="2749550" y="5638800"/>
          <p14:tracePt t="96232" x="2736850" y="5632450"/>
          <p14:tracePt t="96249" x="2711450" y="5632450"/>
          <p14:tracePt t="96265" x="2647950" y="5607050"/>
          <p14:tracePt t="96281" x="2438400" y="5556250"/>
          <p14:tracePt t="96299" x="2260600" y="5543550"/>
          <p14:tracePt t="96316" x="2178050" y="5537200"/>
          <p14:tracePt t="96333" x="2095500" y="5530850"/>
          <p14:tracePt t="96349" x="2012950" y="5530850"/>
          <p14:tracePt t="96366" x="1873250" y="5518150"/>
          <p14:tracePt t="96383" x="1752600" y="5511800"/>
          <p14:tracePt t="96399" x="1600200" y="5505450"/>
          <p14:tracePt t="96415" x="1498600" y="5505450"/>
          <p14:tracePt t="96432" x="1460500" y="5505450"/>
          <p14:tracePt t="96449" x="1454150" y="5505450"/>
          <p14:tracePt t="96465" x="1447800" y="5499100"/>
          <p14:tracePt t="96515" x="1441450" y="5499100"/>
          <p14:tracePt t="96596" x="1441450" y="5486400"/>
          <p14:tracePt t="96606" x="1441450" y="5473700"/>
          <p14:tracePt t="96624" x="1460500" y="5435600"/>
          <p14:tracePt t="96641" x="1479550" y="5410200"/>
          <p14:tracePt t="96656" x="1511300" y="5384800"/>
          <p14:tracePt t="96667" x="1517650" y="5372100"/>
          <p14:tracePt t="96681" x="1543050" y="5346700"/>
          <p14:tracePt t="96698" x="1549400" y="5340350"/>
          <p14:tracePt t="96716" x="1555750" y="5334000"/>
          <p14:tracePt t="96731" x="1562100" y="5334000"/>
          <p14:tracePt t="96750" x="1587500" y="5327650"/>
          <p14:tracePt t="96766" x="1606550" y="5327650"/>
          <p14:tracePt t="96783" x="1701800" y="5321300"/>
          <p14:tracePt t="96798" x="1752600" y="5321300"/>
          <p14:tracePt t="96815" x="1790700" y="5321300"/>
          <p14:tracePt t="96832" x="1809750" y="5321300"/>
          <p14:tracePt t="96847" x="1835150" y="5321300"/>
          <p14:tracePt t="96865" x="1866900" y="5321300"/>
          <p14:tracePt t="96883" x="1917700" y="5327650"/>
          <p14:tracePt t="96897" x="1943100" y="5334000"/>
          <p14:tracePt t="96916" x="1962150" y="5346700"/>
          <p14:tracePt t="96931" x="1993900" y="5353050"/>
          <p14:tracePt t="96949" x="2019300" y="5365750"/>
          <p14:tracePt t="96966" x="2063750" y="5391150"/>
          <p14:tracePt t="96981" x="2076450" y="5391150"/>
          <p14:tracePt t="97000" x="2101850" y="5410200"/>
          <p14:tracePt t="97032" x="2108200" y="5410200"/>
          <p14:tracePt t="97049" x="2108200" y="5416550"/>
          <p14:tracePt t="97083" x="2114550" y="5416550"/>
          <p14:tracePt t="97377" x="2120900" y="5416550"/>
          <p14:tracePt t="97387" x="2127250" y="5410200"/>
          <p14:tracePt t="97400" x="2139950" y="5391150"/>
          <p14:tracePt t="97417" x="2184400" y="5359400"/>
          <p14:tracePt t="97433" x="2298700" y="5327650"/>
          <p14:tracePt t="97456" x="2425700" y="5295900"/>
          <p14:tracePt t="97461" x="2438400" y="5283200"/>
          <p14:tracePt t="97481" x="2476500" y="5270500"/>
          <p14:tracePt t="97503" x="2520950" y="5238750"/>
          <p14:tracePt t="97515" x="2552700" y="5232400"/>
          <p14:tracePt t="97532" x="2654300" y="5219700"/>
          <p14:tracePt t="97550" x="2730500" y="5213350"/>
          <p14:tracePt t="97565" x="2762250" y="5207000"/>
          <p14:tracePt t="97582" x="2768600" y="5207000"/>
          <p14:tracePt t="97599" x="2774950" y="5207000"/>
          <p14:tracePt t="97631" x="2781300" y="5207000"/>
          <p14:tracePt t="97649" x="2800350" y="5219700"/>
          <p14:tracePt t="97666" x="2825750" y="5232400"/>
          <p14:tracePt t="97681" x="2844800" y="5245100"/>
          <p14:tracePt t="97698" x="2857500" y="5257800"/>
          <p14:tracePt t="97716" x="2870200" y="5264150"/>
          <p14:tracePt t="97732" x="2889250" y="5276850"/>
          <p14:tracePt t="97749" x="2895600" y="5283200"/>
          <p14:tracePt t="97765" x="2908300" y="5295900"/>
          <p14:tracePt t="97782" x="2914650" y="5308600"/>
          <p14:tracePt t="97798" x="2914650" y="5314950"/>
          <p14:tracePt t="97818" x="2921000" y="5314950"/>
          <p14:tracePt t="101172" x="2959100" y="5314950"/>
          <p14:tracePt t="101183" x="3035300" y="5314950"/>
          <p14:tracePt t="101197" x="3155950" y="5314950"/>
          <p14:tracePt t="101214" x="3295650" y="5321300"/>
          <p14:tracePt t="101232" x="3473450" y="5327650"/>
          <p14:tracePt t="101251" x="3835400" y="5353050"/>
          <p14:tracePt t="101265" x="3924300" y="5359400"/>
          <p14:tracePt t="101268" x="3994150" y="5359400"/>
          <p14:tracePt t="101282" x="4076700" y="5365750"/>
          <p14:tracePt t="101298" x="4133850" y="5365750"/>
          <p14:tracePt t="101314" x="4184650" y="5372100"/>
          <p14:tracePt t="101332" x="4279900" y="5378450"/>
          <p14:tracePt t="101348" x="4438650" y="5397500"/>
          <p14:tracePt t="101365" x="4679950" y="5435600"/>
          <p14:tracePt t="101381" x="4902200" y="5499100"/>
          <p14:tracePt t="101399" x="5092700" y="5549900"/>
          <p14:tracePt t="101415" x="5207000" y="5575300"/>
          <p14:tracePt t="101430" x="5353050" y="5607050"/>
          <p14:tracePt t="101448" x="5543550" y="5626100"/>
          <p14:tracePt t="101465" x="5746750" y="5651500"/>
          <p14:tracePt t="101468" x="5886450" y="5651500"/>
          <p14:tracePt t="101483" x="6051550" y="5657850"/>
          <p14:tracePt t="101499" x="6280150" y="5657850"/>
          <p14:tracePt t="101514" x="6381750" y="5645150"/>
          <p14:tracePt t="101531" x="6457950" y="5607050"/>
          <p14:tracePt t="101549" x="6534150" y="5562600"/>
          <p14:tracePt t="101565" x="6604000" y="5499100"/>
          <p14:tracePt t="101581" x="6642100" y="5441950"/>
          <p14:tracePt t="101598" x="6642100" y="5384800"/>
          <p14:tracePt t="101616" x="6597650" y="5295900"/>
          <p14:tracePt t="101632" x="6457950" y="5181600"/>
          <p14:tracePt t="101648" x="6159500" y="5016500"/>
          <p14:tracePt t="101664" x="6007100" y="4946650"/>
          <p14:tracePt t="101680" x="5930900" y="4908550"/>
          <p14:tracePt t="101685" x="5911850" y="4902200"/>
          <p14:tracePt t="101699" x="5867400" y="4883150"/>
          <p14:tracePt t="101716" x="5727700" y="4876800"/>
          <p14:tracePt t="101732" x="5524500" y="4876800"/>
          <p14:tracePt t="101734" x="5429250" y="4876800"/>
          <p14:tracePt t="101750" x="5270500" y="4889500"/>
          <p14:tracePt t="101766" x="5105400" y="4908550"/>
          <p14:tracePt t="101781" x="4984750" y="4927600"/>
          <p14:tracePt t="101798" x="4908550" y="4946650"/>
          <p14:tracePt t="101814" x="4806950" y="4972050"/>
          <p14:tracePt t="101831" x="4692650" y="5003800"/>
          <p14:tracePt t="101848" x="4597400" y="5054600"/>
          <p14:tracePt t="101866" x="4502150" y="5137150"/>
          <p14:tracePt t="101883" x="4419600" y="5213350"/>
          <p14:tracePt t="101899" x="4387850" y="5257800"/>
          <p14:tracePt t="101916" x="4368800" y="5302250"/>
          <p14:tracePt t="101931" x="4356100" y="5334000"/>
          <p14:tracePt t="101948" x="4349750" y="5365750"/>
          <p14:tracePt t="101966" x="4343400" y="5403850"/>
          <p14:tracePt t="101981" x="4356100" y="5454650"/>
          <p14:tracePt t="101999" x="4394200" y="5511800"/>
          <p14:tracePt t="102015" x="4457700" y="5581650"/>
          <p14:tracePt t="102031" x="4572000" y="5651500"/>
          <p14:tracePt t="102049" x="4667250" y="5689600"/>
          <p14:tracePt t="102065" x="4756150" y="5715000"/>
          <p14:tracePt t="102082" x="4857750" y="5734050"/>
          <p14:tracePt t="102085" x="4908550" y="5753100"/>
          <p14:tracePt t="102098" x="4978400" y="5765800"/>
          <p14:tracePt t="102116" x="5194300" y="5797550"/>
          <p14:tracePt t="102131" x="5276850" y="5810250"/>
          <p14:tracePt t="102149" x="5530850" y="5835650"/>
          <p14:tracePt t="102166" x="5657850" y="5835650"/>
          <p14:tracePt t="102181" x="5765800" y="5822950"/>
          <p14:tracePt t="102199" x="5861050" y="5803900"/>
          <p14:tracePt t="102215" x="5975350" y="5772150"/>
          <p14:tracePt t="102234" x="6159500" y="5721350"/>
          <p14:tracePt t="102248" x="6203950" y="5708650"/>
          <p14:tracePt t="102265" x="6254750" y="5695950"/>
          <p14:tracePt t="102281" x="6299200" y="5651500"/>
          <p14:tracePt t="102298" x="6324600" y="5600700"/>
          <p14:tracePt t="102315" x="6337300" y="5543550"/>
          <p14:tracePt t="102333" x="6330950" y="5473700"/>
          <p14:tracePt t="102349" x="6299200" y="5410200"/>
          <p14:tracePt t="102365" x="6280150" y="5372100"/>
          <p14:tracePt t="102382" x="6273800" y="5359400"/>
          <p14:tracePt t="102399" x="6267450" y="5327650"/>
          <p14:tracePt t="102416" x="6248400" y="5289550"/>
          <p14:tracePt t="102430" x="6235700" y="5257800"/>
          <p14:tracePt t="102448" x="6229350" y="5232400"/>
          <p14:tracePt t="102465" x="6223000" y="5226050"/>
          <p14:tracePt t="102481" x="6223000" y="5219700"/>
          <p14:tracePt t="108631" x="6159500" y="5175250"/>
          <p14:tracePt t="108645" x="6096000" y="5124450"/>
          <p14:tracePt t="108665" x="6057900" y="5086350"/>
          <p14:tracePt t="108681" x="6038850" y="5067300"/>
          <p14:tracePt t="108684" x="6026150" y="5054600"/>
          <p14:tracePt t="108698" x="6019800" y="5054600"/>
          <p14:tracePt t="108715" x="6000750" y="5041900"/>
          <p14:tracePt t="108731" x="5943600" y="4997450"/>
          <p14:tracePt t="108747" x="5873750" y="4946650"/>
          <p14:tracePt t="108764" x="5822950" y="4889500"/>
          <p14:tracePt t="108780" x="5765800" y="4832350"/>
          <p14:tracePt t="108784" x="5727700" y="4800600"/>
          <p14:tracePt t="108798" x="5702300" y="4768850"/>
          <p14:tracePt t="108813" x="5638800" y="4718050"/>
          <p14:tracePt t="108831" x="5588000" y="4667250"/>
          <p14:tracePt t="108848" x="5473700" y="4584700"/>
          <p14:tracePt t="108864" x="5264150" y="4419600"/>
          <p14:tracePt t="108881" x="5073650" y="4241800"/>
          <p14:tracePt t="108897" x="4845050" y="4076700"/>
          <p14:tracePt t="108914" x="4629150" y="3956050"/>
          <p14:tracePt t="108931" x="4464050" y="3898900"/>
          <p14:tracePt t="108934" x="4400550" y="3879850"/>
          <p14:tracePt t="108949" x="4286250" y="3841750"/>
          <p14:tracePt t="108965" x="4146550" y="3790950"/>
          <p14:tracePt t="108981" x="3987800" y="3727450"/>
          <p14:tracePt t="108997" x="3841750" y="3606800"/>
          <p14:tracePt t="109014" x="3651250" y="3435350"/>
          <p14:tracePt t="109031" x="3390900" y="3257550"/>
          <p14:tracePt t="109047" x="3238500" y="3194050"/>
          <p14:tracePt t="109064" x="3105150" y="3168650"/>
          <p14:tracePt t="109082" x="2971800" y="3149600"/>
          <p14:tracePt t="109098" x="2876550" y="3143250"/>
          <p14:tracePt t="109114" x="2768600" y="3130550"/>
          <p14:tracePt t="109130" x="2654300" y="3098800"/>
          <p14:tracePt t="109148" x="2546350" y="3067050"/>
          <p14:tracePt t="109164" x="2463800" y="3048000"/>
          <p14:tracePt t="109181" x="2413000" y="3041650"/>
          <p14:tracePt t="109184" x="2381250" y="3041650"/>
          <p14:tracePt t="109199" x="2317750" y="3041650"/>
          <p14:tracePt t="109215" x="2216150" y="3035300"/>
          <p14:tracePt t="109231" x="2095500" y="3003550"/>
          <p14:tracePt t="109247" x="2025650" y="2978150"/>
          <p14:tracePt t="109264" x="1911350" y="2940050"/>
          <p14:tracePt t="109281" x="1847850" y="2914650"/>
          <p14:tracePt t="109298" x="1822450" y="2901950"/>
          <p14:tracePt t="109315" x="1797050" y="2889250"/>
          <p14:tracePt t="109317" x="1778000" y="2882900"/>
          <p14:tracePt t="109333" x="1765300" y="2876550"/>
          <p14:tracePt t="109348" x="1752600" y="2863850"/>
          <p14:tracePt t="109364" x="1746250" y="2863850"/>
          <p14:tracePt t="109381" x="1746250" y="2857500"/>
          <p14:tracePt t="109959" x="1739900" y="2851150"/>
          <p14:tracePt t="109973" x="1689100" y="2813050"/>
          <p14:tracePt t="109983" x="1682750" y="2794000"/>
          <p14:tracePt t="110000" x="1663700" y="2781300"/>
          <p14:tracePt t="110013" x="1651000" y="2774950"/>
          <p14:tracePt t="110031" x="1644650" y="2774950"/>
          <p14:tracePt t="110048" x="1631950" y="2774950"/>
          <p14:tracePt t="110064" x="1625600" y="2774950"/>
          <p14:tracePt t="110082" x="1600200" y="2774950"/>
          <p14:tracePt t="110084" x="1593850" y="2774950"/>
          <p14:tracePt t="110097" x="1581150" y="2774950"/>
          <p14:tracePt t="110114" x="1549400" y="2774950"/>
          <p14:tracePt t="110129" x="1517650" y="2768600"/>
          <p14:tracePt t="110147" x="1492250" y="2762250"/>
          <p14:tracePt t="110164" x="1473200" y="2762250"/>
          <p14:tracePt t="110181" x="1460500" y="2762250"/>
          <p14:tracePt t="110197" x="1447800" y="2768600"/>
          <p14:tracePt t="110200" x="1441450" y="2768600"/>
          <p14:tracePt t="110214" x="1435100" y="2768600"/>
          <p14:tracePt t="110231" x="1409700" y="2768600"/>
          <p14:tracePt t="110248" x="1397000" y="2768600"/>
          <p14:tracePt t="110263" x="1390650" y="2768600"/>
          <p14:tracePt t="110281" x="1377950" y="2774950"/>
          <p14:tracePt t="110296" x="1365250" y="2774950"/>
          <p14:tracePt t="110315" x="1358900" y="2781300"/>
          <p14:tracePt t="110332" x="1333500" y="2794000"/>
          <p14:tracePt t="110347" x="1327150" y="2794000"/>
          <p14:tracePt t="110365" x="1314450" y="2813050"/>
          <p14:tracePt t="110380" x="1308100" y="2819400"/>
          <p14:tracePt t="110397" x="1301750" y="2838450"/>
          <p14:tracePt t="110414" x="1289050" y="2857500"/>
          <p14:tracePt t="110417" x="1289050" y="2863850"/>
          <p14:tracePt t="110432" x="1289050" y="2876550"/>
          <p14:tracePt t="110449" x="1282700" y="2895600"/>
          <p14:tracePt t="110465" x="1282700" y="2908300"/>
          <p14:tracePt t="110480" x="1282700" y="2921000"/>
          <p14:tracePt t="110498" x="1282700" y="2933700"/>
          <p14:tracePt t="110514" x="1289050" y="2959100"/>
          <p14:tracePt t="110530" x="1295400" y="2978150"/>
          <p14:tracePt t="110548" x="1295400" y="3003550"/>
          <p14:tracePt t="110564" x="1308100" y="3028950"/>
          <p14:tracePt t="110567" x="1314450" y="3041650"/>
          <p14:tracePt t="110581" x="1327150" y="3060700"/>
          <p14:tracePt t="110599" x="1358900" y="3086100"/>
          <p14:tracePt t="110615" x="1365250" y="3086100"/>
          <p14:tracePt t="110630" x="1371600" y="3092450"/>
          <p14:tracePt t="110648" x="1384300" y="3098800"/>
          <p14:tracePt t="110665" x="1409700" y="3098800"/>
          <p14:tracePt t="110680" x="1428750" y="3105150"/>
          <p14:tracePt t="110698" x="1447800" y="3111500"/>
          <p14:tracePt t="110715" x="1473200" y="3111500"/>
          <p14:tracePt t="110731" x="1492250" y="3111500"/>
          <p14:tracePt t="110747" x="1530350" y="3111500"/>
          <p14:tracePt t="110764" x="1562100" y="3111500"/>
          <p14:tracePt t="110781" x="1587500" y="3111500"/>
          <p14:tracePt t="110797" x="1606550" y="3111500"/>
          <p14:tracePt t="110830" x="1612900" y="3111500"/>
          <p14:tracePt t="110848" x="1631950" y="3098800"/>
          <p14:tracePt t="110864" x="1644650" y="3098800"/>
          <p14:tracePt t="110881" x="1663700" y="3086100"/>
          <p14:tracePt t="110897" x="1676400" y="3086100"/>
          <p14:tracePt t="110915" x="1689100" y="3073400"/>
          <p14:tracePt t="110931" x="1695450" y="3067050"/>
          <p14:tracePt t="110947" x="1708150" y="3054350"/>
          <p14:tracePt t="110965" x="1714500" y="3041650"/>
          <p14:tracePt t="110982" x="1720850" y="3022600"/>
          <p14:tracePt t="110997" x="1720850" y="3003550"/>
          <p14:tracePt t="111015" x="1727200" y="2978150"/>
          <p14:tracePt t="111031" x="1727200" y="2952750"/>
          <p14:tracePt t="111048" x="1727200" y="2933700"/>
          <p14:tracePt t="111064" x="1727200" y="2914650"/>
          <p14:tracePt t="111067" x="1727200" y="2908300"/>
          <p14:tracePt t="111080" x="1727200" y="2901950"/>
          <p14:tracePt t="111095" x="1708150" y="2870200"/>
          <p14:tracePt t="111113" x="1695450" y="2851150"/>
          <p14:tracePt t="111131" x="1682750" y="2844800"/>
          <p14:tracePt t="111148" x="1670050" y="2832100"/>
          <p14:tracePt t="111164" x="1657350" y="2819400"/>
          <p14:tracePt t="111180" x="1638300" y="2819400"/>
          <p14:tracePt t="111198" x="1612900" y="2806700"/>
          <p14:tracePt t="111215" x="1593850" y="2806700"/>
          <p14:tracePt t="111231" x="1562100" y="2806700"/>
          <p14:tracePt t="111247" x="1549400" y="2806700"/>
          <p14:tracePt t="111264" x="1524000" y="2806700"/>
          <p14:tracePt t="111280" x="1517650" y="2806700"/>
          <p14:tracePt t="111299" x="1504950" y="2813050"/>
          <p14:tracePt t="111314" x="1492250" y="2813050"/>
          <p14:tracePt t="111330" x="1485900" y="2813050"/>
          <p14:tracePt t="111347" x="1479550" y="2813050"/>
          <p14:tracePt t="111363" x="1460500" y="2819400"/>
          <p14:tracePt t="111380" x="1447800" y="2819400"/>
          <p14:tracePt t="111396" x="1441450" y="2819400"/>
          <p14:tracePt t="111414" x="1422400" y="2838450"/>
          <p14:tracePt t="111430" x="1397000" y="2851150"/>
          <p14:tracePt t="111435" x="1390650" y="2851150"/>
          <p14:tracePt t="111449" x="1371600" y="2870200"/>
          <p14:tracePt t="111465" x="1358900" y="2882900"/>
          <p14:tracePt t="111481" x="1352550" y="2889250"/>
          <p14:tracePt t="111499" x="1352550" y="2901950"/>
          <p14:tracePt t="111514" x="1352550" y="2908300"/>
          <p14:tracePt t="111531" x="1352550" y="2946400"/>
          <p14:tracePt t="111546" x="1371600" y="2984500"/>
          <p14:tracePt t="111564" x="1377950" y="3016250"/>
          <p14:tracePt t="111580" x="1397000" y="3041650"/>
          <p14:tracePt t="111597" x="1416050" y="3054350"/>
          <p14:tracePt t="111600" x="1422400" y="3060700"/>
          <p14:tracePt t="111614" x="1447800" y="3067050"/>
          <p14:tracePt t="111631" x="1473200" y="3067050"/>
          <p14:tracePt t="111647" x="1492250" y="3073400"/>
          <p14:tracePt t="111663" x="1517650" y="3073400"/>
          <p14:tracePt t="111680" x="1530350" y="3073400"/>
          <p14:tracePt t="111697" x="1555750" y="3073400"/>
          <p14:tracePt t="111719" x="1587500" y="3060700"/>
          <p14:tracePt t="111743" x="1612900" y="3048000"/>
          <p14:tracePt t="111757" x="1625600" y="3048000"/>
          <p14:tracePt t="111780" x="1631950" y="3048000"/>
          <p14:tracePt t="111802" x="1651000" y="3035300"/>
          <p14:tracePt t="111825" x="1689100" y="3003550"/>
          <p14:tracePt t="111839" x="1708150" y="2984500"/>
          <p14:tracePt t="111848" x="1714500" y="2965450"/>
          <p14:tracePt t="111867" x="1720850" y="2946400"/>
          <p14:tracePt t="111872" x="1720850" y="2933700"/>
          <p14:tracePt t="111888" x="1720850" y="2908300"/>
          <p14:tracePt t="111897" x="1708150" y="2889250"/>
          <p14:tracePt t="111913" x="1682750" y="2863850"/>
          <p14:tracePt t="111930" x="1670050" y="2857500"/>
          <p14:tracePt t="111947" x="1657350" y="2857500"/>
          <p14:tracePt t="111965" x="1638300" y="2851150"/>
          <p14:tracePt t="111986" x="1631950" y="2851150"/>
          <p14:tracePt t="112009" x="1612900" y="2851150"/>
          <p14:tracePt t="112020" x="1600200" y="2851150"/>
          <p14:tracePt t="112030" x="1593850" y="2851150"/>
          <p14:tracePt t="112034" x="1587500" y="2851150"/>
          <p14:tracePt t="112052" x="1568450" y="2857500"/>
          <p14:tracePt t="112071" x="1536700" y="2863850"/>
          <p14:tracePt t="112083" x="1504950" y="2876550"/>
          <p14:tracePt t="112102" x="1479550" y="2882900"/>
          <p14:tracePt t="112123" x="1460500" y="2901950"/>
          <p14:tracePt t="112134" x="1454150" y="2908300"/>
          <p14:tracePt t="112171" x="1454150" y="2914650"/>
          <p14:tracePt t="112179" x="1447800" y="2927350"/>
          <p14:tracePt t="112197" x="1441450" y="2940050"/>
          <p14:tracePt t="112215" x="1435100" y="2959100"/>
          <p14:tracePt t="112231" x="1435100" y="2965450"/>
          <p14:tracePt t="112274" x="1435100" y="2971800"/>
          <p14:tracePt t="112286" x="1441450" y="2978150"/>
          <p14:tracePt t="112296" x="1447800" y="2978150"/>
          <p14:tracePt t="112314" x="1460500" y="2984500"/>
          <p14:tracePt t="112336" x="1473200" y="2997200"/>
          <p14:tracePt t="112358" x="1498600" y="3009900"/>
          <p14:tracePt t="112370" x="1511300" y="3022600"/>
          <p14:tracePt t="112380" x="1524000" y="3022600"/>
          <p14:tracePt t="112404" x="1549400" y="3028950"/>
          <p14:tracePt t="112423" x="1568450" y="3035300"/>
          <p14:tracePt t="112436" x="1581150" y="3035300"/>
          <p14:tracePt t="112452" x="1593850" y="3035300"/>
          <p14:tracePt t="112472" x="1619250" y="3028950"/>
          <p14:tracePt t="112483" x="1631950" y="3022600"/>
          <p14:tracePt t="112504" x="1644650" y="3016250"/>
          <p14:tracePt t="112520" x="1670050" y="3009900"/>
          <p14:tracePt t="112530" x="1682750" y="3003550"/>
          <p14:tracePt t="112548" x="1695450" y="2990850"/>
          <p14:tracePt t="112564" x="1701800" y="2984500"/>
          <p14:tracePt t="112587" x="1708150" y="2965450"/>
          <p14:tracePt t="112609" x="1708150" y="2940050"/>
          <p14:tracePt t="112620" x="1708150" y="2921000"/>
          <p14:tracePt t="112630" x="1701800" y="2914650"/>
          <p14:tracePt t="112651" x="1695450" y="2901950"/>
          <p14:tracePt t="112656" x="1682750" y="2889250"/>
          <p14:tracePt t="112670" x="1663700" y="2882900"/>
          <p14:tracePt t="112681" x="1657350" y="2882900"/>
          <p14:tracePt t="112697" x="1651000" y="2876550"/>
          <p14:tracePt t="112717" x="1644650" y="2876550"/>
          <p14:tracePt t="112738" x="1631950" y="2876550"/>
          <p14:tracePt t="112747" x="1625600" y="2882900"/>
          <p14:tracePt t="112765" x="1619250" y="2882900"/>
          <p14:tracePt t="112781" x="1606550" y="2889250"/>
          <p14:tracePt t="112802" x="1600200" y="2895600"/>
          <p14:tracePt t="112858" x="1587500" y="2895600"/>
          <p14:tracePt t="112879" x="1562100" y="2901950"/>
          <p14:tracePt t="112897" x="1555750" y="2908300"/>
          <p14:tracePt t="112914" x="1543050" y="2908300"/>
          <p14:tracePt t="112930" x="1543050" y="2914650"/>
          <p14:tracePt t="114769" x="1555750" y="2914650"/>
          <p14:tracePt t="114778" x="1562100" y="2908300"/>
          <p14:tracePt t="114786" x="1581150" y="2876550"/>
          <p14:tracePt t="114797" x="1593850" y="2863850"/>
          <p14:tracePt t="114814" x="1600200" y="2844800"/>
          <p14:tracePt t="114831" x="1612900" y="2838450"/>
          <p14:tracePt t="114848" x="1619250" y="2825750"/>
          <p14:tracePt t="114863" x="1631950" y="2813050"/>
          <p14:tracePt t="114880" x="1638300" y="2806700"/>
          <p14:tracePt t="114897" x="1651000" y="2794000"/>
          <p14:tracePt t="114914" x="1657350" y="2787650"/>
          <p14:tracePt t="114931" x="1670050" y="2787650"/>
          <p14:tracePt t="114948" x="1689100" y="2768600"/>
          <p14:tracePt t="114964" x="1714500" y="2755900"/>
          <p14:tracePt t="114981" x="1739900" y="2749550"/>
          <p14:tracePt t="114998" x="1758950" y="2743200"/>
          <p14:tracePt t="115014" x="1784350" y="2736850"/>
          <p14:tracePt t="115030" x="1841500" y="2736850"/>
          <p14:tracePt t="115047" x="1943100" y="2730500"/>
          <p14:tracePt t="115063" x="2032000" y="2730500"/>
          <p14:tracePt t="115082" x="2120900" y="2724150"/>
          <p14:tracePt t="115096" x="2133600" y="2724150"/>
          <p14:tracePt t="115114" x="2171700" y="2724150"/>
          <p14:tracePt t="115129" x="2216150" y="2724150"/>
          <p14:tracePt t="115146" x="2286000" y="2724150"/>
          <p14:tracePt t="115164" x="2355850" y="2730500"/>
          <p14:tracePt t="115181" x="2393950" y="2730500"/>
          <p14:tracePt t="115198" x="2432050" y="2730500"/>
          <p14:tracePt t="115215" x="2444750" y="2730500"/>
          <p14:tracePt t="115231" x="2457450" y="2730500"/>
          <p14:tracePt t="115248" x="2476500" y="2736850"/>
          <p14:tracePt t="115263" x="2489200" y="2736850"/>
          <p14:tracePt t="115281" x="2501900" y="2749550"/>
          <p14:tracePt t="115298" x="2527300" y="2755900"/>
          <p14:tracePt t="115314" x="2540000" y="2762250"/>
          <p14:tracePt t="115332" x="2552700" y="2768600"/>
          <p14:tracePt t="115334" x="2565400" y="2774950"/>
          <p14:tracePt t="115363" x="2571750" y="2787650"/>
          <p14:tracePt t="115378" x="2578100" y="2787650"/>
          <p14:tracePt t="115396" x="2590800" y="2800350"/>
          <p14:tracePt t="115413" x="2597150" y="2800350"/>
          <p14:tracePt t="115429" x="2609850" y="2806700"/>
          <p14:tracePt t="115465" x="2616200" y="2813050"/>
          <p14:tracePt t="115498" x="2622550" y="2819400"/>
          <p14:tracePt t="115512" x="2622550" y="2825750"/>
          <p14:tracePt t="117964" x="2603500" y="2851150"/>
          <p14:tracePt t="117974" x="2540000" y="2882900"/>
          <p14:tracePt t="117987" x="2413000" y="2940050"/>
          <p14:tracePt t="117998" x="2368550" y="2952750"/>
          <p14:tracePt t="118014" x="2311400" y="2965450"/>
          <p14:tracePt t="118031" x="2311400" y="2971800"/>
          <p14:tracePt t="118064" x="2305050" y="2978150"/>
          <p14:tracePt t="118081" x="2298700" y="2984500"/>
          <p14:tracePt t="118097" x="2286000" y="3009900"/>
          <p14:tracePt t="118114" x="2260600" y="3048000"/>
          <p14:tracePt t="118130" x="2241550" y="3073400"/>
          <p14:tracePt t="118146" x="2241550" y="3086100"/>
          <p14:tracePt t="118216" x="2241550" y="3092450"/>
          <p14:tracePt t="118231" x="2241550" y="3098800"/>
          <p14:tracePt t="118245" x="2247900" y="3105150"/>
          <p14:tracePt t="118253" x="2254250" y="3130550"/>
          <p14:tracePt t="118264" x="2279650" y="3149600"/>
          <p14:tracePt t="118280" x="2317750" y="3187700"/>
          <p14:tracePt t="118297" x="2343150" y="3206750"/>
          <p14:tracePt t="118313" x="2349500" y="3213100"/>
          <p14:tracePt t="118349" x="2355850" y="3213100"/>
          <p14:tracePt t="118363" x="2368550" y="3200400"/>
          <p14:tracePt t="118380" x="2374900" y="3200400"/>
          <p14:tracePt t="118397" x="2374900" y="3194050"/>
          <p14:tracePt t="118449" x="2374900" y="3187700"/>
          <p14:tracePt t="118465" x="2374900" y="3175000"/>
          <p14:tracePt t="118481" x="2368550" y="3162300"/>
          <p14:tracePt t="118499" x="2355850" y="3149600"/>
          <p14:tracePt t="118514" x="2343150" y="3143250"/>
          <p14:tracePt t="118531" x="2336800" y="3136900"/>
          <p14:tracePt t="118546" x="2330450" y="3136900"/>
          <p14:tracePt t="118563" x="2311400" y="3136900"/>
          <p14:tracePt t="118580" x="2266950" y="3130550"/>
          <p14:tracePt t="118598" x="2159000" y="3105150"/>
          <p14:tracePt t="118614" x="2114550" y="3092450"/>
          <p14:tracePt t="118630" x="2089150" y="3092450"/>
          <p14:tracePt t="118646" x="2070100" y="3086100"/>
          <p14:tracePt t="118663" x="2044700" y="3079750"/>
          <p14:tracePt t="118680" x="1987550" y="3073400"/>
          <p14:tracePt t="118697" x="1917700" y="3073400"/>
          <p14:tracePt t="118715" x="1841500" y="3073400"/>
          <p14:tracePt t="118729" x="1822450" y="3073400"/>
          <p14:tracePt t="118747" x="1816100" y="3073400"/>
          <p14:tracePt t="118780" x="1797050" y="3073400"/>
          <p14:tracePt t="118797" x="1758950" y="3073400"/>
          <p14:tracePt t="118813" x="1714500" y="3073400"/>
          <p14:tracePt t="118830" x="1670050" y="3073400"/>
          <p14:tracePt t="118847" x="1651000" y="3073400"/>
          <p14:tracePt t="118863" x="1606550" y="3073400"/>
          <p14:tracePt t="118879" x="1587500" y="3073400"/>
          <p14:tracePt t="118896" x="1574800" y="3073400"/>
          <p14:tracePt t="118914" x="1555750" y="3073400"/>
          <p14:tracePt t="118929" x="1549400" y="3073400"/>
          <p14:tracePt t="118963" x="1543050" y="3073400"/>
          <p14:tracePt t="118981" x="1524000" y="3079750"/>
          <p14:tracePt t="118997" x="1517650" y="3086100"/>
          <p14:tracePt t="119014" x="1504950" y="3086100"/>
          <p14:tracePt t="119030" x="1498600" y="3092450"/>
          <p14:tracePt t="119045" x="1492250" y="3092450"/>
          <p14:tracePt t="119090" x="1485900" y="3105150"/>
          <p14:tracePt t="119114" x="1466850" y="3143250"/>
          <p14:tracePt t="119129" x="1460500" y="3168650"/>
          <p14:tracePt t="119146" x="1447800" y="3206750"/>
          <p14:tracePt t="119164" x="1441450" y="3232150"/>
          <p14:tracePt t="119180" x="1441450" y="3251200"/>
          <p14:tracePt t="119198" x="1441450" y="3263900"/>
          <p14:tracePt t="119215" x="1441450" y="3276600"/>
          <p14:tracePt t="119229" x="1441450" y="3282950"/>
          <p14:tracePt t="119247" x="1441450" y="3308350"/>
          <p14:tracePt t="119264" x="1441450" y="3340100"/>
          <p14:tracePt t="119280" x="1447800" y="3365500"/>
          <p14:tracePt t="119298" x="1447800" y="3384550"/>
          <p14:tracePt t="119314" x="1447800" y="3397250"/>
          <p14:tracePt t="119330" x="1454150" y="3416300"/>
          <p14:tracePt t="119418" x="1479550" y="3416300"/>
          <p14:tracePt t="119426" x="1504950" y="3416300"/>
          <p14:tracePt t="119436" x="1555750" y="3416300"/>
          <p14:tracePt t="119448" x="1612900" y="3416300"/>
          <p14:tracePt t="119465" x="1784350" y="3422650"/>
          <p14:tracePt t="119481" x="1892300" y="3422650"/>
          <p14:tracePt t="119500" x="1993900" y="3422650"/>
          <p14:tracePt t="119514" x="2082800" y="3422650"/>
          <p14:tracePt t="119528" x="2184400" y="3422650"/>
          <p14:tracePt t="119546" x="2305050" y="3416300"/>
          <p14:tracePt t="119562" x="2444750" y="3409950"/>
          <p14:tracePt t="119581" x="2571750" y="3397250"/>
          <p14:tracePt t="119597" x="2692400" y="3397250"/>
          <p14:tracePt t="119614" x="2863850" y="3397250"/>
          <p14:tracePt t="119629" x="2940050" y="3397250"/>
          <p14:tracePt t="119647" x="3016250" y="3397250"/>
          <p14:tracePt t="119663" x="3079750" y="3409950"/>
          <p14:tracePt t="119680" x="3162300" y="3416300"/>
          <p14:tracePt t="119698" x="3295650" y="3429000"/>
          <p14:tracePt t="119713" x="3340100" y="3429000"/>
          <p14:tracePt t="119731" x="3460750" y="3441700"/>
          <p14:tracePt t="119748" x="3524250" y="3441700"/>
          <p14:tracePt t="119764" x="3549650" y="3441700"/>
          <p14:tracePt t="119779" x="3568700" y="3441700"/>
          <p14:tracePt t="119797" x="3575050" y="3441700"/>
          <p14:tracePt t="119830" x="3581400" y="3441700"/>
          <p14:tracePt t="119845" x="3587750" y="3441700"/>
          <p14:tracePt t="119881" x="3594100" y="3441700"/>
          <p14:tracePt t="119895" x="3606800" y="3441700"/>
          <p14:tracePt t="119914" x="3619500" y="3441700"/>
          <p14:tracePt t="119929" x="3625850" y="3441700"/>
          <p14:tracePt t="119966" x="3625850" y="3435350"/>
          <p14:tracePt t="119998" x="3638550" y="3390900"/>
          <p14:tracePt t="120014" x="3644900" y="3365500"/>
          <p14:tracePt t="120030" x="3651250" y="3340100"/>
          <p14:tracePt t="120047" x="3657600" y="3321050"/>
          <p14:tracePt t="120062" x="3657600" y="3302000"/>
          <p14:tracePt t="120082" x="3663950" y="3289300"/>
          <p14:tracePt t="120095" x="3670300" y="3276600"/>
          <p14:tracePt t="120114" x="3670300" y="3238500"/>
          <p14:tracePt t="120130" x="3670300" y="3219450"/>
          <p14:tracePt t="120147" x="3676650" y="3194050"/>
          <p14:tracePt t="120163" x="3676650" y="3181350"/>
          <p14:tracePt t="120179" x="3676650" y="3168650"/>
          <p14:tracePt t="120196" x="3683000" y="3155950"/>
          <p14:tracePt t="120213" x="3683000" y="3143250"/>
          <p14:tracePt t="120230" x="3683000" y="3117850"/>
          <p14:tracePt t="120247" x="3689350" y="3092450"/>
          <p14:tracePt t="120264" x="3689350" y="3079750"/>
          <p14:tracePt t="120339" x="3689350" y="3073400"/>
          <p14:tracePt t="120450" x="3689350" y="3079750"/>
          <p14:tracePt t="120463" x="3683000" y="3079750"/>
          <p14:tracePt t="120481" x="3644900" y="3079750"/>
          <p14:tracePt t="120498" x="3594100" y="3079750"/>
          <p14:tracePt t="120512" x="3511550" y="3073400"/>
          <p14:tracePt t="120530" x="3409950" y="3067050"/>
          <p14:tracePt t="120548" x="3289300" y="3054350"/>
          <p14:tracePt t="120562" x="3232150" y="3054350"/>
          <p14:tracePt t="120567" x="3187700" y="3054350"/>
          <p14:tracePt t="120579" x="3155950" y="3048000"/>
          <p14:tracePt t="120597" x="3086100" y="3048000"/>
          <p14:tracePt t="120599" x="3067050" y="3048000"/>
          <p14:tracePt t="120613" x="3028950" y="3041650"/>
          <p14:tracePt t="120629" x="2978150" y="3041650"/>
          <p14:tracePt t="120647" x="2882900" y="3041650"/>
          <p14:tracePt t="120663" x="2749550" y="3041650"/>
          <p14:tracePt t="120680" x="2578100" y="3041650"/>
          <p14:tracePt t="120696" x="2425700" y="3035300"/>
          <p14:tracePt t="120713" x="2298700" y="3035300"/>
          <p14:tracePt t="120717" x="2241550" y="3035300"/>
          <p14:tracePt t="120731" x="2114550" y="3035300"/>
          <p14:tracePt t="120747" x="1993900" y="3035300"/>
          <p14:tracePt t="120764" x="1892300" y="3035300"/>
          <p14:tracePt t="120779" x="1790700" y="3041650"/>
          <p14:tracePt t="120797" x="1714500" y="3041650"/>
          <p14:tracePt t="120813" x="1651000" y="3041650"/>
          <p14:tracePt t="120830" x="1600200" y="3048000"/>
          <p14:tracePt t="120846" x="1549400" y="3048000"/>
          <p14:tracePt t="120850" x="1498600" y="3048000"/>
          <p14:tracePt t="120864" x="1428750" y="3054350"/>
          <p14:tracePt t="120880" x="1365250" y="3054350"/>
          <p14:tracePt t="120897" x="1352550" y="3054350"/>
          <p14:tracePt t="120913" x="1352550" y="3060700"/>
          <p14:tracePt t="122691" x="1346200" y="3060700"/>
          <p14:tracePt t="122701" x="1358900" y="3105150"/>
          <p14:tracePt t="122712" x="1403350" y="3168650"/>
          <p14:tracePt t="122731" x="1473200" y="3302000"/>
          <p14:tracePt t="122747" x="1530350" y="3365500"/>
          <p14:tracePt t="122764" x="1568450" y="3435350"/>
          <p14:tracePt t="122779" x="1600200" y="3486150"/>
          <p14:tracePt t="122797" x="1612900" y="3517900"/>
          <p14:tracePt t="122813" x="1612900" y="3524250"/>
          <p14:tracePt t="122830" x="1619250" y="3530600"/>
          <p14:tracePt t="122846" x="1625600" y="3536950"/>
          <p14:tracePt t="122864" x="1638300" y="3562350"/>
          <p14:tracePt t="122879" x="1670050" y="3581400"/>
          <p14:tracePt t="122896" x="1682750" y="3600450"/>
          <p14:tracePt t="123334" x="1657350" y="3594100"/>
          <p14:tracePt t="123349" x="1454150" y="3505200"/>
          <p14:tracePt t="123364" x="1289050" y="3429000"/>
          <p14:tracePt t="123378" x="1212850" y="3384550"/>
          <p14:tracePt t="123397" x="1200150" y="3359150"/>
          <p14:tracePt t="123414" x="1181100" y="3314700"/>
          <p14:tracePt t="123417" x="1168400" y="3270250"/>
          <p14:tracePt t="123429" x="1162050" y="3225800"/>
          <p14:tracePt t="123447" x="1136650" y="3149600"/>
          <p14:tracePt t="123463" x="1092200" y="3079750"/>
          <p14:tracePt t="123481" x="1060450" y="3048000"/>
          <p14:tracePt t="123495" x="1060450" y="3041650"/>
          <p14:tracePt t="123529" x="1054100" y="3041650"/>
          <p14:tracePt t="123546" x="1054100" y="3028950"/>
          <p14:tracePt t="123562" x="1054100" y="3022600"/>
          <p14:tracePt t="123580" x="1054100" y="2997200"/>
          <p14:tracePt t="123595" x="1054100" y="2978150"/>
          <p14:tracePt t="123613" x="1054100" y="2971800"/>
          <p14:tracePt t="123651" x="1054100" y="2965450"/>
          <p14:tracePt t="123680" x="1054100" y="2952750"/>
          <p14:tracePt t="123695" x="1054100" y="2946400"/>
          <p14:tracePt t="123714" x="1054100" y="2927350"/>
          <p14:tracePt t="123717" x="1054100" y="2914650"/>
          <p14:tracePt t="123747" x="1054100" y="2908300"/>
          <p14:tracePt t="123943" x="1047750" y="2914650"/>
          <p14:tracePt t="123954" x="1041400" y="2921000"/>
          <p14:tracePt t="123967" x="1028700" y="2946400"/>
          <p14:tracePt t="123980" x="1016000" y="2959100"/>
          <p14:tracePt t="123997" x="1003300" y="2971800"/>
          <p14:tracePt t="124013" x="1003300" y="2978150"/>
          <p14:tracePt t="124030" x="990600" y="2984500"/>
          <p14:tracePt t="124062" x="984250" y="2997200"/>
          <p14:tracePt t="124079" x="984250" y="3003550"/>
          <p14:tracePt t="124097" x="971550" y="3016250"/>
          <p14:tracePt t="124113" x="952500" y="3060700"/>
          <p14:tracePt t="124131" x="939800" y="3092450"/>
          <p14:tracePt t="124146" x="927100" y="3124200"/>
          <p14:tracePt t="124164" x="920750" y="3155950"/>
          <p14:tracePt t="124179" x="920750" y="3187700"/>
          <p14:tracePt t="124197" x="920750" y="3219450"/>
          <p14:tracePt t="124213" x="933450" y="3263900"/>
          <p14:tracePt t="124216" x="933450" y="3282950"/>
          <p14:tracePt t="124248" x="939800" y="3352800"/>
          <p14:tracePt t="124263" x="952500" y="3397250"/>
          <p14:tracePt t="124278" x="958850" y="3441700"/>
          <p14:tracePt t="124298" x="965200" y="3473450"/>
          <p14:tracePt t="124312" x="977900" y="3486150"/>
          <p14:tracePt t="124329" x="977900" y="3511550"/>
          <p14:tracePt t="124347" x="990600" y="3524250"/>
          <p14:tracePt t="124378" x="990600" y="3530600"/>
          <p14:tracePt t="125784" x="996950" y="3530600"/>
          <p14:tracePt t="125792" x="1022350" y="3530600"/>
          <p14:tracePt t="125804" x="1028700" y="3530600"/>
          <p14:tracePt t="125812" x="1041400" y="3530600"/>
          <p14:tracePt t="125829" x="1060450" y="3530600"/>
          <p14:tracePt t="125845" x="1092200" y="3530600"/>
          <p14:tracePt t="125849" x="1104900" y="3530600"/>
          <p14:tracePt t="125863" x="1136650" y="3530600"/>
          <p14:tracePt t="125880" x="1168400" y="3536950"/>
          <p14:tracePt t="125895" x="1181100" y="3536950"/>
          <p14:tracePt t="125914" x="1206500" y="3543300"/>
          <p14:tracePt t="125929" x="1225550" y="3549650"/>
          <p14:tracePt t="125949" x="1231900" y="3549650"/>
          <p14:tracePt t="125980" x="1238250" y="3549650"/>
          <p14:tracePt t="126014" x="1270000" y="3549650"/>
          <p14:tracePt t="126029" x="1308100" y="3549650"/>
          <p14:tracePt t="126048" x="1358900" y="3549650"/>
          <p14:tracePt t="126050" x="1384300" y="3549650"/>
          <p14:tracePt t="126062" x="1397000" y="3556000"/>
          <p14:tracePt t="126079" x="1428750" y="3556000"/>
          <p14:tracePt t="126097" x="1441450" y="3556000"/>
          <p14:tracePt t="126099" x="1454150" y="3556000"/>
          <p14:tracePt t="126112" x="1479550" y="3562350"/>
          <p14:tracePt t="126130" x="1517650" y="3568700"/>
          <p14:tracePt t="126146" x="1562100" y="3568700"/>
          <p14:tracePt t="126163" x="1600200" y="3568700"/>
          <p14:tracePt t="126179" x="1625600" y="3568700"/>
          <p14:tracePt t="126197" x="1644650" y="3568700"/>
          <p14:tracePt t="126213" x="1657350" y="3568700"/>
          <p14:tracePt t="126229" x="1670050" y="3568700"/>
          <p14:tracePt t="126247" x="1714500" y="3568700"/>
          <p14:tracePt t="126263" x="1733550" y="3568700"/>
          <p14:tracePt t="126279" x="1752600" y="3568700"/>
          <p14:tracePt t="126296" x="1784350" y="3568700"/>
          <p14:tracePt t="126311" x="1803400" y="3568700"/>
          <p14:tracePt t="126331" x="1828800" y="3568700"/>
          <p14:tracePt t="126347" x="1854200" y="3568700"/>
          <p14:tracePt t="126363" x="1911350" y="3581400"/>
          <p14:tracePt t="126380" x="1981200" y="3587750"/>
          <p14:tracePt t="126395" x="2051050" y="3594100"/>
          <p14:tracePt t="126414" x="2108200" y="3600450"/>
          <p14:tracePt t="126429" x="2120900" y="3600450"/>
          <p14:tracePt t="127191" x="2120900" y="3568700"/>
          <p14:tracePt t="127202" x="2120900" y="3536950"/>
          <p14:tracePt t="127214" x="2120900" y="3517900"/>
          <p14:tracePt t="127228" x="2120900" y="3473450"/>
          <p14:tracePt t="127246" x="2120900" y="3441700"/>
          <p14:tracePt t="127296" x="2114550" y="3435350"/>
          <p14:tracePt t="127312" x="2089150" y="3416300"/>
          <p14:tracePt t="127329" x="2051050" y="3384550"/>
          <p14:tracePt t="127345" x="2006600" y="3352800"/>
          <p14:tracePt t="127363" x="1955800" y="3327400"/>
          <p14:tracePt t="127380" x="1924050" y="3321050"/>
          <p14:tracePt t="127397" x="1892300" y="3314700"/>
          <p14:tracePt t="127413" x="1847850" y="3314700"/>
          <p14:tracePt t="127430" x="1790700" y="3308350"/>
          <p14:tracePt t="127446" x="1727200" y="3308350"/>
          <p14:tracePt t="127463" x="1676400" y="3302000"/>
          <p14:tracePt t="127466" x="1657350" y="3302000"/>
          <p14:tracePt t="127480" x="1631950" y="3302000"/>
          <p14:tracePt t="127498" x="1619250" y="3302000"/>
          <p14:tracePt t="127530" x="1612900" y="3302000"/>
          <p14:tracePt t="127545" x="1606550" y="3314700"/>
          <p14:tracePt t="127563" x="1593850" y="3340100"/>
          <p14:tracePt t="127580" x="1587500" y="3352800"/>
          <p14:tracePt t="127596" x="1581150" y="3371850"/>
          <p14:tracePt t="127599" x="1574800" y="3390900"/>
          <p14:tracePt t="127614" x="1574800" y="3441700"/>
          <p14:tracePt t="127631" x="1593850" y="3486150"/>
          <p14:tracePt t="127646" x="1625600" y="3536950"/>
          <p14:tracePt t="127663" x="1663700" y="3575050"/>
          <p14:tracePt t="127680" x="1714500" y="3613150"/>
          <p14:tracePt t="127696" x="1752600" y="3632200"/>
          <p14:tracePt t="127712" x="1790700" y="3644900"/>
          <p14:tracePt t="127730" x="1835150" y="3651250"/>
          <p14:tracePt t="127747" x="1866900" y="3657600"/>
          <p14:tracePt t="127763" x="1892300" y="3663950"/>
          <p14:tracePt t="127780" x="1930400" y="3670300"/>
          <p14:tracePt t="127796" x="2000250" y="3670300"/>
          <p14:tracePt t="127812" x="2057400" y="3663950"/>
          <p14:tracePt t="127829" x="2101850" y="3644900"/>
          <p14:tracePt t="127845" x="2120900" y="3638550"/>
          <p14:tracePt t="127863" x="2139950" y="3619500"/>
          <p14:tracePt t="127881" x="2159000" y="3575050"/>
          <p14:tracePt t="127895" x="2178050" y="3505200"/>
          <p14:tracePt t="127914" x="2184400" y="3435350"/>
          <p14:tracePt t="127929" x="2165350" y="3371850"/>
          <p14:tracePt t="127946" x="2152650" y="3333750"/>
          <p14:tracePt t="127949" x="2146300" y="3327400"/>
          <p14:tracePt t="127962" x="2133600" y="3314700"/>
          <p14:tracePt t="127980" x="2089150" y="3295650"/>
          <p14:tracePt t="127997" x="2025650" y="3295650"/>
          <p14:tracePt t="128013" x="1930400" y="3289300"/>
          <p14:tracePt t="128030" x="1828800" y="3289300"/>
          <p14:tracePt t="128047" x="1746250" y="3289300"/>
          <p14:tracePt t="128061" x="1701800" y="3289300"/>
          <p14:tracePt t="128136" x="1701800" y="3295650"/>
          <p14:tracePt t="128143" x="1701800" y="3308350"/>
          <p14:tracePt t="128151" x="1720850" y="3321050"/>
          <p14:tracePt t="128162" x="1739900" y="3352800"/>
          <p14:tracePt t="128180" x="1790700" y="3403600"/>
          <p14:tracePt t="128195" x="1835150" y="3435350"/>
          <p14:tracePt t="128212" x="1873250" y="3460750"/>
          <p14:tracePt t="128230" x="1936750" y="3492500"/>
          <p14:tracePt t="128247" x="1962150" y="3492500"/>
          <p14:tracePt t="128264" x="1968500" y="3492500"/>
          <p14:tracePt t="128279" x="1968500" y="3498850"/>
          <p14:tracePt t="128295" x="1974850" y="3498850"/>
          <p14:tracePt t="128355" x="1981200" y="3498850"/>
          <p14:tracePt t="128378" x="1987550" y="3498850"/>
          <p14:tracePt t="128386" x="1987550" y="3505200"/>
          <p14:tracePt t="128411" x="1993900" y="3511550"/>
          <p14:tracePt t="128429" x="2006600" y="3517900"/>
          <p14:tracePt t="128447" x="2025650" y="3530600"/>
          <p14:tracePt t="128463" x="2038350" y="3536950"/>
          <p14:tracePt t="128481" x="2044700" y="3543300"/>
          <p14:tracePt t="128498" x="2051050" y="3549650"/>
          <p14:tracePt t="128513" x="2076450" y="3556000"/>
          <p14:tracePt t="128529" x="2095500" y="3556000"/>
          <p14:tracePt t="128547" x="2108200" y="3562350"/>
          <p14:tracePt t="128615" x="2114550" y="3562350"/>
          <p14:tracePt t="128627" x="2120900" y="3562350"/>
          <p14:tracePt t="128636" x="2139950" y="3562350"/>
          <p14:tracePt t="128647" x="2152650" y="3549650"/>
          <p14:tracePt t="128663" x="2178050" y="3536950"/>
          <p14:tracePt t="128679" x="2190750" y="3524250"/>
          <p14:tracePt t="128697" x="2197100" y="3517900"/>
          <p14:tracePt t="128700" x="2197100" y="3511550"/>
          <p14:tracePt t="128713" x="2197100" y="3505200"/>
          <p14:tracePt t="128731" x="2209800" y="3492500"/>
          <p14:tracePt t="128745" x="2209800" y="3486150"/>
          <p14:tracePt t="128763" x="2241550" y="3479800"/>
          <p14:tracePt t="128780" x="2260600" y="3473450"/>
          <p14:tracePt t="128797" x="2279650" y="3467100"/>
          <p14:tracePt t="128812" x="2298700" y="3460750"/>
          <p14:tracePt t="128830" x="2311400" y="3448050"/>
          <p14:tracePt t="128845" x="2336800" y="3448050"/>
          <p14:tracePt t="128864" x="2368550" y="3448050"/>
          <p14:tracePt t="128880" x="2400300" y="3448050"/>
          <p14:tracePt t="128895" x="2419350" y="3448050"/>
          <p14:tracePt t="128912" x="2444750" y="3448050"/>
          <p14:tracePt t="128928" x="2463800" y="3448050"/>
          <p14:tracePt t="128945" x="2482850" y="3448050"/>
          <p14:tracePt t="128950" x="2495550" y="3448050"/>
          <p14:tracePt t="128962" x="2501900" y="3448050"/>
          <p14:tracePt t="128979" x="2508250" y="3448050"/>
          <p14:tracePt t="128996" x="2527300" y="3448050"/>
          <p14:tracePt t="129013" x="2552700" y="3454400"/>
          <p14:tracePt t="129030" x="2590800" y="3460750"/>
          <p14:tracePt t="129046" x="2616200" y="3467100"/>
          <p14:tracePt t="129062" x="2635250" y="3467100"/>
          <p14:tracePt t="129080" x="2647950" y="3473450"/>
          <p14:tracePt t="129097" x="2667000" y="3473450"/>
          <p14:tracePt t="129112" x="2679700" y="3479800"/>
          <p14:tracePt t="129130" x="2686050" y="3479800"/>
          <p14:tracePt t="129146" x="2692400" y="3479800"/>
          <p14:tracePt t="129162" x="2692400" y="3486150"/>
          <p14:tracePt t="129351" x="2698750" y="3486150"/>
          <p14:tracePt t="129373" x="2743200" y="3486150"/>
          <p14:tracePt t="129395" x="2844800" y="3479800"/>
          <p14:tracePt t="129413" x="2940050" y="3479800"/>
          <p14:tracePt t="129430" x="3041650" y="3479800"/>
          <p14:tracePt t="129445" x="3124200" y="3479800"/>
          <p14:tracePt t="129462" x="3194050" y="3479800"/>
          <p14:tracePt t="129467" x="3219450" y="3479800"/>
          <p14:tracePt t="129480" x="3238500" y="3473450"/>
          <p14:tracePt t="129498" x="3308350" y="3473450"/>
          <p14:tracePt t="129513" x="3384550" y="3473450"/>
          <p14:tracePt t="129529" x="3486150" y="3473450"/>
          <p14:tracePt t="129545" x="3594100" y="3473450"/>
          <p14:tracePt t="129561" x="3670300" y="3473450"/>
          <p14:tracePt t="129579" x="3714750" y="3473450"/>
          <p14:tracePt t="129594" x="3740150" y="3473450"/>
          <p14:tracePt t="129613" x="3829050" y="3473450"/>
          <p14:tracePt t="129631" x="3930650" y="3473450"/>
          <p14:tracePt t="129644" x="4025900" y="3479800"/>
          <p14:tracePt t="129663" x="4102100" y="3479800"/>
          <p14:tracePt t="129681" x="4146550" y="3479800"/>
          <p14:tracePt t="129696" x="4178300" y="3473450"/>
          <p14:tracePt t="129701" x="4197350" y="3467100"/>
          <p14:tracePt t="129712" x="4210050" y="3467100"/>
          <p14:tracePt t="129736" x="4267200" y="3454400"/>
          <p14:tracePt t="129753" x="4305300" y="3448050"/>
          <p14:tracePt t="129762" x="4311650" y="3448050"/>
          <p14:tracePt t="129784" x="4318000" y="3448050"/>
          <p14:tracePt t="129807" x="4324350" y="3448050"/>
          <p14:tracePt t="129818" x="4337050" y="3448050"/>
          <p14:tracePt t="129829" x="4349750" y="3441700"/>
          <p14:tracePt t="129833" x="4362450" y="3441700"/>
          <p14:tracePt t="129846" x="4368800" y="3441700"/>
          <p14:tracePt t="129866" x="4394200" y="3435350"/>
          <p14:tracePt t="129873" x="4400550" y="3435350"/>
          <p14:tracePt t="129940" x="4400550" y="3429000"/>
          <p14:tracePt t="129953" x="4400550" y="3422650"/>
          <p14:tracePt t="129979" x="4394200" y="3416300"/>
          <p14:tracePt t="130001" x="4368800" y="3409950"/>
          <p14:tracePt t="130025" x="4318000" y="3397250"/>
          <p14:tracePt t="130037" x="4305300" y="3397250"/>
          <p14:tracePt t="130046" x="4292600" y="3397250"/>
          <p14:tracePt t="130064" x="4260850" y="3397250"/>
          <p14:tracePt t="130079" x="4248150" y="3397250"/>
          <p14:tracePt t="130084" x="4241800" y="3397250"/>
          <p14:tracePt t="130114" x="4235450" y="3397250"/>
          <p14:tracePt t="130144" x="4229100" y="3397250"/>
          <p14:tracePt t="130154" x="4222750" y="3397250"/>
          <p14:tracePt t="130165" x="4210050" y="3403600"/>
          <p14:tracePt t="130168" x="4203700" y="3403600"/>
          <p14:tracePt t="130180" x="4197350" y="3403600"/>
          <p14:tracePt t="130196" x="4191000" y="3403600"/>
          <p14:tracePt t="130217" x="4159250" y="3403600"/>
          <p14:tracePt t="130239" x="4089400" y="3403600"/>
          <p14:tracePt t="130252" x="4057650" y="3403600"/>
          <p14:tracePt t="130261" x="4013200" y="3403600"/>
          <p14:tracePt t="130264" x="3962400" y="3403600"/>
          <p14:tracePt t="130281" x="3860800" y="3403600"/>
          <p14:tracePt t="130297" x="3803650" y="3403600"/>
          <p14:tracePt t="130301" x="3771900" y="3403600"/>
          <p14:tracePt t="130310" x="3746500" y="3403600"/>
          <p14:tracePt t="130330" x="3689350" y="3403600"/>
          <p14:tracePt t="130345" x="3644900" y="3409950"/>
          <p14:tracePt t="130362" x="3568700" y="3416300"/>
          <p14:tracePt t="130381" x="3492500" y="3416300"/>
          <p14:tracePt t="130401" x="3397250" y="3409950"/>
          <p14:tracePt t="130422" x="3295650" y="3403600"/>
          <p14:tracePt t="130434" x="3251200" y="3403600"/>
          <p14:tracePt t="130446" x="3232150" y="3403600"/>
          <p14:tracePt t="130462" x="3206750" y="3403600"/>
          <p14:tracePt t="130465" x="3200400" y="3403600"/>
          <p14:tracePt t="130479" x="3187700" y="3403600"/>
          <p14:tracePt t="130495" x="3124200" y="3403600"/>
          <p14:tracePt t="130512" x="2997200" y="3403600"/>
          <p14:tracePt t="130529" x="2895600" y="3397250"/>
          <p14:tracePt t="130545" x="2851150" y="3397250"/>
          <p14:tracePt t="130563" x="2825750" y="3390900"/>
          <p14:tracePt t="130584" x="2794000" y="3390900"/>
          <p14:tracePt t="130609" x="2774950" y="3390900"/>
          <p14:tracePt t="130624" x="2755900" y="3390900"/>
          <p14:tracePt t="130636" x="2743200" y="3390900"/>
          <p14:tracePt t="130653" x="2736850" y="3390900"/>
          <p14:tracePt t="130679" x="2730500" y="3390900"/>
          <p14:tracePt t="130695" x="2717800" y="3390900"/>
          <p14:tracePt t="130712" x="2692400" y="3390900"/>
          <p14:tracePt t="130729" x="2667000" y="3390900"/>
          <p14:tracePt t="130732" x="2654300" y="3390900"/>
          <p14:tracePt t="130751" x="2635250" y="3390900"/>
          <p14:tracePt t="130777" x="2616200" y="3390900"/>
          <p14:tracePt t="131069" x="2616200" y="3403600"/>
          <p14:tracePt t="131094" x="2609850" y="3454400"/>
          <p14:tracePt t="131109" x="2603500" y="3486150"/>
          <p14:tracePt t="131132" x="2597150" y="3530600"/>
          <p14:tracePt t="131135" x="2597150" y="3536950"/>
          <p14:tracePt t="131147" x="2597150" y="3543300"/>
          <p14:tracePt t="131164" x="2597150" y="3556000"/>
          <p14:tracePt t="131180" x="2597150" y="3562350"/>
          <p14:tracePt t="131213" x="2597150" y="3581400"/>
          <p14:tracePt t="131231" x="2597150" y="3606800"/>
          <p14:tracePt t="131248" x="2597150" y="3625850"/>
          <p14:tracePt t="131262" x="2597150" y="3638550"/>
          <p14:tracePt t="131280" x="2597150" y="3651250"/>
          <p14:tracePt t="131295" x="2597150" y="3657600"/>
          <p14:tracePt t="131447" x="2635250" y="3657600"/>
          <p14:tracePt t="131475" x="2863850" y="3663950"/>
          <p14:tracePt t="131489" x="2946400" y="3663950"/>
          <p14:tracePt t="131500" x="2990850" y="3663950"/>
          <p14:tracePt t="131512" x="3048000" y="3651250"/>
          <p14:tracePt t="131536" x="3124200" y="3651250"/>
          <p14:tracePt t="131544" x="3155950" y="3644900"/>
          <p14:tracePt t="131560" x="3213100" y="3644900"/>
          <p14:tracePt t="131580" x="3289300" y="3644900"/>
          <p14:tracePt t="131594" x="3378200" y="3644900"/>
          <p14:tracePt t="131611" x="3473450" y="3644900"/>
          <p14:tracePt t="131634" x="3613150" y="3644900"/>
          <p14:tracePt t="131659" x="3740150" y="3657600"/>
          <p14:tracePt t="131674" x="3797300" y="3657600"/>
          <p14:tracePt t="131685" x="3829050" y="3657600"/>
          <p14:tracePt t="131694" x="3841750" y="3657600"/>
          <p14:tracePt t="131699" x="3854450" y="3657600"/>
          <p14:tracePt t="131714" x="3867150" y="3657600"/>
          <p14:tracePt t="131728" x="3873500" y="3657600"/>
          <p14:tracePt t="131732" x="3879850" y="3657600"/>
          <p14:tracePt t="131749" x="3898900" y="3657600"/>
          <p14:tracePt t="131763" x="3917950" y="3663950"/>
          <p14:tracePt t="131779" x="3930650" y="3663950"/>
          <p14:tracePt t="131802" x="3975100" y="3670300"/>
          <p14:tracePt t="131826" x="3987800" y="3670300"/>
          <p14:tracePt t="131845" x="3994150" y="3670300"/>
          <p14:tracePt t="131861" x="4000500" y="3670300"/>
          <p14:tracePt t="131878" x="4013200" y="3670300"/>
          <p14:tracePt t="131898" x="4032250" y="3670300"/>
          <p14:tracePt t="131923" x="4038600" y="3670300"/>
          <p14:tracePt t="132045" x="4051300" y="3670300"/>
          <p14:tracePt t="132088" x="4051300" y="3651250"/>
          <p14:tracePt t="132103" x="4038600" y="3632200"/>
          <p14:tracePt t="132114" x="4013200" y="3600450"/>
          <p14:tracePt t="132132" x="4000500" y="3581400"/>
          <p14:tracePt t="132163" x="4000500" y="3575050"/>
          <p14:tracePt t="132178" x="4000500" y="3568700"/>
          <p14:tracePt t="132194" x="4000500" y="3562350"/>
          <p14:tracePt t="132213" x="4000500" y="3556000"/>
          <p14:tracePt t="132231" x="3994150" y="3530600"/>
          <p14:tracePt t="132248" x="3987800" y="3524250"/>
          <p14:tracePt t="132264" x="3987800" y="3517900"/>
          <p14:tracePt t="132317" x="3987800" y="3511550"/>
          <p14:tracePt t="132331" x="3987800" y="3505200"/>
          <p14:tracePt t="132349" x="3987800" y="3498850"/>
          <p14:tracePt t="132363" x="3987800" y="3492500"/>
          <p14:tracePt t="132378" x="3981450" y="3473450"/>
          <p14:tracePt t="132396" x="3981450" y="3460750"/>
          <p14:tracePt t="132413" x="3962400" y="3448050"/>
          <p14:tracePt t="132429" x="3956050" y="3435350"/>
          <p14:tracePt t="132446" x="3937000" y="3429000"/>
          <p14:tracePt t="132463" x="3930650" y="3416300"/>
          <p14:tracePt t="132480" x="3924300" y="3416300"/>
          <p14:tracePt t="132496" x="3917950" y="3409950"/>
          <p14:tracePt t="132553" x="3898900" y="3416300"/>
          <p14:tracePt t="132574" x="3886200" y="3416300"/>
          <p14:tracePt t="132762" x="3886200" y="3422650"/>
          <p14:tracePt t="132770" x="3886200" y="3441700"/>
          <p14:tracePt t="132778" x="3886200" y="3448050"/>
          <p14:tracePt t="132795" x="3886200" y="3473450"/>
          <p14:tracePt t="132811" x="3886200" y="3486150"/>
          <p14:tracePt t="132830" x="3879850" y="3492500"/>
          <p14:tracePt t="132846" x="3879850" y="3498850"/>
          <p14:tracePt t="132864" x="3873500" y="3498850"/>
          <p14:tracePt t="132918" x="3873500" y="3505200"/>
          <p14:tracePt t="132927" x="3873500" y="3511550"/>
          <p14:tracePt t="133061" x="3886200" y="3505200"/>
          <p14:tracePt t="133077" x="3937000" y="3492500"/>
          <p14:tracePt t="133106" x="3975100" y="3479800"/>
          <p14:tracePt t="133125" x="3981450" y="3479800"/>
          <p14:tracePt t="133160" x="3987800" y="3479800"/>
          <p14:tracePt t="133181" x="3994150" y="3479800"/>
          <p14:tracePt t="133205" x="4000500" y="3479800"/>
          <p14:tracePt t="133231" x="4006850" y="3479800"/>
          <p14:tracePt t="133255" x="4006850" y="3492500"/>
          <p14:tracePt t="133274" x="4013200" y="3498850"/>
          <p14:tracePt t="133295" x="4013200" y="3505200"/>
          <p14:tracePt t="133311" x="4013200" y="3517900"/>
          <p14:tracePt t="133334" x="4013200" y="3530600"/>
          <p14:tracePt t="133356" x="4000500" y="3536950"/>
          <p14:tracePt t="133369" x="3994150" y="3543300"/>
          <p14:tracePt t="133401" x="3987800" y="3549650"/>
          <p14:tracePt t="133422" x="3981450" y="3549650"/>
          <p14:tracePt t="133435" x="3968750" y="3556000"/>
          <p14:tracePt t="133445" x="3962400" y="3556000"/>
          <p14:tracePt t="133450" x="3949700" y="3562350"/>
          <p14:tracePt t="133463" x="3937000" y="3568700"/>
          <p14:tracePt t="133478" x="3924300" y="3575050"/>
          <p14:tracePt t="133505" x="3905250" y="3581400"/>
          <p14:tracePt t="133525" x="3898900" y="3587750"/>
          <p14:tracePt t="133537" x="3892550" y="3587750"/>
          <p14:tracePt t="133545" x="3892550" y="3594100"/>
          <p14:tracePt t="133564" x="3879850" y="3594100"/>
          <p14:tracePt t="133571" x="3873500" y="3594100"/>
          <p14:tracePt t="133818" x="3930650" y="3587750"/>
          <p14:tracePt t="133838" x="4133850" y="3549650"/>
          <p14:tracePt t="133854" x="4425950" y="3511550"/>
          <p14:tracePt t="133864" x="4705350" y="3422650"/>
          <p14:tracePt t="133878" x="4851400" y="3384550"/>
          <p14:tracePt t="133896" x="4959350" y="3352800"/>
          <p14:tracePt t="133912" x="5111750" y="3321050"/>
          <p14:tracePt t="133930" x="5295900" y="3289300"/>
          <p14:tracePt t="133947" x="5524500" y="3219450"/>
          <p14:tracePt t="133963" x="5702300" y="3168650"/>
          <p14:tracePt t="133966" x="5772150" y="3143250"/>
          <p14:tracePt t="133980" x="5886450" y="3105150"/>
          <p14:tracePt t="133997" x="6000750" y="3073400"/>
          <p14:tracePt t="134013" x="6165850" y="3022600"/>
          <p14:tracePt t="134029" x="6350000" y="2978150"/>
          <p14:tracePt t="134045" x="6572250" y="2927350"/>
          <p14:tracePt t="134062" x="6718300" y="2870200"/>
          <p14:tracePt t="134080" x="6794500" y="2832100"/>
          <p14:tracePt t="134095" x="6826250" y="2813050"/>
          <p14:tracePt t="134113" x="6940550" y="2774950"/>
          <p14:tracePt t="134130" x="7086600" y="2749550"/>
          <p14:tracePt t="134147" x="7251700" y="2730500"/>
          <p14:tracePt t="134163" x="7416800" y="2686050"/>
          <p14:tracePt t="134180" x="7518400" y="2641600"/>
          <p14:tracePt t="134196" x="7537450" y="2616200"/>
          <p14:tracePt t="134213" x="7550150" y="2597150"/>
          <p14:tracePt t="134230" x="7658100" y="2571750"/>
          <p14:tracePt t="134247" x="7727950" y="2527300"/>
          <p14:tracePt t="134264" x="7785100" y="2489200"/>
          <p14:tracePt t="134279" x="7804150" y="2444750"/>
          <p14:tracePt t="134296" x="7810500" y="2432050"/>
          <p14:tracePt t="134312" x="7810500" y="2425700"/>
          <p14:tracePt t="134329" x="7810500" y="2413000"/>
          <p14:tracePt t="134332" x="7810500" y="2406650"/>
          <p14:tracePt t="134345" x="7810500" y="2393950"/>
          <p14:tracePt t="134361" x="7810500" y="2368550"/>
          <p14:tracePt t="134380" x="7804150" y="2292350"/>
          <p14:tracePt t="134396" x="7797800" y="2254250"/>
          <p14:tracePt t="134413" x="7797800" y="2241550"/>
          <p14:tracePt t="134429" x="7797800" y="2235200"/>
          <p14:tracePt t="134445" x="7797800" y="2228850"/>
          <p14:tracePt t="134462" x="7797800" y="2209800"/>
          <p14:tracePt t="134465" x="7797800" y="2197100"/>
          <p14:tracePt t="134478" x="7804150" y="2184400"/>
          <p14:tracePt t="134497" x="7823200" y="2139950"/>
          <p14:tracePt t="134511" x="7829550" y="2139950"/>
          <p14:tracePt t="134529" x="7848600" y="2127250"/>
          <p14:tracePt t="134545" x="7854950" y="2114550"/>
          <p14:tracePt t="134561" x="7874000" y="2114550"/>
          <p14:tracePt t="134579" x="7899400" y="2108200"/>
          <p14:tracePt t="134582" x="7918450" y="2101850"/>
          <p14:tracePt t="134595" x="7956550" y="2101850"/>
          <p14:tracePt t="134612" x="8026400" y="2095500"/>
          <p14:tracePt t="134631" x="8039100" y="2089150"/>
          <p14:tracePt t="134692" x="8026400" y="2076450"/>
          <p14:tracePt t="134701" x="8013700" y="2070100"/>
          <p14:tracePt t="134713" x="8007350" y="2070100"/>
          <p14:tracePt t="134729" x="7994650" y="2063750"/>
          <p14:tracePt t="134746" x="7969250" y="2057400"/>
          <p14:tracePt t="134763" x="7931150" y="2057400"/>
          <p14:tracePt t="134779" x="7886700" y="2057400"/>
          <p14:tracePt t="134796" x="7835900" y="2057400"/>
          <p14:tracePt t="134811" x="7797800" y="2057400"/>
          <p14:tracePt t="134829" x="7772400" y="2057400"/>
          <p14:tracePt t="134844" x="7766050" y="2057400"/>
          <p14:tracePt t="134861" x="7753350" y="2057400"/>
          <p14:tracePt t="134879" x="7721600" y="2057400"/>
          <p14:tracePt t="134894" x="7683500" y="2057400"/>
          <p14:tracePt t="134911" x="7632700" y="2076450"/>
          <p14:tracePt t="134929" x="7581900" y="2095500"/>
          <p14:tracePt t="134945" x="7524750" y="2095500"/>
          <p14:tracePt t="134950" x="7505700" y="2095500"/>
          <p14:tracePt t="134962" x="7493000" y="2101850"/>
          <p14:tracePt t="134980" x="7461250" y="2108200"/>
          <p14:tracePt t="135013" x="7454900" y="2114550"/>
          <p14:tracePt t="135029" x="7429500" y="2127250"/>
          <p14:tracePt t="135045" x="7391400" y="2159000"/>
          <p14:tracePt t="135061" x="7366000" y="2190750"/>
          <p14:tracePt t="135079" x="7340600" y="2209800"/>
          <p14:tracePt t="135095" x="7321550" y="2222500"/>
          <p14:tracePt t="135113" x="7302500" y="2254250"/>
          <p14:tracePt t="135129" x="7302500" y="2273300"/>
          <p14:tracePt t="135146" x="7302500" y="2292350"/>
          <p14:tracePt t="135161" x="7308850" y="2324100"/>
          <p14:tracePt t="135178" x="7321550" y="2355850"/>
          <p14:tracePt t="135195" x="7334250" y="2381250"/>
          <p14:tracePt t="135212" x="7340600" y="2387600"/>
          <p14:tracePt t="135229" x="7353300" y="2393950"/>
          <p14:tracePt t="135247" x="7378700" y="2406650"/>
          <p14:tracePt t="135263" x="7391400" y="2419350"/>
          <p14:tracePt t="135280" x="7410450" y="2425700"/>
          <p14:tracePt t="135296" x="7435850" y="2444750"/>
          <p14:tracePt t="135312" x="7448550" y="2451100"/>
          <p14:tracePt t="135329" x="7486650" y="2463800"/>
          <p14:tracePt t="135345" x="7550150" y="2495550"/>
          <p14:tracePt t="135348" x="7594600" y="2508250"/>
          <p14:tracePt t="135363" x="7670800" y="2533650"/>
          <p14:tracePt t="135378" x="7702550" y="2540000"/>
          <p14:tracePt t="135394" x="7708900" y="2540000"/>
          <p14:tracePt t="135413" x="7721600" y="2540000"/>
          <p14:tracePt t="135427" x="7734300" y="2540000"/>
          <p14:tracePt t="135445" x="7791450" y="2546350"/>
          <p14:tracePt t="135462" x="7886700" y="2552700"/>
          <p14:tracePt t="135465" x="7937500" y="2552700"/>
          <p14:tracePt t="135481" x="8026400" y="2559050"/>
          <p14:tracePt t="135497" x="8083550" y="2559050"/>
          <p14:tracePt t="135513" x="8134350" y="2559050"/>
          <p14:tracePt t="135528" x="8191500" y="2559050"/>
          <p14:tracePt t="135545" x="8267700" y="2559050"/>
          <p14:tracePt t="135560" x="8388350" y="2565400"/>
          <p14:tracePt t="135578" x="8521700" y="2565400"/>
          <p14:tracePt t="135596" x="8648700" y="2565400"/>
          <p14:tracePt t="135613" x="8743950" y="2565400"/>
          <p14:tracePt t="135629" x="8769350" y="2565400"/>
          <p14:tracePt t="135645" x="8813800" y="2565400"/>
          <p14:tracePt t="135661" x="8902700" y="2559050"/>
          <p14:tracePt t="135679" x="9036050" y="2559050"/>
          <p14:tracePt t="135695" x="9137650" y="2559050"/>
          <p14:tracePt t="135712" x="9182100" y="2559050"/>
          <p14:tracePt t="135728" x="9188450" y="2559050"/>
          <p14:tracePt t="135746" x="9201150" y="2559050"/>
          <p14:tracePt t="135763" x="9239250" y="2552700"/>
          <p14:tracePt t="135779" x="9290050" y="2540000"/>
          <p14:tracePt t="135796" x="9353550" y="2540000"/>
          <p14:tracePt t="135799" x="9378950" y="2533650"/>
          <p14:tracePt t="135812" x="9391650" y="2527300"/>
          <p14:tracePt t="135830" x="9404350" y="2520950"/>
          <p14:tracePt t="135844" x="9417050" y="2508250"/>
          <p14:tracePt t="135863" x="9436100" y="2495550"/>
          <p14:tracePt t="135880" x="9448800" y="2482850"/>
          <p14:tracePt t="135895" x="9467850" y="2457450"/>
          <p14:tracePt t="135913" x="9474200" y="2419350"/>
          <p14:tracePt t="135929" x="9474200" y="2381250"/>
          <p14:tracePt t="135946" x="9474200" y="2362200"/>
          <p14:tracePt t="135950" x="9467850" y="2349500"/>
          <p14:tracePt t="135963" x="9467850" y="2336800"/>
          <p14:tracePt t="135979" x="9461500" y="2324100"/>
          <p14:tracePt t="135998" x="9436100" y="2279650"/>
          <p14:tracePt t="136012" x="9404350" y="2247900"/>
          <p14:tracePt t="136030" x="9385300" y="2235200"/>
          <p14:tracePt t="136046" x="9378950" y="2228850"/>
          <p14:tracePt t="136063" x="9372600" y="2222500"/>
          <p14:tracePt t="136080" x="9366250" y="2222500"/>
          <p14:tracePt t="136084" x="9359900" y="2216150"/>
          <p14:tracePt t="136113" x="9340850" y="2209800"/>
          <p14:tracePt t="136129" x="9290050" y="2197100"/>
          <p14:tracePt t="136144" x="9226550" y="2171700"/>
          <p14:tracePt t="136162" x="9156700" y="2152650"/>
          <p14:tracePt t="136179" x="9105900" y="2133600"/>
          <p14:tracePt t="136195" x="9048750" y="2120900"/>
          <p14:tracePt t="136213" x="9010650" y="2108200"/>
          <p14:tracePt t="136230" x="8940800" y="2101850"/>
          <p14:tracePt t="136247" x="8902700" y="2101850"/>
          <p14:tracePt t="136263" x="8845550" y="2101850"/>
          <p14:tracePt t="136279" x="8743950" y="2089150"/>
          <p14:tracePt t="136296" x="8648700" y="2089150"/>
          <p14:tracePt t="136312" x="8585200" y="2089150"/>
          <p14:tracePt t="136329" x="8528050" y="2089150"/>
          <p14:tracePt t="136345" x="8464550" y="2089150"/>
          <p14:tracePt t="136360" x="8401050" y="2089150"/>
          <p14:tracePt t="136379" x="8274050" y="2076450"/>
          <p14:tracePt t="136394" x="8159750" y="2070100"/>
          <p14:tracePt t="136412" x="8051800" y="2070100"/>
          <p14:tracePt t="136429" x="7956550" y="2070100"/>
          <p14:tracePt t="136445" x="7893050" y="2070100"/>
          <p14:tracePt t="136462" x="7854950" y="2082800"/>
          <p14:tracePt t="136479" x="7810500" y="2095500"/>
          <p14:tracePt t="136495" x="7766050" y="2095500"/>
          <p14:tracePt t="136512" x="7696200" y="2101850"/>
          <p14:tracePt t="136529" x="7575550" y="2101850"/>
          <p14:tracePt t="136546" x="7493000" y="2108200"/>
          <p14:tracePt t="136562" x="7448550" y="2114550"/>
          <p14:tracePt t="136579" x="7416800" y="2127250"/>
          <p14:tracePt t="136594" x="7391400" y="2139950"/>
          <p14:tracePt t="136613" x="7366000" y="2159000"/>
          <p14:tracePt t="136629" x="7340600" y="2178050"/>
          <p14:tracePt t="136645" x="7321550" y="2209800"/>
          <p14:tracePt t="136661" x="7315200" y="2235200"/>
          <p14:tracePt t="136678" x="7315200" y="2260600"/>
          <p14:tracePt t="136694" x="7315200" y="2279650"/>
          <p14:tracePt t="136712" x="7315200" y="2305050"/>
          <p14:tracePt t="136727" x="7321550" y="2324100"/>
          <p14:tracePt t="136731" x="7327900" y="2336800"/>
          <p14:tracePt t="136746" x="7334250" y="2355850"/>
          <p14:tracePt t="136763" x="7353300" y="2393950"/>
          <p14:tracePt t="136779" x="7372350" y="2425700"/>
          <p14:tracePt t="136796" x="7397750" y="2457450"/>
          <p14:tracePt t="136812" x="7435850" y="2489200"/>
          <p14:tracePt t="136829" x="7480300" y="2527300"/>
          <p14:tracePt t="136846" x="7524750" y="2559050"/>
          <p14:tracePt t="136863" x="7613650" y="2590800"/>
          <p14:tracePt t="136880" x="7696200" y="2622550"/>
          <p14:tracePt t="136896" x="7785100" y="2647950"/>
          <p14:tracePt t="136911" x="7829550" y="2660650"/>
          <p14:tracePt t="136929" x="7842250" y="2660650"/>
          <p14:tracePt t="136946" x="7848600" y="2660650"/>
          <p14:tracePt t="136962" x="7867650" y="2660650"/>
          <p14:tracePt t="136965" x="7880350" y="2660650"/>
          <p14:tracePt t="136980" x="7918450" y="2667000"/>
          <p14:tracePt t="136997" x="7969250" y="2667000"/>
          <p14:tracePt t="137012" x="8026400" y="2673350"/>
          <p14:tracePt t="137029" x="8058150" y="2673350"/>
          <p14:tracePt t="137046" x="8077200" y="2673350"/>
          <p14:tracePt t="137060" x="8083550" y="2673350"/>
          <p14:tracePt t="137079" x="8102600" y="2673350"/>
          <p14:tracePt t="137094" x="8128000" y="2673350"/>
          <p14:tracePt t="137113" x="8216900" y="2673350"/>
          <p14:tracePt t="137130" x="8312150" y="2673350"/>
          <p14:tracePt t="137144" x="8413750" y="2667000"/>
          <p14:tracePt t="137162" x="8547100" y="2654300"/>
          <p14:tracePt t="137179" x="8718550" y="2641600"/>
          <p14:tracePt t="137195" x="8890000" y="2628900"/>
          <p14:tracePt t="137200" x="8947150" y="2628900"/>
          <p14:tracePt t="137214" x="9036050" y="2609850"/>
          <p14:tracePt t="137229" x="9061450" y="2603500"/>
          <p14:tracePt t="137245" x="9086850" y="2590800"/>
          <p14:tracePt t="137262" x="9093200" y="2590800"/>
          <p14:tracePt t="137296" x="9105900" y="2584450"/>
          <p14:tracePt t="137460" x="9099550" y="2584450"/>
          <p14:tracePt t="137486" x="8839200" y="2622550"/>
          <p14:tracePt t="137509" x="8445500" y="2686050"/>
          <p14:tracePt t="137528" x="8026400" y="2774950"/>
          <p14:tracePt t="137546" x="7651750" y="2870200"/>
          <p14:tracePt t="137560" x="7251700" y="2933700"/>
          <p14:tracePt t="137578" x="6775450" y="3022600"/>
          <p14:tracePt t="137594" x="6305550" y="3111500"/>
          <p14:tracePt t="137612" x="5956300" y="3181350"/>
          <p14:tracePt t="137631" x="5594350" y="3302000"/>
          <p14:tracePt t="137645" x="5403850" y="3365500"/>
          <p14:tracePt t="137661" x="5175250" y="3422650"/>
          <p14:tracePt t="137679" x="4965700" y="3498850"/>
          <p14:tracePt t="137697" x="4819650" y="3536950"/>
          <p14:tracePt t="137719" x="4648200" y="3613150"/>
          <p14:tracePt t="137735" x="4559300" y="3657600"/>
          <p14:tracePt t="137747" x="4508500" y="3663950"/>
          <p14:tracePt t="137765" x="4495800" y="3663950"/>
          <p14:tracePt t="137794" x="4483100" y="3663950"/>
          <p14:tracePt t="137810" x="4413250" y="3670300"/>
          <p14:tracePt t="137835" x="4254500" y="3676650"/>
          <p14:tracePt t="137842" x="4191000" y="3683000"/>
          <p14:tracePt t="137857" x="4083050" y="3689350"/>
          <p14:tracePt t="137868" x="4038600" y="3695700"/>
          <p14:tracePt t="137879" x="4000500" y="3695700"/>
          <p14:tracePt t="137901" x="3975100" y="3695700"/>
          <p14:tracePt t="137903" x="3968750" y="3695700"/>
          <p14:tracePt t="137919" x="3937000" y="3695700"/>
          <p14:tracePt t="137927" x="3924300" y="3695700"/>
          <p14:tracePt t="137946" x="3898900" y="3695700"/>
          <p14:tracePt t="137969" x="3860800" y="3689350"/>
          <p14:tracePt t="137977" x="3848100" y="3683000"/>
          <p14:tracePt t="138000" x="3810000" y="3644900"/>
          <p14:tracePt t="138015" x="3803650" y="3638550"/>
          <p14:tracePt t="139364" x="3790950" y="3625850"/>
          <p14:tracePt t="139374" x="3771900" y="3613150"/>
          <p14:tracePt t="139388" x="3765550" y="3613150"/>
          <p14:tracePt t="139397" x="3759200" y="3600450"/>
          <p14:tracePt t="139412" x="3752850" y="3594100"/>
          <p14:tracePt t="139429" x="3746500" y="3594100"/>
          <p14:tracePt t="139462" x="3746500" y="3587750"/>
          <p14:tracePt t="139695" x="3740150" y="3587750"/>
          <p14:tracePt t="139707" x="3733800" y="3575050"/>
          <p14:tracePt t="139718" x="3721100" y="3568700"/>
          <p14:tracePt t="139729" x="3714750" y="3562350"/>
          <p14:tracePt t="139731" x="3708400" y="3556000"/>
          <p14:tracePt t="139746" x="3695700" y="3549650"/>
          <p14:tracePt t="139763" x="3657600" y="3511550"/>
          <p14:tracePt t="139779" x="3651250" y="3505200"/>
          <p14:tracePt t="139913" x="3638550" y="3498850"/>
          <p14:tracePt t="139936" x="3486150" y="3460750"/>
          <p14:tracePt t="139963" x="3213100" y="3429000"/>
          <p14:tracePt t="139979" x="3073400" y="3429000"/>
          <p14:tracePt t="139994" x="2978150" y="3429000"/>
          <p14:tracePt t="140015" x="2863850" y="3448050"/>
          <p14:tracePt t="140038" x="2800350" y="3454400"/>
          <p14:tracePt t="140051" x="2730500" y="3454400"/>
          <p14:tracePt t="140062" x="2679700" y="3454400"/>
          <p14:tracePt t="140065" x="2641600" y="3454400"/>
          <p14:tracePt t="140082" x="2590800" y="3454400"/>
          <p14:tracePt t="140097" x="2482850" y="3454400"/>
          <p14:tracePt t="140112" x="2419350" y="3454400"/>
          <p14:tracePt t="140128" x="2362200" y="3454400"/>
          <p14:tracePt t="140149" x="2343150" y="3448050"/>
          <p14:tracePt t="140170" x="2279650" y="3441700"/>
          <p14:tracePt t="140179" x="2254250" y="3441700"/>
          <p14:tracePt t="140200" x="2108200" y="3429000"/>
          <p14:tracePt t="140215" x="1993900" y="3429000"/>
          <p14:tracePt t="140234" x="1879600" y="3422650"/>
          <p14:tracePt t="140252" x="1809750" y="3422650"/>
          <p14:tracePt t="140261" x="1790700" y="3409950"/>
          <p14:tracePt t="140265" x="1771650" y="3409950"/>
          <p14:tracePt t="140279" x="1727200" y="3409950"/>
          <p14:tracePt t="140295" x="1701800" y="3409950"/>
          <p14:tracePt t="140310" x="1625600" y="3397250"/>
          <p14:tracePt t="140334" x="1479550" y="3371850"/>
          <p14:tracePt t="140356" x="1403350" y="3371850"/>
          <p14:tracePt t="140368" x="1384300" y="3371850"/>
          <p14:tracePt t="140379" x="1346200" y="3371850"/>
          <p14:tracePt t="140395" x="1314450" y="3371850"/>
          <p14:tracePt t="140411" x="1270000" y="3365500"/>
          <p14:tracePt t="140432" x="1181100" y="3359150"/>
          <p14:tracePt t="140459" x="1022350" y="3359150"/>
          <p14:tracePt t="140479" x="996950" y="3359150"/>
          <p14:tracePt t="140537" x="990600" y="3359150"/>
          <p14:tracePt t="140554" x="971550" y="3371850"/>
          <p14:tracePt t="140569" x="952500" y="3409950"/>
          <p14:tracePt t="140579" x="939800" y="3429000"/>
          <p14:tracePt t="140598" x="939800" y="3473450"/>
          <p14:tracePt t="140621" x="990600" y="3568700"/>
          <p14:tracePt t="140636" x="1054100" y="3600450"/>
          <p14:tracePt t="140646" x="1073150" y="3613150"/>
          <p14:tracePt t="140667" x="1104900" y="3619500"/>
          <p14:tracePt t="140672" x="1130300" y="3619500"/>
          <p14:tracePt t="140686" x="1181100" y="3625850"/>
          <p14:tracePt t="140699" x="1206500" y="3632200"/>
          <p14:tracePt t="140712" x="1212850" y="3632200"/>
          <p14:tracePt t="140732" x="1270000" y="3644900"/>
          <p14:tracePt t="140745" x="1301750" y="3651250"/>
          <p14:tracePt t="140765" x="1466850" y="3657600"/>
          <p14:tracePt t="140778" x="1587500" y="3657600"/>
          <p14:tracePt t="140800" x="1670050" y="3657600"/>
          <p14:tracePt t="140819" x="1720850" y="3657600"/>
          <p14:tracePt t="140846" x="1739900" y="3657600"/>
          <p14:tracePt t="140861" x="1784350" y="3657600"/>
          <p14:tracePt t="140882" x="1917700" y="3663950"/>
          <p14:tracePt t="140890" x="1987550" y="3670300"/>
          <p14:tracePt t="140906" x="2114550" y="3670300"/>
          <p14:tracePt t="140918" x="2235200" y="3670300"/>
          <p14:tracePt t="140929" x="2273300" y="3670300"/>
          <p14:tracePt t="140943" x="2330450" y="3670300"/>
          <p14:tracePt t="140950" x="2349500" y="3670300"/>
          <p14:tracePt t="140960" x="2362200" y="3670300"/>
          <p14:tracePt t="140981" x="2432050" y="3670300"/>
          <p14:tracePt t="140998" x="2482850" y="3670300"/>
          <p14:tracePt t="141011" x="2520950" y="3670300"/>
          <p14:tracePt t="141027" x="2647950" y="3670300"/>
          <p14:tracePt t="141043" x="2762250" y="3676650"/>
          <p14:tracePt t="141067" x="2895600" y="3683000"/>
          <p14:tracePt t="141090" x="3194050" y="3683000"/>
          <p14:tracePt t="141101" x="3276600" y="3683000"/>
          <p14:tracePt t="141110" x="3346450" y="3683000"/>
          <p14:tracePt t="141113" x="3403600" y="3683000"/>
          <p14:tracePt t="141129" x="3486150" y="3689350"/>
          <p14:tracePt t="141143" x="3543300" y="3689350"/>
          <p14:tracePt t="141168" x="3613150" y="3689350"/>
          <p14:tracePt t="141191" x="3898900" y="3702050"/>
          <p14:tracePt t="141210" x="3975100" y="3702050"/>
          <p14:tracePt t="141227" x="4076700" y="3702050"/>
          <p14:tracePt t="141244" x="4102100" y="3702050"/>
          <p14:tracePt t="141278" x="4108450" y="3702050"/>
          <p14:tracePt t="141294" x="4121150" y="3702050"/>
          <p14:tracePt t="141309" x="4146550" y="3702050"/>
          <p14:tracePt t="141332" x="4171950" y="3689350"/>
          <p14:tracePt t="141357" x="4210050" y="3676650"/>
          <p14:tracePt t="141369" x="4235450" y="3670300"/>
          <p14:tracePt t="141380" x="4248150" y="3663950"/>
          <p14:tracePt t="141396" x="4273550" y="3657600"/>
          <p14:tracePt t="141412" x="4292600" y="3657600"/>
          <p14:tracePt t="141427" x="4298950" y="3657600"/>
          <p14:tracePt t="141444" x="4305300" y="3651250"/>
          <p14:tracePt t="141460" x="4311650" y="3651250"/>
          <p14:tracePt t="141478" x="4318000" y="3638550"/>
          <p14:tracePt t="141481" x="4324350" y="3638550"/>
          <p14:tracePt t="141495" x="4330700" y="3638550"/>
          <p14:tracePt t="141516" x="4343400" y="3638550"/>
          <p14:tracePt t="141539" x="4349750" y="3632200"/>
          <p14:tracePt t="141560" x="4356100" y="3632200"/>
          <p14:tracePt t="141615" x="4356100" y="3619500"/>
          <p14:tracePt t="141632" x="4356100" y="3594100"/>
          <p14:tracePt t="141653" x="4337050" y="3543300"/>
          <p14:tracePt t="141663" x="4330700" y="3530600"/>
          <p14:tracePt t="141684" x="4324350" y="3511550"/>
          <p14:tracePt t="141689" x="4318000" y="3505200"/>
          <p14:tracePt t="141702" x="4318000" y="3492500"/>
          <p14:tracePt t="141713" x="4318000" y="3486150"/>
          <p14:tracePt t="141730" x="4311650" y="3473450"/>
          <p14:tracePt t="141745" x="4305300" y="3460750"/>
          <p14:tracePt t="141765" x="4305300" y="3441700"/>
          <p14:tracePt t="141865" x="4298950" y="3441700"/>
          <p14:tracePt t="141958" x="4292600" y="3441700"/>
          <p14:tracePt t="141977" x="4254500" y="3441700"/>
          <p14:tracePt t="141995" x="4171950" y="3448050"/>
          <p14:tracePt t="142000" x="4114800" y="3454400"/>
          <p14:tracePt t="142011" x="4057650" y="3460750"/>
          <p14:tracePt t="142037" x="3835400" y="3467100"/>
          <p14:tracePt t="142058" x="3613150" y="3460750"/>
          <p14:tracePt t="142084" x="3422650" y="3460750"/>
          <p14:tracePt t="142103" x="3321050" y="3460750"/>
          <p14:tracePt t="142111" x="3276600" y="3460750"/>
          <p14:tracePt t="142130" x="3244850" y="3460750"/>
          <p14:tracePt t="142165" x="3244850" y="3454400"/>
          <p14:tracePt t="142184" x="3244850" y="3448050"/>
          <p14:tracePt t="142217" x="3232150" y="3454400"/>
          <p14:tracePt t="142236" x="3232150" y="3460750"/>
          <p14:tracePt t="142279" x="3219450" y="3467100"/>
          <p14:tracePt t="142295" x="3194050" y="3479800"/>
          <p14:tracePt t="142299" x="3175000" y="3492500"/>
          <p14:tracePt t="142312" x="3168650" y="3498850"/>
          <p14:tracePt t="142335" x="3162300" y="3498850"/>
          <p14:tracePt t="142537" x="3149600" y="3498850"/>
          <p14:tracePt t="142574" x="3124200" y="3505200"/>
          <p14:tracePt t="142586" x="3117850" y="3505200"/>
          <p14:tracePt t="142596" x="3098800" y="3505200"/>
          <p14:tracePt t="142611" x="3073400" y="3524250"/>
          <p14:tracePt t="142635" x="3022600" y="3543300"/>
          <p14:tracePt t="142655" x="2971800" y="3568700"/>
          <p14:tracePt t="142667" x="2940050" y="3587750"/>
          <p14:tracePt t="142679" x="2927350" y="3594100"/>
          <p14:tracePt t="142694" x="2895600" y="3613150"/>
          <p14:tracePt t="142717" x="2844800" y="3651250"/>
          <p14:tracePt t="142735" x="2806700" y="3670300"/>
          <p14:tracePt t="142745" x="2787650" y="3676650"/>
          <p14:tracePt t="142760" x="2743200" y="3689350"/>
          <p14:tracePt t="142783" x="2673350" y="3708400"/>
          <p14:tracePt t="142807" x="2584450" y="3708400"/>
          <p14:tracePt t="142818" x="2565400" y="3708400"/>
          <p14:tracePt t="142827" x="2559050" y="3708400"/>
          <p14:tracePt t="142843" x="2546350" y="3708400"/>
          <p14:tracePt t="142864" x="2514600" y="3708400"/>
          <p14:tracePt t="142889" x="2476500" y="3708400"/>
          <p14:tracePt t="142901" x="2419350" y="3708400"/>
          <p14:tracePt t="142912" x="2374900" y="3708400"/>
          <p14:tracePt t="142927" x="2286000" y="3708400"/>
          <p14:tracePt t="142948" x="2178050" y="3708400"/>
          <p14:tracePt t="142972" x="2051050" y="3708400"/>
          <p14:tracePt t="142985" x="2032000" y="3714750"/>
          <p14:tracePt t="142994" x="2025650" y="3714750"/>
          <p14:tracePt t="142999" x="2006600" y="3721100"/>
          <p14:tracePt t="143012" x="1987550" y="3721100"/>
          <p14:tracePt t="143034" x="1943100" y="3727450"/>
          <p14:tracePt t="143056" x="1854200" y="3733800"/>
          <p14:tracePt t="143067" x="1771650" y="3740150"/>
          <p14:tracePt t="143083" x="1701800" y="3746500"/>
          <p14:tracePt t="143097" x="1676400" y="3746500"/>
          <p14:tracePt t="143116" x="1644650" y="3746500"/>
          <p14:tracePt t="143122" x="1631950" y="3746500"/>
          <p14:tracePt t="143136" x="1612900" y="3746500"/>
          <p14:tracePt t="143143" x="1606550" y="3746500"/>
          <p14:tracePt t="143165" x="1587500" y="3746500"/>
          <p14:tracePt t="143185" x="1536700" y="3752850"/>
          <p14:tracePt t="143193" x="1511300" y="3765550"/>
          <p14:tracePt t="143219" x="1428750" y="3778250"/>
          <p14:tracePt t="143238" x="1371600" y="3803650"/>
          <p14:tracePt t="143250" x="1358900" y="3816350"/>
          <p14:tracePt t="143262" x="1358900" y="3822700"/>
          <p14:tracePt t="143279" x="1346200" y="3835400"/>
          <p14:tracePt t="143294" x="1339850" y="3848100"/>
          <p14:tracePt t="143332" x="1339850" y="3854450"/>
          <p14:tracePt t="143356" x="1339850" y="3892550"/>
          <p14:tracePt t="143370" x="1346200" y="3905250"/>
          <p14:tracePt t="143382" x="1346200" y="3917950"/>
          <p14:tracePt t="143398" x="1352550" y="3937000"/>
          <p14:tracePt t="143414" x="1358900" y="3949700"/>
          <p14:tracePt t="143430" x="1365250" y="3975100"/>
          <p14:tracePt t="143445" x="1384300" y="3987800"/>
          <p14:tracePt t="143467" x="1422400" y="4019550"/>
          <p14:tracePt t="143487" x="1492250" y="4038600"/>
          <p14:tracePt t="143498" x="1530350" y="4044950"/>
          <p14:tracePt t="143515" x="1581150" y="4051300"/>
          <p14:tracePt t="143528" x="1651000" y="4051300"/>
          <p14:tracePt t="143545" x="1689100" y="4051300"/>
          <p14:tracePt t="143560" x="1720850" y="4051300"/>
          <p14:tracePt t="143583" x="1758950" y="4057650"/>
          <p14:tracePt t="143606" x="1905000" y="4070350"/>
          <p14:tracePt t="143620" x="2057400" y="4070350"/>
          <p14:tracePt t="143632" x="2139950" y="4070350"/>
          <p14:tracePt t="143644" x="2317750" y="4076700"/>
          <p14:tracePt t="143666" x="2432050" y="4076700"/>
          <p14:tracePt t="143689" x="2578100" y="4083050"/>
          <p14:tracePt t="143702" x="2667000" y="4083050"/>
          <p14:tracePt t="143712" x="2692400" y="4083050"/>
          <p14:tracePt t="143715" x="2736850" y="4083050"/>
          <p14:tracePt t="143729" x="2774950" y="4083050"/>
          <p14:tracePt t="143744" x="2895600" y="4083050"/>
          <p14:tracePt t="143760" x="3028950" y="4083050"/>
          <p14:tracePt t="143782" x="3276600" y="4083050"/>
          <p14:tracePt t="143805" x="3435350" y="4083050"/>
          <p14:tracePt t="143818" x="3479800" y="4083050"/>
          <p14:tracePt t="143832" x="3486150" y="4076700"/>
          <p14:tracePt t="143844" x="3492500" y="4076700"/>
          <p14:tracePt t="143870" x="3536950" y="4064000"/>
          <p14:tracePt t="143888" x="3606800" y="4057650"/>
          <p14:tracePt t="143905" x="3644900" y="4051300"/>
          <p14:tracePt t="143920" x="3689350" y="4044950"/>
          <p14:tracePt t="143933" x="3721100" y="4032250"/>
          <p14:tracePt t="143951" x="3752850" y="4019550"/>
          <p14:tracePt t="143964" x="3778250" y="4013200"/>
          <p14:tracePt t="143978" x="3784600" y="4006850"/>
          <p14:tracePt t="144002" x="3810000" y="4006850"/>
          <p14:tracePt t="144019" x="3816350" y="4000500"/>
          <p14:tracePt t="144031" x="3822700" y="3994150"/>
          <p14:tracePt t="144046" x="3841750" y="3994150"/>
          <p14:tracePt t="144062" x="3860800" y="3981450"/>
          <p14:tracePt t="144083" x="3879850" y="3968750"/>
          <p14:tracePt t="144102" x="3892550" y="3962400"/>
          <p14:tracePt t="144110" x="3892550" y="3956050"/>
          <p14:tracePt t="144134" x="3898900" y="3943350"/>
          <p14:tracePt t="144140" x="3898900" y="3937000"/>
          <p14:tracePt t="144155" x="3898900" y="3911600"/>
          <p14:tracePt t="144167" x="3898900" y="3886200"/>
          <p14:tracePt t="144179" x="3898900" y="3879850"/>
          <p14:tracePt t="144194" x="3886200" y="3854450"/>
          <p14:tracePt t="144217" x="3854450" y="3822700"/>
          <p14:tracePt t="144235" x="3841750" y="3810000"/>
          <p14:tracePt t="144243" x="3829050" y="3803650"/>
          <p14:tracePt t="144261" x="3816350" y="3790950"/>
          <p14:tracePt t="144264" x="3810000" y="3784600"/>
          <p14:tracePt t="144277" x="3803650" y="3784600"/>
          <p14:tracePt t="144295" x="3797300" y="3778250"/>
          <p14:tracePt t="144310" x="3790950" y="3778250"/>
          <p14:tracePt t="144334" x="3778250" y="3778250"/>
          <p14:tracePt t="144340" x="3771900" y="3778250"/>
          <p14:tracePt t="144359" x="3759200" y="3778250"/>
          <p14:tracePt t="144381" x="3721100" y="3778250"/>
          <p14:tracePt t="144387" x="3702050" y="3778250"/>
          <p14:tracePt t="144404" x="3657600" y="3778250"/>
          <p14:tracePt t="144417" x="3613150" y="3778250"/>
          <p14:tracePt t="144426" x="3594100" y="3778250"/>
          <p14:tracePt t="144442" x="3581400" y="3778250"/>
          <p14:tracePt t="144461" x="3562350" y="3771900"/>
          <p14:tracePt t="144478" x="3536950" y="3765550"/>
          <p14:tracePt t="144494" x="3498850" y="3759200"/>
          <p14:tracePt t="144511" x="3448050" y="3759200"/>
          <p14:tracePt t="144533" x="3302000" y="3740150"/>
          <p14:tracePt t="144541" x="3257550" y="3733800"/>
          <p14:tracePt t="144560" x="3143250" y="3727450"/>
          <p14:tracePt t="144578" x="3073400" y="3714750"/>
          <p14:tracePt t="144596" x="2959100" y="3702050"/>
          <p14:tracePt t="144616" x="2768600" y="3676650"/>
          <p14:tracePt t="144620" x="2692400" y="3663950"/>
          <p14:tracePt t="144639" x="2546350" y="3663950"/>
          <p14:tracePt t="144650" x="2482850" y="3657600"/>
          <p14:tracePt t="144663" x="2387600" y="3657600"/>
          <p14:tracePt t="144677" x="2336800" y="3657600"/>
          <p14:tracePt t="144693" x="2286000" y="3663950"/>
          <p14:tracePt t="144711" x="2235200" y="3676650"/>
          <p14:tracePt t="144727" x="2184400" y="3683000"/>
          <p14:tracePt t="144753" x="2120900" y="3683000"/>
          <p14:tracePt t="144757" x="2101850" y="3683000"/>
          <p14:tracePt t="144774" x="2057400" y="3683000"/>
          <p14:tracePt t="144797" x="2025650" y="3683000"/>
          <p14:tracePt t="144819" x="1993900" y="3683000"/>
          <p14:tracePt t="144829" x="1987550" y="3683000"/>
          <p14:tracePt t="144845" x="1974850" y="3683000"/>
          <p14:tracePt t="144865" x="1955800" y="3683000"/>
          <p14:tracePt t="144883" x="1898650" y="3683000"/>
          <p14:tracePt t="144893" x="1822450" y="3683000"/>
          <p14:tracePt t="144911" x="1727200" y="3683000"/>
          <p14:tracePt t="144931" x="1638300" y="3683000"/>
          <p14:tracePt t="144940" x="1612900" y="3683000"/>
          <p14:tracePt t="144954" x="1574800" y="3683000"/>
          <p14:tracePt t="144965" x="1517650" y="3683000"/>
          <p14:tracePt t="144998" x="1466850" y="3683000"/>
          <p14:tracePt t="145004" x="1454150" y="3683000"/>
          <p14:tracePt t="145017" x="1447800" y="3683000"/>
          <p14:tracePt t="145026" x="1441450" y="3683000"/>
          <p14:tracePt t="145049" x="1416050" y="3689350"/>
          <p14:tracePt t="145072" x="1384300" y="3702050"/>
          <p14:tracePt t="145086" x="1365250" y="3708400"/>
          <p14:tracePt t="145094" x="1352550" y="3714750"/>
          <p14:tracePt t="145113" x="1327150" y="3746500"/>
          <p14:tracePt t="145132" x="1320800" y="3759200"/>
          <p14:tracePt t="145144" x="1314450" y="3771900"/>
          <p14:tracePt t="145165" x="1314450" y="3784600"/>
          <p14:tracePt t="145184" x="1314450" y="3790950"/>
          <p14:tracePt t="145210" x="1314450" y="3810000"/>
          <p14:tracePt t="145232" x="1346200" y="3848100"/>
          <p14:tracePt t="145255" x="1384300" y="3892550"/>
          <p14:tracePt t="145267" x="1397000" y="3898900"/>
          <p14:tracePt t="145277" x="1403350" y="3911600"/>
          <p14:tracePt t="145299" x="1441450" y="3943350"/>
          <p14:tracePt t="145318" x="1485900" y="3956050"/>
          <p14:tracePt t="145329" x="1498600" y="3968750"/>
          <p14:tracePt t="145350" x="1530350" y="3968750"/>
          <p14:tracePt t="145372" x="1555750" y="3968750"/>
          <p14:tracePt t="145384" x="1568450" y="3968750"/>
          <p14:tracePt t="145384" x="1574800" y="3975100"/>
          <p14:tracePt t="145396" x="1587500" y="3975100"/>
          <p14:tracePt t="145413" x="1612900" y="3981450"/>
          <p14:tracePt t="145427" x="1638300" y="3994150"/>
          <p14:tracePt t="145444" x="1663700" y="4000500"/>
          <p14:tracePt t="145461" x="1695450" y="4013200"/>
          <p14:tracePt t="145483" x="1746250" y="4019550"/>
          <p14:tracePt t="145509" x="1765300" y="4025900"/>
          <p14:tracePt t="145530" x="1778000" y="4025900"/>
          <p14:tracePt t="145549" x="1816100" y="4025900"/>
          <p14:tracePt t="145562" x="1930400" y="4025900"/>
          <p14:tracePt t="145578" x="2095500" y="4019550"/>
          <p14:tracePt t="145593" x="2241550" y="4019550"/>
          <p14:tracePt t="145614" x="2336800" y="4019550"/>
          <p14:tracePt t="145627" x="2349500" y="4019550"/>
          <p14:tracePt t="145643" x="2368550" y="4013200"/>
          <p14:tracePt t="145665" x="2374900" y="4013200"/>
          <p14:tracePt t="146161" x="2381250" y="4013200"/>
          <p14:tracePt t="146171" x="2400300" y="3994150"/>
          <p14:tracePt t="146183" x="2476500" y="3956050"/>
          <p14:tracePt t="146195" x="2508250" y="3943350"/>
          <p14:tracePt t="146211" x="2565400" y="3924300"/>
          <p14:tracePt t="146229" x="2622550" y="3905250"/>
          <p14:tracePt t="146232" x="2647950" y="3898900"/>
          <p14:tracePt t="146245" x="2660650" y="3886200"/>
          <p14:tracePt t="146262" x="2692400" y="3873500"/>
          <p14:tracePt t="146279" x="2736850" y="3854450"/>
          <p14:tracePt t="146296" x="2806700" y="3829050"/>
          <p14:tracePt t="146311" x="2901950" y="3810000"/>
          <p14:tracePt t="146329" x="2971800" y="3797300"/>
          <p14:tracePt t="146345" x="3016250" y="3790950"/>
          <p14:tracePt t="146363" x="3054350" y="3778250"/>
          <p14:tracePt t="146381" x="3073400" y="3771900"/>
          <p14:tracePt t="146395" x="3086100" y="3771900"/>
          <p14:tracePt t="146412" x="3092450" y="3771900"/>
          <p14:tracePt t="146426" x="3098800" y="3771900"/>
          <p14:tracePt t="146444" x="3117850" y="3771900"/>
          <p14:tracePt t="146460" x="3130550" y="3771900"/>
          <p14:tracePt t="146476" x="3143250" y="3771900"/>
          <p14:tracePt t="146495" x="3162300" y="3771900"/>
          <p14:tracePt t="146511" x="3175000" y="3771900"/>
          <p14:tracePt t="146526" x="3187700" y="3778250"/>
          <p14:tracePt t="146543" x="3194050" y="3778250"/>
          <p14:tracePt t="151199" x="3086100" y="3778250"/>
          <p14:tracePt t="151214" x="2730500" y="3721100"/>
          <p14:tracePt t="151227" x="2584450" y="3702050"/>
          <p14:tracePt t="151243" x="2413000" y="3676650"/>
          <p14:tracePt t="151248" x="2305050" y="3657600"/>
          <p14:tracePt t="151261" x="2101850" y="3651250"/>
          <p14:tracePt t="151278" x="1974850" y="3651250"/>
          <p14:tracePt t="151294" x="1885950" y="3657600"/>
          <p14:tracePt t="151312" x="1790700" y="3683000"/>
          <p14:tracePt t="151328" x="1746250" y="3708400"/>
          <p14:tracePt t="151344" x="1708150" y="3733800"/>
          <p14:tracePt t="151360" x="1638300" y="3765550"/>
          <p14:tracePt t="151378" x="1568450" y="3790950"/>
          <p14:tracePt t="151394" x="1530350" y="3803650"/>
          <p14:tracePt t="151411" x="1422400" y="3835400"/>
          <p14:tracePt t="151428" x="1409700" y="3841750"/>
          <p14:tracePt t="151444" x="1403350" y="3841750"/>
          <p14:tracePt t="151461" x="1397000" y="3848100"/>
          <p14:tracePt t="151478" x="1390650" y="3860800"/>
          <p14:tracePt t="151493" x="1358900" y="3879850"/>
          <p14:tracePt t="151511" x="1270000" y="3917950"/>
          <p14:tracePt t="151528" x="1231900" y="3930650"/>
          <p14:tracePt t="151544" x="1212850" y="3937000"/>
          <p14:tracePt t="151561" x="1206500" y="3943350"/>
          <p14:tracePt t="151592" x="1200150" y="3949700"/>
          <p14:tracePt t="151611" x="1174750" y="3956050"/>
          <p14:tracePt t="151628" x="1143000" y="3968750"/>
          <p14:tracePt t="151642" x="1130300" y="3968750"/>
          <p14:tracePt t="151646" x="1117600" y="3975100"/>
          <p14:tracePt t="151662" x="1098550" y="3981450"/>
          <p14:tracePt t="151677" x="1073150" y="3987800"/>
          <p14:tracePt t="151695" x="1054100" y="4000500"/>
          <p14:tracePt t="151710" x="1028700" y="4013200"/>
          <p14:tracePt t="151728" x="1016000" y="4025900"/>
          <p14:tracePt t="151744" x="1016000" y="4044950"/>
          <p14:tracePt t="151761" x="1016000" y="4089400"/>
          <p14:tracePt t="151776" x="1035050" y="4133850"/>
          <p14:tracePt t="151794" x="1047750" y="4165600"/>
          <p14:tracePt t="151811" x="1060450" y="4191000"/>
          <p14:tracePt t="151828" x="1073150" y="4216400"/>
          <p14:tracePt t="151843" x="1092200" y="4241800"/>
          <p14:tracePt t="151860" x="1117600" y="4273550"/>
          <p14:tracePt t="151878" x="1168400" y="4305300"/>
          <p14:tracePt t="151894" x="1187450" y="4311650"/>
          <p14:tracePt t="151911" x="1250950" y="4324350"/>
          <p14:tracePt t="151926" x="1320800" y="4330700"/>
          <p14:tracePt t="151944" x="1428750" y="4330700"/>
          <p14:tracePt t="151949" x="1479550" y="4330700"/>
          <p14:tracePt t="151961" x="1530350" y="4330700"/>
          <p14:tracePt t="151977" x="1593850" y="4330700"/>
          <p14:tracePt t="151994" x="1612900" y="4330700"/>
          <p14:tracePt t="152011" x="1619250" y="4330700"/>
          <p14:tracePt t="152027" x="1625600" y="4330700"/>
          <p14:tracePt t="152044" x="1644650" y="4311650"/>
          <p14:tracePt t="152061" x="1663700" y="4286250"/>
          <p14:tracePt t="152079" x="1670050" y="4248150"/>
          <p14:tracePt t="152093" x="1682750" y="4216400"/>
          <p14:tracePt t="152111" x="1682750" y="4184650"/>
          <p14:tracePt t="152128" x="1682750" y="4152900"/>
          <p14:tracePt t="152145" x="1657350" y="4108450"/>
          <p14:tracePt t="152161" x="1638300" y="4095750"/>
          <p14:tracePt t="152177" x="1612900" y="4089400"/>
          <p14:tracePt t="152193" x="1562100" y="4070350"/>
          <p14:tracePt t="152211" x="1524000" y="4057650"/>
          <p14:tracePt t="152227" x="1485900" y="4051300"/>
          <p14:tracePt t="152245" x="1441450" y="4044950"/>
          <p14:tracePt t="152248" x="1428750" y="4038600"/>
          <p14:tracePt t="152261" x="1409700" y="4038600"/>
          <p14:tracePt t="152279" x="1377950" y="4038600"/>
          <p14:tracePt t="152293" x="1333500" y="4038600"/>
          <p14:tracePt t="152309" x="1276350" y="4051300"/>
          <p14:tracePt t="152327" x="1187450" y="4076700"/>
          <p14:tracePt t="152343" x="1123950" y="4102100"/>
          <p14:tracePt t="152359" x="1092200" y="4121150"/>
          <p14:tracePt t="152377" x="1079500" y="4133850"/>
          <p14:tracePt t="152392" x="1066800" y="4140200"/>
          <p14:tracePt t="152411" x="1060450" y="4165600"/>
          <p14:tracePt t="152426" x="1054100" y="4197350"/>
          <p14:tracePt t="152443" x="1054100" y="4235450"/>
          <p14:tracePt t="152461" x="1060450" y="4286250"/>
          <p14:tracePt t="152464" x="1066800" y="4311650"/>
          <p14:tracePt t="152478" x="1079500" y="4330700"/>
          <p14:tracePt t="152495" x="1111250" y="4362450"/>
          <p14:tracePt t="152511" x="1181100" y="4387850"/>
          <p14:tracePt t="152528" x="1231900" y="4400550"/>
          <p14:tracePt t="152544" x="1333500" y="4413250"/>
          <p14:tracePt t="152560" x="1435100" y="4432300"/>
          <p14:tracePt t="152579" x="1511300" y="4445000"/>
          <p14:tracePt t="152593" x="1574800" y="4445000"/>
          <p14:tracePt t="152611" x="1638300" y="4445000"/>
          <p14:tracePt t="152626" x="1695450" y="4406900"/>
          <p14:tracePt t="152645" x="1746250" y="4324350"/>
          <p14:tracePt t="152661" x="1758950" y="4305300"/>
          <p14:tracePt t="152676" x="1758950" y="4279900"/>
          <p14:tracePt t="152694" x="1758950" y="4241800"/>
          <p14:tracePt t="152710" x="1733550" y="4191000"/>
          <p14:tracePt t="152726" x="1689100" y="4133850"/>
          <p14:tracePt t="152743" x="1657350" y="4114800"/>
          <p14:tracePt t="152760" x="1644650" y="4108450"/>
          <p14:tracePt t="153522" x="1663700" y="4127500"/>
          <p14:tracePt t="153538" x="1682750" y="4152900"/>
          <p14:tracePt t="153550" x="1701800" y="4171950"/>
          <p14:tracePt t="153560" x="1708150" y="4184650"/>
          <p14:tracePt t="153577" x="1720850" y="4203700"/>
          <p14:tracePt t="153593" x="1720850" y="4222750"/>
          <p14:tracePt t="153611" x="1727200" y="4229100"/>
          <p14:tracePt t="153627" x="1727200" y="4235450"/>
          <p14:tracePt t="153644" x="1733550" y="4241800"/>
          <p14:tracePt t="153662" x="1733550" y="4248150"/>
          <p14:tracePt t="153677" x="1733550" y="4254500"/>
          <p14:tracePt t="153693" x="1746250" y="4267200"/>
          <p14:tracePt t="153710" x="1765300" y="4298950"/>
          <p14:tracePt t="153727" x="1778000" y="4318000"/>
          <p14:tracePt t="153744" x="1797050" y="4343400"/>
          <p14:tracePt t="153747" x="1803400" y="4356100"/>
          <p14:tracePt t="153761" x="1809750" y="4362450"/>
          <p14:tracePt t="153778" x="1809750" y="4368800"/>
          <p14:tracePt t="153831" x="1809750" y="4375150"/>
          <p14:tracePt t="154035" x="1816100" y="4387850"/>
          <p14:tracePt t="154050" x="1828800" y="4413250"/>
          <p14:tracePt t="154068" x="1847850" y="4438650"/>
          <p14:tracePt t="154077" x="1866900" y="4445000"/>
          <p14:tracePt t="154081" x="1879600" y="4457700"/>
          <p14:tracePt t="154094" x="1885950" y="4464050"/>
          <p14:tracePt t="154111" x="1911350" y="4483100"/>
          <p14:tracePt t="154127" x="1930400" y="4495800"/>
          <p14:tracePt t="154143" x="1943100" y="4502150"/>
          <p14:tracePt t="154159" x="1949450" y="4502150"/>
          <p14:tracePt t="154177" x="1955800" y="4508500"/>
          <p14:tracePt t="155457" x="1968500" y="4508500"/>
          <p14:tracePt t="155464" x="1981200" y="4508500"/>
          <p14:tracePt t="155477" x="1993900" y="4508500"/>
          <p14:tracePt t="155494" x="2057400" y="4502150"/>
          <p14:tracePt t="155499" x="2108200" y="4502150"/>
          <p14:tracePt t="155510" x="2190750" y="4502150"/>
          <p14:tracePt t="155527" x="2292350" y="4495800"/>
          <p14:tracePt t="155544" x="2349500" y="4495800"/>
          <p14:tracePt t="155560" x="2374900" y="4495800"/>
          <p14:tracePt t="155577" x="2419350" y="4495800"/>
          <p14:tracePt t="155593" x="2520950" y="4495800"/>
          <p14:tracePt t="155609" x="2698750" y="4495800"/>
          <p14:tracePt t="155627" x="2933700" y="4495800"/>
          <p14:tracePt t="155630" x="3028950" y="4495800"/>
          <p14:tracePt t="155642" x="3098800" y="4495800"/>
          <p14:tracePt t="155659" x="3162300" y="4495800"/>
          <p14:tracePt t="155677" x="3181350" y="4495800"/>
          <p14:tracePt t="155693" x="3200400" y="4495800"/>
          <p14:tracePt t="155710" x="3257550" y="4495800"/>
          <p14:tracePt t="155725" x="3371850" y="4502150"/>
          <p14:tracePt t="155744" x="3460750" y="4508500"/>
          <p14:tracePt t="155748" x="3479800" y="4508500"/>
          <p14:tracePt t="155760" x="3511550" y="4508500"/>
          <p14:tracePt t="155794" x="3517900" y="4508500"/>
          <p14:tracePt t="158934" x="3530600" y="4508500"/>
          <p14:tracePt t="158939" x="3562350" y="4514850"/>
          <p14:tracePt t="158948" x="3587750" y="4521200"/>
          <p14:tracePt t="158960" x="3594100" y="4521200"/>
          <p14:tracePt t="158977" x="3613150" y="4521200"/>
          <p14:tracePt t="158994" x="3625850" y="4521200"/>
          <p14:tracePt t="159008" x="3632200" y="4521200"/>
          <p14:tracePt t="159059" x="3638550" y="4521200"/>
          <p14:tracePt t="159076" x="3651250" y="4521200"/>
          <p14:tracePt t="159093" x="3695700" y="4521200"/>
          <p14:tracePt t="159110" x="3790950" y="4521200"/>
          <p14:tracePt t="159127" x="3879850" y="4527550"/>
          <p14:tracePt t="159142" x="3937000" y="4527550"/>
          <p14:tracePt t="159161" x="3968750" y="4533900"/>
          <p14:tracePt t="159177" x="3975100" y="4533900"/>
          <p14:tracePt t="159193" x="4000500" y="4533900"/>
          <p14:tracePt t="159210" x="4038600" y="4533900"/>
          <p14:tracePt t="159226" x="4089400" y="4533900"/>
          <p14:tracePt t="159243" x="4165600" y="4540250"/>
          <p14:tracePt t="159259" x="4279900" y="4546600"/>
          <p14:tracePt t="159262" x="4337050" y="4552950"/>
          <p14:tracePt t="159277" x="4438650" y="4572000"/>
          <p14:tracePt t="159295" x="4514850" y="4584700"/>
          <p14:tracePt t="159309" x="4584700" y="4603750"/>
          <p14:tracePt t="159327" x="4654550" y="4610100"/>
          <p14:tracePt t="159342" x="4743450" y="4616450"/>
          <p14:tracePt t="159360" x="4851400" y="4629150"/>
          <p14:tracePt t="159363" x="4914900" y="4641850"/>
          <p14:tracePt t="159379" x="5022850" y="4654550"/>
          <p14:tracePt t="159394" x="5111750" y="4654550"/>
          <p14:tracePt t="159411" x="5149850" y="4654550"/>
          <p14:tracePt t="159426" x="5168900" y="4654550"/>
          <p14:tracePt t="159443" x="5194300" y="4654550"/>
          <p14:tracePt t="159460" x="5232400" y="4654550"/>
          <p14:tracePt t="159477" x="5276850" y="4654550"/>
          <p14:tracePt t="159493" x="5314950" y="4654550"/>
          <p14:tracePt t="159496" x="5321300" y="4654550"/>
          <p14:tracePt t="159511" x="5334000" y="4648200"/>
          <p14:tracePt t="159527" x="5346700" y="4648200"/>
          <p14:tracePt t="159545" x="5391150" y="4648200"/>
          <p14:tracePt t="159558" x="5486400" y="4648200"/>
          <p14:tracePt t="159577" x="5568950" y="4648200"/>
          <p14:tracePt t="159592" x="5613400" y="4648200"/>
          <p14:tracePt t="159609" x="5619750" y="4648200"/>
          <p14:tracePt t="159644" x="5632450" y="4641850"/>
          <p14:tracePt t="159660" x="5645150" y="4641850"/>
          <p14:tracePt t="159677" x="5645150" y="4635500"/>
          <p14:tracePt t="159727" x="5651500" y="4635500"/>
          <p14:tracePt t="159744" x="5664200" y="4635500"/>
          <p14:tracePt t="159760" x="5695950" y="4635500"/>
          <p14:tracePt t="159763" x="5708650" y="4635500"/>
          <p14:tracePt t="159777" x="5746750" y="4635500"/>
          <p14:tracePt t="159794" x="5772150" y="4629150"/>
          <p14:tracePt t="159808" x="5784850" y="4622800"/>
          <p14:tracePt t="159825" x="5791200" y="4622800"/>
          <p14:tracePt t="159843" x="5803900" y="4622800"/>
          <p14:tracePt t="159859" x="5829300" y="4616450"/>
          <p14:tracePt t="159862" x="5842000" y="4616450"/>
          <p14:tracePt t="159877" x="5854700" y="4616450"/>
          <p14:tracePt t="159894" x="5892800" y="4616450"/>
          <p14:tracePt t="159911" x="5905500" y="4616450"/>
          <p14:tracePt t="159926" x="5911850" y="4616450"/>
          <p14:tracePt t="159943" x="5918200" y="4616450"/>
          <p14:tracePt t="159959" x="5930900" y="4616450"/>
          <p14:tracePt t="159976" x="5962650" y="4610100"/>
          <p14:tracePt t="159993" x="5988050" y="4610100"/>
          <p14:tracePt t="160010" x="6102350" y="4616450"/>
          <p14:tracePt t="160027" x="6153150" y="4622800"/>
          <p14:tracePt t="160044" x="6191250" y="4622800"/>
          <p14:tracePt t="160060" x="6242050" y="4629150"/>
          <p14:tracePt t="160077" x="6292850" y="4635500"/>
          <p14:tracePt t="160093" x="6343650" y="4648200"/>
          <p14:tracePt t="160109" x="6381750" y="4648200"/>
          <p14:tracePt t="160126" x="6394450" y="4648200"/>
          <p14:tracePt t="160129" x="6400800" y="4648200"/>
          <p14:tracePt t="160142" x="6413500" y="4648200"/>
          <p14:tracePt t="160159" x="6432550" y="4648200"/>
          <p14:tracePt t="160176" x="6515100" y="4648200"/>
          <p14:tracePt t="160193" x="6610350" y="4648200"/>
          <p14:tracePt t="160210" x="6692900" y="4648200"/>
          <p14:tracePt t="160225" x="6724650" y="4641850"/>
          <p14:tracePt t="160243" x="6724650" y="4635500"/>
          <p14:tracePt t="160259" x="6737350" y="4629150"/>
          <p14:tracePt t="160277" x="6750050" y="4629150"/>
          <p14:tracePt t="160295" x="6756400" y="4629150"/>
          <p14:tracePt t="160310" x="6762750" y="4629150"/>
          <p14:tracePt t="160327" x="6769100" y="4622800"/>
          <p14:tracePt t="160343" x="6775450" y="4622800"/>
          <p14:tracePt t="160360" x="6781800" y="4616450"/>
          <p14:tracePt t="160377" x="6807200" y="4610100"/>
          <p14:tracePt t="160380" x="6819900" y="4610100"/>
          <p14:tracePt t="160393" x="6832600" y="4610100"/>
          <p14:tracePt t="160409" x="6851650" y="4610100"/>
          <p14:tracePt t="160426" x="6864350" y="4610100"/>
          <p14:tracePt t="160442" x="6870700" y="4603750"/>
          <p14:tracePt t="160459" x="6883400" y="4597400"/>
          <p14:tracePt t="160477" x="6896100" y="4591050"/>
          <p14:tracePt t="160493" x="6915150" y="4591050"/>
          <p14:tracePt t="160510" x="6921500" y="4578350"/>
          <p14:tracePt t="160527" x="6927850" y="4572000"/>
          <p14:tracePt t="160544" x="6934200" y="4559300"/>
          <p14:tracePt t="160558" x="6940550" y="4559300"/>
          <p14:tracePt t="160578" x="6946900" y="4546600"/>
          <p14:tracePt t="160593" x="6953250" y="4533900"/>
          <p14:tracePt t="160609" x="6953250" y="4521200"/>
          <p14:tracePt t="160628" x="6940550" y="4495800"/>
          <p14:tracePt t="160643" x="6934200" y="4476750"/>
          <p14:tracePt t="160661" x="6927850" y="4457700"/>
          <p14:tracePt t="160675" x="6921500" y="4445000"/>
          <p14:tracePt t="160692" x="6915150" y="4432300"/>
          <p14:tracePt t="160709" x="6915150" y="4419600"/>
          <p14:tracePt t="160727" x="6902450" y="4406900"/>
          <p14:tracePt t="160742" x="6889750" y="4387850"/>
          <p14:tracePt t="160760" x="6864350" y="4362450"/>
          <p14:tracePt t="160777" x="6845300" y="4343400"/>
          <p14:tracePt t="160795" x="6838950" y="4330700"/>
          <p14:tracePt t="160810" x="6832600" y="4324350"/>
          <p14:tracePt t="160827" x="6819900" y="4318000"/>
          <p14:tracePt t="160843" x="6813550" y="4311650"/>
          <p14:tracePt t="160859" x="6794500" y="4298950"/>
          <p14:tracePt t="160876" x="6769100" y="4292600"/>
          <p14:tracePt t="160894" x="6743700" y="4279900"/>
          <p14:tracePt t="160911" x="6705600" y="4279900"/>
          <p14:tracePt t="160927" x="6686550" y="4273550"/>
          <p14:tracePt t="160942" x="6661150" y="4267200"/>
          <p14:tracePt t="160960" x="6648450" y="4267200"/>
          <p14:tracePt t="160977" x="6623050" y="4267200"/>
          <p14:tracePt t="160993" x="6597650" y="4267200"/>
          <p14:tracePt t="160997" x="6591300" y="4267200"/>
          <p14:tracePt t="161010" x="6572250" y="4267200"/>
          <p14:tracePt t="161026" x="6572250" y="4273550"/>
          <p14:tracePt t="161059" x="6565900" y="4273550"/>
          <p14:tracePt t="161076" x="6546850" y="4286250"/>
          <p14:tracePt t="161092" x="6527800" y="4286250"/>
          <p14:tracePt t="161110" x="6489700" y="4286250"/>
          <p14:tracePt t="161127" x="6426200" y="4279900"/>
          <p14:tracePt t="161143" x="6369050" y="4273550"/>
          <p14:tracePt t="161161" x="6318250" y="4260850"/>
          <p14:tracePt t="161176" x="6286500" y="4254500"/>
          <p14:tracePt t="161194" x="6242050" y="4254500"/>
          <p14:tracePt t="161210" x="6203950" y="4248150"/>
          <p14:tracePt t="161226" x="6159500" y="4241800"/>
          <p14:tracePt t="161243" x="6096000" y="4241800"/>
          <p14:tracePt t="161261" x="6038850" y="4241800"/>
          <p14:tracePt t="161277" x="6007100" y="4241800"/>
          <p14:tracePt t="161294" x="5988050" y="4241800"/>
          <p14:tracePt t="161309" x="5949950" y="4241800"/>
          <p14:tracePt t="161327" x="5911850" y="4241800"/>
          <p14:tracePt t="161341" x="5867400" y="4248150"/>
          <p14:tracePt t="161360" x="5829300" y="4248150"/>
          <p14:tracePt t="161377" x="5797550" y="4248150"/>
          <p14:tracePt t="161392" x="5784850" y="4254500"/>
          <p14:tracePt t="161408" x="5765800" y="4254500"/>
          <p14:tracePt t="161426" x="5740400" y="4260850"/>
          <p14:tracePt t="161442" x="5708650" y="4260850"/>
          <p14:tracePt t="161461" x="5695950" y="4260850"/>
          <p14:tracePt t="161475" x="5695950" y="4267200"/>
          <p14:tracePt t="161492" x="5689600" y="4267200"/>
          <p14:tracePt t="161529" x="5683250" y="4273550"/>
          <p14:tracePt t="161543" x="5657850" y="4298950"/>
          <p14:tracePt t="161559" x="5632450" y="4324350"/>
          <p14:tracePt t="161576" x="5626100" y="4337050"/>
          <p14:tracePt t="161592" x="5626100" y="4343400"/>
          <p14:tracePt t="161596" x="5626100" y="4349750"/>
          <p14:tracePt t="161610" x="5619750" y="4356100"/>
          <p14:tracePt t="161627" x="5619750" y="4387850"/>
          <p14:tracePt t="161644" x="5619750" y="4413250"/>
          <p14:tracePt t="161658" x="5619750" y="4425950"/>
          <p14:tracePt t="161676" x="5619750" y="4445000"/>
          <p14:tracePt t="161692" x="5626100" y="4451350"/>
          <p14:tracePt t="161709" x="5632450" y="4476750"/>
          <p14:tracePt t="161726" x="5645150" y="4502150"/>
          <p14:tracePt t="161743" x="5645150" y="4514850"/>
          <p14:tracePt t="161760" x="5657850" y="4540250"/>
          <p14:tracePt t="161777" x="5670550" y="4559300"/>
          <p14:tracePt t="161794" x="5683250" y="4584700"/>
          <p14:tracePt t="161809" x="5721350" y="4616450"/>
          <p14:tracePt t="161826" x="5753100" y="4673600"/>
          <p14:tracePt t="161843" x="5778500" y="4705350"/>
          <p14:tracePt t="161860" x="5791200" y="4724400"/>
          <p14:tracePt t="161875" x="5797550" y="4737100"/>
          <p14:tracePt t="161893" x="5803900" y="4743450"/>
          <p14:tracePt t="161896" x="5810250" y="4743450"/>
          <p14:tracePt t="161911" x="5822950" y="4743450"/>
          <p14:tracePt t="161926" x="5835650" y="4749800"/>
          <p14:tracePt t="161942" x="5854700" y="4749800"/>
          <p14:tracePt t="161961" x="5918200" y="4762500"/>
          <p14:tracePt t="161975" x="6026150" y="4768850"/>
          <p14:tracePt t="161992" x="6153150" y="4768850"/>
          <p14:tracePt t="162010" x="6299200" y="4768850"/>
          <p14:tracePt t="162027" x="6350000" y="4768850"/>
          <p14:tracePt t="162043" x="6394450" y="4768850"/>
          <p14:tracePt t="162059" x="6438900" y="4768850"/>
          <p14:tracePt t="162076" x="6489700" y="4768850"/>
          <p14:tracePt t="162093" x="6540500" y="4768850"/>
          <p14:tracePt t="162108" x="6572250" y="4768850"/>
          <p14:tracePt t="162127" x="6604000" y="4762500"/>
          <p14:tracePt t="162129" x="6623050" y="4756150"/>
          <p14:tracePt t="162142" x="6635750" y="4756150"/>
          <p14:tracePt t="162161" x="6686550" y="4743450"/>
          <p14:tracePt t="162176" x="6743700" y="4737100"/>
          <p14:tracePt t="162193" x="6794500" y="4730750"/>
          <p14:tracePt t="162209" x="6826250" y="4730750"/>
          <p14:tracePt t="162227" x="6832600" y="4730750"/>
          <p14:tracePt t="162242" x="6832600" y="4724400"/>
          <p14:tracePt t="162259" x="6838950" y="4718050"/>
          <p14:tracePt t="162262" x="6845300" y="4718050"/>
          <p14:tracePt t="162275" x="6851650" y="4718050"/>
          <p14:tracePt t="162295" x="6877050" y="4711700"/>
          <p14:tracePt t="162309" x="6883400" y="4705350"/>
          <p14:tracePt t="162325" x="6883400" y="4692650"/>
          <p14:tracePt t="162344" x="6896100" y="4679950"/>
          <p14:tracePt t="162358" x="6896100" y="4667250"/>
          <p14:tracePt t="162362" x="6902450" y="4660900"/>
          <p14:tracePt t="162379" x="6908800" y="4648200"/>
          <p14:tracePt t="162394" x="6915150" y="4648200"/>
          <p14:tracePt t="162410" x="6934200" y="4622800"/>
          <p14:tracePt t="162426" x="6934200" y="4610100"/>
          <p14:tracePt t="162442" x="6934200" y="4603750"/>
          <p14:tracePt t="162460" x="6940550" y="4597400"/>
          <p14:tracePt t="162477" x="6940550" y="4584700"/>
          <p14:tracePt t="162493" x="6940550" y="4578350"/>
          <p14:tracePt t="162511" x="6946900" y="4559300"/>
          <p14:tracePt t="162527" x="6946900" y="4546600"/>
          <p14:tracePt t="162544" x="6946900" y="4521200"/>
          <p14:tracePt t="162560" x="6946900" y="4508500"/>
          <p14:tracePt t="162575" x="6946900" y="4483100"/>
          <p14:tracePt t="162592" x="6946900" y="4470400"/>
          <p14:tracePt t="162608" x="6946900" y="4464050"/>
          <p14:tracePt t="162642" x="6946900" y="4457700"/>
          <p14:tracePt t="162677" x="6946900" y="4451350"/>
          <p14:tracePt t="162693" x="6946900" y="4445000"/>
          <p14:tracePt t="162709" x="6946900" y="4438650"/>
          <p14:tracePt t="162726" x="6946900" y="4425950"/>
          <p14:tracePt t="162743" x="6946900" y="4419600"/>
          <p14:tracePt t="162747" x="6946900" y="4413250"/>
          <p14:tracePt t="162777" x="6946900" y="4406900"/>
          <p14:tracePt t="162794" x="6946900" y="4400550"/>
          <p14:tracePt t="163029" x="6946900" y="4394200"/>
          <p14:tracePt t="163046" x="6946900" y="4387850"/>
          <p14:tracePt t="163067" x="6946900" y="4381500"/>
          <p14:tracePt t="163113" x="6946900" y="4375150"/>
          <p14:tracePt t="163135" x="6946900" y="4368800"/>
          <p14:tracePt t="163145" x="6940550" y="4362450"/>
          <p14:tracePt t="163152" x="6934200" y="4356100"/>
          <p14:tracePt t="163161" x="6927850" y="4343400"/>
          <p14:tracePt t="163177" x="6921500" y="4330700"/>
          <p14:tracePt t="163192" x="6921500" y="4324350"/>
          <p14:tracePt t="163210" x="6915150" y="4324350"/>
          <p14:tracePt t="163243" x="6908800" y="4318000"/>
          <p14:tracePt t="163260" x="6889750" y="4311650"/>
          <p14:tracePt t="163277" x="6870700" y="4305300"/>
          <p14:tracePt t="163294" x="6858000" y="4305300"/>
          <p14:tracePt t="163310" x="6838950" y="4305300"/>
          <p14:tracePt t="163326" x="6819900" y="4305300"/>
          <p14:tracePt t="163343" x="6788150" y="4305300"/>
          <p14:tracePt t="163359" x="6756400" y="4305300"/>
          <p14:tracePt t="163374" x="6731000" y="4305300"/>
          <p14:tracePt t="163393" x="6711950" y="4305300"/>
          <p14:tracePt t="163410" x="6680200" y="4305300"/>
          <p14:tracePt t="163426" x="6654800" y="4305300"/>
          <p14:tracePt t="163443" x="6629400" y="4298950"/>
          <p14:tracePt t="163459" x="6597650" y="4298950"/>
          <p14:tracePt t="163477" x="6546850" y="4292600"/>
          <p14:tracePt t="163493" x="6483350" y="4292600"/>
          <p14:tracePt t="163510" x="6388100" y="4292600"/>
          <p14:tracePt t="163527" x="6318250" y="4286250"/>
          <p14:tracePt t="163544" x="6248400" y="4286250"/>
          <p14:tracePt t="163560" x="6197600" y="4286250"/>
          <p14:tracePt t="163575" x="6146800" y="4286250"/>
          <p14:tracePt t="163592" x="6102350" y="4286250"/>
          <p14:tracePt t="163608" x="6057900" y="4286250"/>
          <p14:tracePt t="163624" x="6026150" y="4286250"/>
          <p14:tracePt t="163629" x="6007100" y="4286250"/>
          <p14:tracePt t="163642" x="5994400" y="4286250"/>
          <p14:tracePt t="163663" x="5924550" y="4286250"/>
          <p14:tracePt t="163668" x="5905500" y="4286250"/>
          <p14:tracePt t="163689" x="5861050" y="4286250"/>
          <p14:tracePt t="163701" x="5829300" y="4286250"/>
          <p14:tracePt t="163709" x="5816600" y="4286250"/>
          <p14:tracePt t="163725" x="5791200" y="4286250"/>
          <p14:tracePt t="163742" x="5784850" y="4286250"/>
          <p14:tracePt t="163763" x="5772150" y="4286250"/>
          <p14:tracePt t="163786" x="5727700" y="4286250"/>
          <p14:tracePt t="163800" x="5683250" y="4286250"/>
          <p14:tracePt t="163812" x="5657850" y="4292600"/>
          <p14:tracePt t="163828" x="5619750" y="4298950"/>
          <p14:tracePt t="163831" x="5607050" y="4298950"/>
          <p14:tracePt t="163912" x="5600700" y="4311650"/>
          <p14:tracePt t="163933" x="5581650" y="4445000"/>
          <p14:tracePt t="163952" x="5581650" y="4546600"/>
          <p14:tracePt t="163961" x="5581650" y="4591050"/>
          <p14:tracePt t="163975" x="5581650" y="4667250"/>
          <p14:tracePt t="163992" x="5581650" y="4711700"/>
          <p14:tracePt t="164009" x="5581650" y="4718050"/>
          <p14:tracePt t="164026" x="5581650" y="4724400"/>
          <p14:tracePt t="164139" x="5581650" y="4730750"/>
          <p14:tracePt t="164164" x="5619750" y="4730750"/>
          <p14:tracePt t="164191" x="5638800" y="4730750"/>
          <p14:tracePt t="164225" x="5645150" y="4730750"/>
          <p14:tracePt t="164243" x="5657850" y="4730750"/>
          <p14:tracePt t="164259" x="5676900" y="4724400"/>
          <p14:tracePt t="164277" x="5708650" y="4724400"/>
          <p14:tracePt t="164294" x="5715000" y="4724400"/>
          <p14:tracePt t="164308" x="5721350" y="4718050"/>
          <p14:tracePt t="164325" x="5734050" y="4718050"/>
          <p14:tracePt t="164343" x="5740400" y="4711700"/>
          <p14:tracePt t="164377" x="5746750" y="4711700"/>
          <p14:tracePt t="165896" x="5746750" y="4705350"/>
          <p14:tracePt t="165905" x="5746750" y="4699000"/>
          <p14:tracePt t="165915" x="5746750" y="4673600"/>
          <p14:tracePt t="165942" x="5746750" y="4667250"/>
          <p14:tracePt t="165960" x="5746750" y="4660900"/>
          <p14:tracePt t="165975" x="5746750" y="4635500"/>
          <p14:tracePt t="165992" x="5753100" y="4629150"/>
          <p14:tracePt t="166011" x="5753100" y="4622800"/>
          <p14:tracePt t="166027" x="5759450" y="4616450"/>
          <p14:tracePt t="166043" x="5759450" y="4603750"/>
          <p14:tracePt t="166060" x="5765800" y="4597400"/>
          <p14:tracePt t="166075" x="5772150" y="4584700"/>
          <p14:tracePt t="166093" x="5772150" y="4578350"/>
          <p14:tracePt t="166109" x="5778500" y="4572000"/>
          <p14:tracePt t="166468" x="5784850" y="4572000"/>
          <p14:tracePt t="166480" x="5797550" y="4572000"/>
          <p14:tracePt t="166510" x="5803900" y="4572000"/>
          <p14:tracePt t="166526" x="5810250" y="4572000"/>
          <p14:tracePt t="166543" x="5822950" y="4565650"/>
          <p14:tracePt t="166560" x="5829300" y="4559300"/>
          <p14:tracePt t="166576" x="5835650" y="4552950"/>
          <p14:tracePt t="166592" x="5842000" y="4546600"/>
          <p14:tracePt t="166610" x="5848350" y="4540250"/>
          <p14:tracePt t="166626" x="5854700" y="4533900"/>
          <p14:tracePt t="166642" x="5861050" y="4533900"/>
          <p14:tracePt t="166661" x="5861050" y="4521200"/>
          <p14:tracePt t="166674" x="5861050" y="4508500"/>
          <p14:tracePt t="166692" x="5861050" y="4502150"/>
          <p14:tracePt t="166710" x="5861050" y="4495800"/>
          <p14:tracePt t="166744" x="5854700" y="4489450"/>
          <p14:tracePt t="166794" x="5848350" y="4489450"/>
          <p14:tracePt t="167106" x="5848350" y="4483100"/>
          <p14:tracePt t="167119" x="5835650" y="4464050"/>
          <p14:tracePt t="167132" x="5835650" y="4457700"/>
          <p14:tracePt t="167144" x="5829300" y="4451350"/>
          <p14:tracePt t="167146" x="5829300" y="4438650"/>
          <p14:tracePt t="167159" x="5816600" y="4432300"/>
          <p14:tracePt t="167177" x="5803900" y="4413250"/>
          <p14:tracePt t="167193" x="5791200" y="4394200"/>
          <p14:tracePt t="167210" x="5784850" y="4381500"/>
          <p14:tracePt t="167243" x="5784850" y="4375150"/>
          <p14:tracePt t="167259" x="5778500" y="4368800"/>
          <p14:tracePt t="167276" x="5778500" y="4362450"/>
          <p14:tracePt t="167293" x="5772150" y="4356100"/>
          <p14:tracePt t="167308" x="5765800" y="4343400"/>
          <p14:tracePt t="167362" x="5765800" y="4337050"/>
          <p14:tracePt t="167395" x="5759450" y="4337050"/>
          <p14:tracePt t="167427" x="5753100" y="4330700"/>
          <p14:tracePt t="167443" x="5740400" y="4330700"/>
          <p14:tracePt t="167460" x="5727700" y="4324350"/>
          <p14:tracePt t="167475" x="5721350" y="4324350"/>
          <p14:tracePt t="167528" x="5715000" y="4324350"/>
          <p14:tracePt t="167588" x="5708650" y="4324350"/>
          <p14:tracePt t="167609" x="5702300" y="4324350"/>
          <p14:tracePt t="167624" x="5702300" y="4330700"/>
          <p14:tracePt t="167641" x="5695950" y="4330700"/>
          <p14:tracePt t="167658" x="5689600" y="4330700"/>
          <p14:tracePt t="167676" x="5676900" y="4330700"/>
          <p14:tracePt t="167710" x="5670550" y="4330700"/>
          <p14:tracePt t="167726" x="5657850" y="4343400"/>
          <p14:tracePt t="167742" x="5645150" y="4362450"/>
          <p14:tracePt t="167761" x="5632450" y="4394200"/>
          <p14:tracePt t="167775" x="5632450" y="4406900"/>
          <p14:tracePt t="167794" x="5632450" y="4413250"/>
          <p14:tracePt t="167809" x="5626100" y="4419600"/>
          <p14:tracePt t="167843" x="5626100" y="4425950"/>
          <p14:tracePt t="167860" x="5626100" y="4438650"/>
          <p14:tracePt t="167876" x="5638800" y="4445000"/>
          <p14:tracePt t="167879" x="5645150" y="4445000"/>
          <p14:tracePt t="167911" x="5670550" y="4451350"/>
          <p14:tracePt t="167925" x="5683250" y="4451350"/>
          <p14:tracePt t="167942" x="5708650" y="4451350"/>
          <p14:tracePt t="167948" x="5715000" y="4451350"/>
          <p14:tracePt t="167959" x="5721350" y="4451350"/>
          <p14:tracePt t="167976" x="5734050" y="4451350"/>
          <p14:tracePt t="167992" x="5740400" y="4451350"/>
          <p14:tracePt t="168026" x="5746750" y="4451350"/>
          <p14:tracePt t="168043" x="5753100" y="4451350"/>
          <p14:tracePt t="168060" x="5765800" y="4445000"/>
          <p14:tracePt t="168077" x="5765800" y="4438650"/>
          <p14:tracePt t="168093" x="5772150" y="4432300"/>
          <p14:tracePt t="168109" x="5778500" y="4432300"/>
          <p14:tracePt t="168127" x="5791200" y="4419600"/>
          <p14:tracePt t="168141" x="5791200" y="4406900"/>
          <p14:tracePt t="168160" x="5797550" y="4387850"/>
          <p14:tracePt t="168176" x="5803900" y="4368800"/>
          <p14:tracePt t="168192" x="5803900" y="4362450"/>
          <p14:tracePt t="168210" x="5803900" y="4356100"/>
          <p14:tracePt t="168243" x="5797550" y="4349750"/>
          <p14:tracePt t="168260" x="5791200" y="4349750"/>
          <p14:tracePt t="168277" x="5784850" y="4343400"/>
          <p14:tracePt t="168292" x="5778500" y="4343400"/>
          <p14:tracePt t="168310" x="5772150" y="4343400"/>
          <p14:tracePt t="168324" x="5759450" y="4343400"/>
          <p14:tracePt t="168342" x="5746750" y="4349750"/>
          <p14:tracePt t="168359" x="5740400" y="4349750"/>
          <p14:tracePt t="168377" x="5734050" y="4356100"/>
          <p14:tracePt t="168411" x="5727700" y="4356100"/>
          <p14:tracePt t="168424" x="5721350" y="4356100"/>
          <p14:tracePt t="168442" x="5715000" y="4362450"/>
          <p14:tracePt t="168460" x="5708650" y="4368800"/>
          <p14:tracePt t="168476" x="5702300" y="4381500"/>
          <p14:tracePt t="168492" x="5702300" y="4387850"/>
          <p14:tracePt t="168512" x="5695950" y="4394200"/>
          <p14:tracePt t="168528" x="5695950" y="4400550"/>
          <p14:tracePt t="168544" x="5695950" y="4406900"/>
          <p14:tracePt t="168561" x="5702300" y="4419600"/>
          <p14:tracePt t="168575" x="5708650" y="4419600"/>
          <p14:tracePt t="168593" x="5721350" y="4432300"/>
          <p14:tracePt t="168608" x="5740400" y="4432300"/>
          <p14:tracePt t="168627" x="5746750" y="4432300"/>
          <p14:tracePt t="168641" x="5753100" y="4432300"/>
          <p14:tracePt t="168659" x="5759450" y="4425950"/>
          <p14:tracePt t="168693" x="5772150" y="4425950"/>
          <p14:tracePt t="168709" x="5778500" y="4406900"/>
          <p14:tracePt t="168725" x="5784850" y="4387850"/>
          <p14:tracePt t="168742" x="5784850" y="4368800"/>
          <p14:tracePt t="168760" x="5784850" y="4356100"/>
          <p14:tracePt t="168812" x="5778500" y="4356100"/>
          <p14:tracePt t="168886" x="5772150" y="4356100"/>
          <p14:tracePt t="168910" x="5765800" y="4356100"/>
          <p14:tracePt t="168932" x="5759450" y="4368800"/>
          <p14:tracePt t="168946" x="5759450" y="4381500"/>
          <p14:tracePt t="168960" x="5759450" y="4394200"/>
          <p14:tracePt t="168974" x="5772150" y="4406900"/>
          <p14:tracePt t="168992" x="5791200" y="4425950"/>
          <p14:tracePt t="169010" x="5803900" y="4438650"/>
          <p14:tracePt t="169027" x="5816600" y="4445000"/>
          <p14:tracePt t="169153" x="5816600" y="4451350"/>
          <p14:tracePt t="169180" x="5816600" y="4457700"/>
          <p14:tracePt t="169216" x="5816600" y="4464050"/>
          <p14:tracePt t="169509" x="5822950" y="4464050"/>
          <p14:tracePt t="169517" x="5835650" y="4464050"/>
          <p14:tracePt t="169542" x="5892800" y="4451350"/>
          <p14:tracePt t="169559" x="5937250" y="4451350"/>
          <p14:tracePt t="169575" x="6000750" y="4445000"/>
          <p14:tracePt t="169593" x="6051550" y="4445000"/>
          <p14:tracePt t="169609" x="6096000" y="4438650"/>
          <p14:tracePt t="169626" x="6140450" y="4438650"/>
          <p14:tracePt t="169643" x="6197600" y="4438650"/>
          <p14:tracePt t="169660" x="6248400" y="4438650"/>
          <p14:tracePt t="169676" x="6337300" y="4438650"/>
          <p14:tracePt t="169693" x="6394450" y="4438650"/>
          <p14:tracePt t="169709" x="6438900" y="4438650"/>
          <p14:tracePt t="169725" x="6483350" y="4438650"/>
          <p14:tracePt t="169741" x="6521450" y="4438650"/>
          <p14:tracePt t="169759" x="6553200" y="4438650"/>
          <p14:tracePt t="169776" x="6572250" y="4438650"/>
          <p14:tracePt t="169809" x="6578600" y="4438650"/>
          <p14:tracePt t="169842" x="6623050" y="4438650"/>
          <p14:tracePt t="169858" x="6673850" y="4438650"/>
          <p14:tracePt t="169874" x="6705600" y="4438650"/>
          <p14:tracePt t="169892" x="6718300" y="4438650"/>
          <p14:tracePt t="169907" x="6724650" y="4438650"/>
          <p14:tracePt t="169925" x="6737350" y="4438650"/>
          <p14:tracePt t="169942" x="6743700" y="4438650"/>
          <p14:tracePt t="169959" x="6762750" y="4438650"/>
          <p14:tracePt t="169974" x="6781800" y="4438650"/>
          <p14:tracePt t="169991" x="6800850" y="4438650"/>
          <p14:tracePt t="170010" x="6813550" y="4445000"/>
          <p14:tracePt t="170027" x="6826250" y="4445000"/>
          <p14:tracePt t="170043" x="6838950" y="4451350"/>
          <p14:tracePt t="170060" x="6845300" y="4451350"/>
          <p14:tracePt t="170076" x="6858000" y="4451350"/>
          <p14:tracePt t="170091" x="6864350" y="4451350"/>
          <p14:tracePt t="170110" x="6870700" y="4451350"/>
          <p14:tracePt t="170679" x="6813550" y="4445000"/>
          <p14:tracePt t="170693" x="6597650" y="4457700"/>
          <p14:tracePt t="170710" x="6527800" y="4476750"/>
          <p14:tracePt t="170725" x="6483350" y="4476750"/>
          <p14:tracePt t="170741" x="6362700" y="4457700"/>
          <p14:tracePt t="170759" x="5854700" y="4324350"/>
          <p14:tracePt t="170776" x="4775200" y="4044950"/>
          <p14:tracePt t="170793" x="4197350" y="3822700"/>
          <p14:tracePt t="170810" x="3854450" y="3676650"/>
          <p14:tracePt t="170824" x="3676650" y="3581400"/>
          <p14:tracePt t="170842" x="3606800" y="3524250"/>
          <p14:tracePt t="170859" x="3549650" y="3473450"/>
          <p14:tracePt t="170877" x="3479800" y="3435350"/>
          <p14:tracePt t="170891" x="3371850" y="3365500"/>
          <p14:tracePt t="170909" x="3168650" y="3232150"/>
          <p14:tracePt t="170912" x="3003550" y="3149600"/>
          <p14:tracePt t="170927" x="2762250" y="3041650"/>
          <p14:tracePt t="170943" x="2578100" y="2978150"/>
          <p14:tracePt t="170960" x="2495550" y="2940050"/>
          <p14:tracePt t="170976" x="2413000" y="2914650"/>
          <p14:tracePt t="170991" x="2324100" y="2876550"/>
          <p14:tracePt t="171011" x="2139950" y="2774950"/>
          <p14:tracePt t="171043" x="1955800" y="2660650"/>
          <p14:tracePt t="171059" x="1803400" y="2565400"/>
          <p14:tracePt t="171075" x="1701800" y="2527300"/>
          <p14:tracePt t="171093" x="1651000" y="2508250"/>
          <p14:tracePt t="171109" x="1619250" y="2482850"/>
          <p14:tracePt t="171126" x="1600200" y="2451100"/>
          <p14:tracePt t="171141" x="1581150" y="2413000"/>
          <p14:tracePt t="171159" x="1581150" y="2400300"/>
          <p14:tracePt t="171176" x="1606550" y="2355850"/>
          <p14:tracePt t="171191" x="1651000" y="2324100"/>
          <p14:tracePt t="171209" x="1708150" y="2298700"/>
          <p14:tracePt t="171225" x="1746250" y="2286000"/>
          <p14:tracePt t="171241" x="1765300" y="2273300"/>
          <p14:tracePt t="171259" x="1771650" y="2247900"/>
          <p14:tracePt t="171274" x="1771650" y="2184400"/>
          <p14:tracePt t="171294" x="1670050" y="2070100"/>
          <p14:tracePt t="171308" x="1562100" y="2006600"/>
          <p14:tracePt t="171325" x="1416050" y="1955800"/>
          <p14:tracePt t="171342" x="1257300" y="1936750"/>
          <p14:tracePt t="171346" x="1187450" y="1930400"/>
          <p14:tracePt t="171360" x="1162050" y="1930400"/>
          <p14:tracePt t="171376" x="1143000" y="1930400"/>
          <p14:tracePt t="171379" x="1130300" y="1930400"/>
          <p14:tracePt t="171391" x="1111250" y="1936750"/>
          <p14:tracePt t="171394" x="1098550" y="1936750"/>
          <p14:tracePt t="171410" x="1098550" y="1949450"/>
          <p14:tracePt t="171426" x="1073150" y="2000250"/>
          <p14:tracePt t="171443" x="1054100" y="2044700"/>
          <p14:tracePt t="171460" x="1054100" y="2101850"/>
          <p14:tracePt t="171475" x="1054100" y="2165350"/>
          <p14:tracePt t="171490" x="1079500" y="2228850"/>
          <p14:tracePt t="171510" x="1130300" y="2298700"/>
          <p14:tracePt t="171526" x="1162050" y="2311400"/>
          <p14:tracePt t="171543" x="1263650" y="2368550"/>
          <p14:tracePt t="171560" x="1371600" y="2425700"/>
          <p14:tracePt t="171574" x="1511300" y="2463800"/>
          <p14:tracePt t="171591" x="1644650" y="2508250"/>
          <p14:tracePt t="171607" x="1746250" y="2533650"/>
          <p14:tracePt t="171624" x="1809750" y="2540000"/>
          <p14:tracePt t="171643" x="1847850" y="2540000"/>
          <p14:tracePt t="171659" x="1879600" y="2540000"/>
          <p14:tracePt t="171676" x="1930400" y="2540000"/>
          <p14:tracePt t="171696" x="1993900" y="2508250"/>
          <p14:tracePt t="171721" x="2076450" y="2387600"/>
          <p14:tracePt t="171733" x="2082800" y="2362200"/>
          <p14:tracePt t="171741" x="2082800" y="2343150"/>
          <p14:tracePt t="171765" x="2051050" y="2279650"/>
          <p14:tracePt t="171783" x="1866900" y="2171700"/>
          <p14:tracePt t="171793" x="1790700" y="2146300"/>
          <p14:tracePt t="171814" x="1638300" y="2120900"/>
          <p14:tracePt t="171832" x="1460500" y="2108200"/>
          <p14:tracePt t="171842" x="1447800" y="2108200"/>
          <p14:tracePt t="171859" x="1441450" y="2108200"/>
          <p14:tracePt t="171873" x="1435100" y="2120900"/>
          <p14:tracePt t="171897" x="1422400" y="2171700"/>
          <p14:tracePt t="171922" x="1422400" y="2254250"/>
          <p14:tracePt t="171935" x="1441450" y="2298700"/>
          <p14:tracePt t="171947" x="1466850" y="2336800"/>
          <p14:tracePt t="171959" x="1485900" y="2349500"/>
          <p14:tracePt t="171982" x="1619250" y="2387600"/>
          <p14:tracePt t="172002" x="1936750" y="2457450"/>
          <p14:tracePt t="172015" x="2578100" y="2552700"/>
          <p14:tracePt t="172027" x="3409950" y="2724150"/>
          <p14:tracePt t="172041" x="3848100" y="2819400"/>
          <p14:tracePt t="172061" x="5187950" y="3206750"/>
          <p14:tracePt t="172080" x="5873750" y="3505200"/>
          <p14:tracePt t="172451" x="5873750" y="3498850"/>
          <p14:tracePt t="172504" x="5873750" y="3492500"/>
          <p14:tracePt t="172525" x="5873750" y="3486150"/>
          <p14:tracePt t="172546" x="5886450" y="3473450"/>
          <p14:tracePt t="172560" x="5892800" y="3467100"/>
          <p14:tracePt t="172575" x="5918200" y="3473450"/>
          <p14:tracePt t="172592" x="5956300" y="3498850"/>
          <p14:tracePt t="172611" x="6019800" y="3543300"/>
          <p14:tracePt t="172626" x="6064250" y="3606800"/>
          <p14:tracePt t="172644" x="6102350" y="3670300"/>
          <p14:tracePt t="172660" x="6108700" y="3708400"/>
          <p14:tracePt t="172676" x="6121400" y="3752850"/>
          <p14:tracePt t="172691" x="6121400" y="3803650"/>
          <p14:tracePt t="172709" x="6121400" y="3879850"/>
          <p14:tracePt t="172724" x="6146800" y="3987800"/>
          <p14:tracePt t="172742" x="6191250" y="4070350"/>
          <p14:tracePt t="172758" x="6203950" y="4089400"/>
          <p14:tracePt t="172938" x="6210300" y="4089400"/>
          <p14:tracePt t="172961" x="6337300" y="4089400"/>
          <p14:tracePt t="172983" x="6629400" y="4089400"/>
          <p14:tracePt t="172992" x="6731000" y="4089400"/>
          <p14:tracePt t="173009" x="6940550" y="4089400"/>
          <p14:tracePt t="173023" x="7143750" y="4083050"/>
          <p14:tracePt t="173043" x="7372350" y="4064000"/>
          <p14:tracePt t="173060" x="7461250" y="4044950"/>
          <p14:tracePt t="173076" x="7524750" y="4038600"/>
          <p14:tracePt t="173093" x="7569200" y="4032250"/>
          <p14:tracePt t="173108" x="7607300" y="4032250"/>
          <p14:tracePt t="173127" x="7651750" y="4032250"/>
          <p14:tracePt t="173141" x="7708900" y="4019550"/>
          <p14:tracePt t="173159" x="7778750" y="4006850"/>
          <p14:tracePt t="173162" x="7810500" y="4000500"/>
          <p14:tracePt t="173178" x="7829550" y="3987800"/>
          <p14:tracePt t="173192" x="7854950" y="3981450"/>
          <p14:tracePt t="173210" x="7893050" y="3975100"/>
          <p14:tracePt t="173226" x="8001000" y="3968750"/>
          <p14:tracePt t="173243" x="8166100" y="3968750"/>
          <p14:tracePt t="173260" x="8350250" y="3949700"/>
          <p14:tracePt t="173277" x="8540750" y="3892550"/>
          <p14:tracePt t="173293" x="8655050" y="3860800"/>
          <p14:tracePt t="173309" x="8763000" y="3835400"/>
          <p14:tracePt t="173328" x="8870950" y="3829050"/>
          <p14:tracePt t="173343" x="8959850" y="3822700"/>
          <p14:tracePt t="173360" x="9029700" y="3816350"/>
          <p14:tracePt t="173376" x="9061450" y="3810000"/>
          <p14:tracePt t="173379" x="9067800" y="3810000"/>
          <p14:tracePt t="173424" x="9074150" y="3803650"/>
          <p14:tracePt t="173432" x="9086850" y="3803650"/>
          <p14:tracePt t="173442" x="9099550" y="3803650"/>
          <p14:tracePt t="173459" x="9150350" y="3803650"/>
          <p14:tracePt t="173474" x="9188450" y="3790950"/>
          <p14:tracePt t="173491" x="9194800" y="3784600"/>
          <p14:tracePt t="173509" x="9201150" y="3778250"/>
          <p14:tracePt t="173524" x="9201150" y="3765550"/>
          <p14:tracePt t="173543" x="9201150" y="3752850"/>
          <p14:tracePt t="173559" x="9207500" y="3746500"/>
          <p14:tracePt t="173576" x="9207500" y="3733800"/>
          <p14:tracePt t="173592" x="9207500" y="3714750"/>
          <p14:tracePt t="173607" x="9201150" y="3695700"/>
          <p14:tracePt t="173625" x="9175750" y="3670300"/>
          <p14:tracePt t="173641" x="9144000" y="3651250"/>
          <p14:tracePt t="173659" x="9124950" y="3644900"/>
          <p14:tracePt t="173661" x="9118600" y="3644900"/>
          <p14:tracePt t="173677" x="9099550" y="3638550"/>
          <p14:tracePt t="173691" x="9074150" y="3632200"/>
          <p14:tracePt t="173710" x="9067800" y="3632200"/>
          <p14:tracePt t="173725" x="9048750" y="3632200"/>
          <p14:tracePt t="173776" x="9029700" y="3632200"/>
          <p14:tracePt t="173792" x="9017000" y="3638550"/>
          <p14:tracePt t="173824" x="9010650" y="3638550"/>
          <p14:tracePt t="173885" x="9010650" y="3644900"/>
          <p14:tracePt t="173893" x="8997950" y="3651250"/>
          <p14:tracePt t="173907" x="8978900" y="3663950"/>
          <p14:tracePt t="173927" x="8947150" y="3695700"/>
          <p14:tracePt t="173942" x="8934450" y="3708400"/>
          <p14:tracePt t="173959" x="8921750" y="3721100"/>
          <p14:tracePt t="173975" x="8915400" y="3733800"/>
          <p14:tracePt t="173993" x="8909050" y="3759200"/>
          <p14:tracePt t="174009" x="8909050" y="3771900"/>
          <p14:tracePt t="174026" x="8909050" y="3790950"/>
          <p14:tracePt t="174043" x="8909050" y="3803650"/>
          <p14:tracePt t="174058" x="8915400" y="3810000"/>
          <p14:tracePt t="174076" x="8915400" y="3816350"/>
          <p14:tracePt t="174093" x="8915400" y="3822700"/>
          <p14:tracePt t="174108" x="8915400" y="3829050"/>
          <p14:tracePt t="174125" x="8921750" y="3848100"/>
          <p14:tracePt t="174141" x="8934450" y="3879850"/>
          <p14:tracePt t="174160" x="8953500" y="3905250"/>
          <p14:tracePt t="174176" x="8953500" y="3917950"/>
          <p14:tracePt t="174319" x="8953500" y="3924300"/>
          <p14:tracePt t="174340" x="8959850" y="3937000"/>
          <p14:tracePt t="174364" x="9061450" y="4032250"/>
          <p14:tracePt t="174375" x="9086850" y="4051300"/>
          <p14:tracePt t="174392" x="9131300" y="4070350"/>
          <p14:tracePt t="174395" x="9137650" y="4070350"/>
          <p14:tracePt t="174431" x="9144000" y="4070350"/>
          <p14:tracePt t="174442" x="9150350" y="4064000"/>
          <p14:tracePt t="174459" x="9182100" y="4044950"/>
          <p14:tracePt t="174474" x="9220200" y="4032250"/>
          <p14:tracePt t="174491" x="9283700" y="4006850"/>
          <p14:tracePt t="174509" x="9340850" y="3994150"/>
          <p14:tracePt t="174524" x="9366250" y="3987800"/>
          <p14:tracePt t="174543" x="9417050" y="3981450"/>
          <p14:tracePt t="174560" x="9455150" y="3981450"/>
          <p14:tracePt t="174576" x="9518650" y="3975100"/>
          <p14:tracePt t="174592" x="9588500" y="3975100"/>
          <p14:tracePt t="174596" x="9613900" y="3975100"/>
          <p14:tracePt t="174609" x="9632950" y="3975100"/>
          <p14:tracePt t="174625" x="9677400" y="3975100"/>
          <p14:tracePt t="174640" x="9747250" y="3975100"/>
          <p14:tracePt t="174644" x="9798050" y="3975100"/>
          <p14:tracePt t="174658" x="9861550" y="3981450"/>
          <p14:tracePt t="174676" x="10039350" y="3981450"/>
          <p14:tracePt t="174693" x="10109200" y="3987800"/>
          <p14:tracePt t="174708" x="10147300" y="3987800"/>
          <p14:tracePt t="174725" x="10172700" y="3987800"/>
          <p14:tracePt t="174741" x="10204450" y="3994150"/>
          <p14:tracePt t="174758" x="10248900" y="3994150"/>
          <p14:tracePt t="174775" x="10344150" y="4000500"/>
          <p14:tracePt t="174791" x="10452100" y="4013200"/>
          <p14:tracePt t="174795" x="10515600" y="4013200"/>
          <p14:tracePt t="174810" x="10642600" y="4032250"/>
          <p14:tracePt t="174826" x="10763250" y="4032250"/>
          <p14:tracePt t="174842" x="10845800" y="4032250"/>
          <p14:tracePt t="174858" x="10896600" y="4025900"/>
          <p14:tracePt t="174874" x="10947400" y="4019550"/>
          <p14:tracePt t="174891" x="11010900" y="4013200"/>
          <p14:tracePt t="174908" x="11112500" y="4013200"/>
          <p14:tracePt t="174926" x="11309350" y="4025900"/>
          <p14:tracePt t="174940" x="11398250" y="4032250"/>
          <p14:tracePt t="174959" x="11423650" y="4032250"/>
          <p14:tracePt t="174975" x="11436350" y="4032250"/>
          <p14:tracePt t="174991" x="11461750" y="4038600"/>
          <p14:tracePt t="175009" x="11506200" y="4038600"/>
          <p14:tracePt t="175012" x="11537950" y="4044950"/>
          <p14:tracePt t="175024" x="11582400" y="4057650"/>
          <p14:tracePt t="175043" x="11658600" y="4057650"/>
          <p14:tracePt t="175059" x="11664950" y="4057650"/>
          <p14:tracePt t="175092" x="11677650" y="4057650"/>
          <p14:tracePt t="175108" x="11709400" y="4057650"/>
          <p14:tracePt t="175125" x="11760200" y="4057650"/>
          <p14:tracePt t="175142" x="11798300" y="4057650"/>
          <p14:tracePt t="175159" x="11811000" y="4057650"/>
          <p14:tracePt t="175222" x="11817350" y="4057650"/>
          <p14:tracePt t="175229" x="11823700" y="4057650"/>
          <p14:tracePt t="175241" x="11830050" y="4057650"/>
          <p14:tracePt t="175260" x="11836400" y="4051300"/>
          <p14:tracePt t="175274" x="11836400" y="4044950"/>
          <p14:tracePt t="175293" x="11855450" y="4032250"/>
          <p14:tracePt t="175309" x="11874500" y="4025900"/>
          <p14:tracePt t="175326" x="11893550" y="4025900"/>
          <p14:tracePt t="175342" x="11906250" y="4025900"/>
          <p14:tracePt t="175358" x="11918950" y="4013200"/>
          <p14:tracePt t="175376" x="11925300" y="4006850"/>
          <p14:tracePt t="175391" x="11925300" y="3994150"/>
          <p14:tracePt t="175394" x="11931650" y="3981450"/>
          <p14:tracePt t="175412" x="11931650" y="3962400"/>
          <p14:tracePt t="175439" x="11931650" y="3924300"/>
          <p14:tracePt t="175453" x="11925300" y="3892550"/>
          <p14:tracePt t="175466" x="11906250" y="3860800"/>
          <p14:tracePt t="175474" x="11893550" y="3835400"/>
          <p14:tracePt t="175491" x="11887200" y="3822700"/>
          <p14:tracePt t="175508" x="11887200" y="3810000"/>
          <p14:tracePt t="175524" x="11887200" y="3803650"/>
          <p14:tracePt t="175543" x="11887200" y="3797300"/>
          <p14:tracePt t="175559" x="11887200" y="3784600"/>
          <p14:tracePt t="175575" x="11887200" y="3778250"/>
          <p14:tracePt t="175592" x="11887200" y="3759200"/>
          <p14:tracePt t="175608" x="11887200" y="3733800"/>
          <p14:tracePt t="175624" x="11887200" y="3721100"/>
          <p14:tracePt t="175641" x="11880850" y="3708400"/>
          <p14:tracePt t="175697" x="11874500" y="3708400"/>
          <p14:tracePt t="175737" x="11868150" y="3708400"/>
          <p14:tracePt t="175760" x="11804650" y="3714750"/>
          <p14:tracePt t="175774" x="11779250" y="3714750"/>
          <p14:tracePt t="175793" x="11671300" y="3746500"/>
          <p14:tracePt t="175810" x="11595100" y="3759200"/>
          <p14:tracePt t="175825" x="11525250" y="3765550"/>
          <p14:tracePt t="175842" x="11430000" y="3765550"/>
          <p14:tracePt t="175859" x="11245850" y="3746500"/>
          <p14:tracePt t="175875" x="11093450" y="3746500"/>
          <p14:tracePt t="175891" x="10947400" y="3746500"/>
          <p14:tracePt t="175907" x="10795000" y="3746500"/>
          <p14:tracePt t="175926" x="10598150" y="3759200"/>
          <p14:tracePt t="175940" x="10483850" y="3778250"/>
          <p14:tracePt t="175959" x="10350500" y="3778250"/>
          <p14:tracePt t="175975" x="10198100" y="3765550"/>
          <p14:tracePt t="175990" x="10020300" y="3759200"/>
          <p14:tracePt t="176008" x="9880600" y="3759200"/>
          <p14:tracePt t="176025" x="9823450" y="3759200"/>
          <p14:tracePt t="176028" x="9810750" y="3759200"/>
          <p14:tracePt t="176040" x="9798050" y="3759200"/>
          <p14:tracePt t="176058" x="9759950" y="3759200"/>
          <p14:tracePt t="176075" x="9747250" y="3759200"/>
          <p14:tracePt t="176091" x="9690100" y="3746500"/>
          <p14:tracePt t="176107" x="9563100" y="3727450"/>
          <p14:tracePt t="176127" x="9436100" y="3727450"/>
          <p14:tracePt t="176142" x="9359900" y="3727450"/>
          <p14:tracePt t="176158" x="9315450" y="3727450"/>
          <p14:tracePt t="176161" x="9309100" y="3727450"/>
          <p14:tracePt t="176176" x="9296400" y="3727450"/>
          <p14:tracePt t="176192" x="9283700" y="3721100"/>
          <p14:tracePt t="176209" x="9258300" y="3714750"/>
          <p14:tracePt t="176225" x="9213850" y="3702050"/>
          <p14:tracePt t="176241" x="9137650" y="3689350"/>
          <p14:tracePt t="176258" x="9080500" y="3689350"/>
          <p14:tracePt t="176274" x="9023350" y="3683000"/>
          <p14:tracePt t="176293" x="8978900" y="3683000"/>
          <p14:tracePt t="176310" x="8966200" y="3683000"/>
          <p14:tracePt t="176326" x="8953500" y="3683000"/>
          <p14:tracePt t="176341" x="8947150" y="3676650"/>
          <p14:tracePt t="176359" x="8940800" y="3670300"/>
          <p14:tracePt t="176481" x="8940800" y="3676650"/>
          <p14:tracePt t="176493" x="8940800" y="3695700"/>
          <p14:tracePt t="176511" x="8940800" y="3765550"/>
          <p14:tracePt t="176529" x="8940800" y="3829050"/>
          <p14:tracePt t="176542" x="8940800" y="3879850"/>
          <p14:tracePt t="176559" x="8940800" y="3924300"/>
          <p14:tracePt t="176576" x="8940800" y="3962400"/>
          <p14:tracePt t="176591" x="8940800" y="3987800"/>
          <p14:tracePt t="176608" x="8940800" y="3994150"/>
          <p14:tracePt t="176625" x="8940800" y="4000500"/>
          <p14:tracePt t="178097" x="9061450" y="3975100"/>
          <p14:tracePt t="178106" x="9220200" y="3924300"/>
          <p14:tracePt t="178126" x="9601200" y="3822700"/>
          <p14:tracePt t="178141" x="10210800" y="3702050"/>
          <p14:tracePt t="178159" x="11049000" y="3473450"/>
          <p14:tracePt t="178173" x="11976100" y="3175000"/>
          <p14:tracePt t="178213" x="152400" y="1885950"/>
          <p14:tracePt t="178221" x="203200" y="1852613"/>
          <p14:tracePt t="178229" x="238125" y="1835150"/>
          <p14:tracePt t="178237" x="263525" y="1819275"/>
          <p14:tracePt t="178245" x="280988" y="1819275"/>
          <p14:tracePt t="178253" x="331788" y="1793875"/>
          <p14:tracePt t="178262" x="357188" y="1784350"/>
          <p14:tracePt t="178267" x="365125" y="1766888"/>
          <p14:tracePt t="178278" x="382588" y="1766888"/>
          <p14:tracePt t="178295" x="382588" y="1758950"/>
          <p14:tracePt t="178299" x="382588" y="1751013"/>
          <p14:tracePt t="178311" x="382588" y="1725613"/>
          <p14:tracePt t="178315" x="382588" y="1700213"/>
          <p14:tracePt t="178326" x="382588" y="1674813"/>
          <p14:tracePt t="178331" x="382588" y="1657350"/>
          <p14:tracePt t="178337" x="382588" y="1639888"/>
          <p14:tracePt t="178345" x="382588" y="1622425"/>
          <p14:tracePt t="178353" x="382588" y="1581150"/>
          <p14:tracePt t="178362" x="382588" y="1520825"/>
          <p14:tracePt t="178369" x="382588" y="1444625"/>
          <p14:tracePt t="178378" x="382588" y="1401763"/>
          <p14:tracePt t="178385" x="382588" y="1385888"/>
          <p14:tracePt t="178394" x="382588" y="1368425"/>
          <p14:tracePt t="178401" x="382588" y="1343025"/>
          <p14:tracePt t="178411" x="400050" y="1300163"/>
          <p14:tracePt t="178417" x="415925" y="1241425"/>
          <p14:tracePt t="178425" x="450850" y="1147763"/>
          <p14:tracePt t="178431" x="466725" y="1036638"/>
          <p14:tracePt t="178439" x="476250" y="884238"/>
          <p14:tracePt t="178447" x="476250" y="704850"/>
          <p14:tracePt t="178456" x="441325" y="534988"/>
          <p14:tracePt t="178463" x="373063" y="357188"/>
          <p14:tracePt t="178471" x="296863" y="220663"/>
          <p14:tracePt t="178479" x="203200" y="508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2C146-9017-4D65-8E83-C81636DB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499822" cy="920015"/>
          </a:xfrm>
        </p:spPr>
        <p:txBody>
          <a:bodyPr>
            <a:normAutofit/>
          </a:bodyPr>
          <a:lstStyle/>
          <a:p>
            <a:r>
              <a:rPr lang="nl-BE" dirty="0"/>
              <a:t>Check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occurrence</a:t>
            </a:r>
            <a:r>
              <a:rPr lang="nl-BE" dirty="0"/>
              <a:t> in List or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0FAA2E-F357-4D77-865F-372ACF81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Script to add new movies to your collection. </a:t>
            </a:r>
          </a:p>
          <a:p>
            <a:pPr marL="0" indent="0">
              <a:buNone/>
            </a:pP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films = [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'Wonder'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</a:t>
            </a:r>
            <a:r>
              <a:rPr lang="nl-BE" altLang="nl-BE" sz="2000" dirty="0" err="1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Loving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Vincent'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'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Red </a:t>
            </a:r>
            <a:r>
              <a:rPr lang="nl-BE" altLang="nl-BE" sz="2000" dirty="0" err="1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Sparrow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</a:t>
            </a:r>
            <a:r>
              <a:rPr lang="nl-BE" altLang="nl-BE" sz="2000" dirty="0" err="1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Jumanji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’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lang="nl-BE" altLang="nl-BE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 err="1"/>
              <a:t>Your</a:t>
            </a:r>
            <a:r>
              <a:rPr lang="nl-BE" sz="2000" dirty="0"/>
              <a:t> film collection only contains unique titles. </a:t>
            </a:r>
            <a:br>
              <a:rPr lang="nl-BE" sz="2000" dirty="0"/>
            </a:br>
            <a:r>
              <a:rPr lang="nl-BE" sz="2000" dirty="0" err="1"/>
              <a:t>When</a:t>
            </a:r>
            <a:r>
              <a:rPr lang="nl-BE" sz="2000" dirty="0"/>
              <a:t> you enter an existing film, you can no </a:t>
            </a:r>
            <a:br>
              <a:rPr lang="nl-BE" sz="2000" dirty="0"/>
            </a:br>
            <a:r>
              <a:rPr lang="nl-BE" sz="2000" dirty="0" err="1"/>
              <a:t>longer</a:t>
            </a:r>
            <a:r>
              <a:rPr lang="nl-BE" sz="2000" dirty="0"/>
              <a:t> expand the collection.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526FA2-3111-4F86-BDBC-AF64DEA5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7A825BD8-D2BD-4A28-98B8-6FA6D5670C83}"/>
              </a:ext>
            </a:extLst>
          </p:cNvPr>
          <p:cNvSpPr/>
          <p:nvPr/>
        </p:nvSpPr>
        <p:spPr>
          <a:xfrm>
            <a:off x="4724608" y="3359564"/>
            <a:ext cx="1485333" cy="4772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cs typeface="Courier New" pitchFamily="49" charset="0"/>
              </a:rPr>
              <a:t>Iteration!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B122194-D67C-491C-A92A-8302E6F9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303" y="2514473"/>
            <a:ext cx="4467225" cy="41338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inkeraccolade 5">
            <a:extLst>
              <a:ext uri="{FF2B5EF4-FFF2-40B4-BE49-F238E27FC236}">
                <a16:creationId xmlns:a16="http://schemas.microsoft.com/office/drawing/2014/main" id="{BE3192F8-EA70-4C43-A70C-CC5AFDB864CA}"/>
              </a:ext>
            </a:extLst>
          </p:cNvPr>
          <p:cNvSpPr/>
          <p:nvPr/>
        </p:nvSpPr>
        <p:spPr>
          <a:xfrm>
            <a:off x="6300216" y="2615184"/>
            <a:ext cx="360807" cy="1965960"/>
          </a:xfrm>
          <a:prstGeom prst="leftBrace">
            <a:avLst/>
          </a:prstGeom>
          <a:ln w="28575">
            <a:solidFill>
              <a:srgbClr val="458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5787673-41D2-4A2C-84DD-710412A99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3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41"/>
    </mc:Choice>
    <mc:Fallback xmlns="">
      <p:transition spd="slow" advTm="79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21172" x="11226800" y="1352550"/>
          <p14:tracePt t="21191" x="10458450" y="1549400"/>
          <p14:tracePt t="21207" x="9804400" y="1733550"/>
          <p14:tracePt t="21225" x="9163050" y="1924050"/>
          <p14:tracePt t="21240" x="9061450" y="1955800"/>
          <p14:tracePt t="21256" x="8845550" y="1993900"/>
          <p14:tracePt t="21274" x="8712200" y="2019300"/>
          <p14:tracePt t="21290" x="8610600" y="2032000"/>
          <p14:tracePt t="21308" x="8553450" y="2044700"/>
          <p14:tracePt t="21324" x="8540750" y="2057400"/>
          <p14:tracePt t="21376" x="8528050" y="2057400"/>
          <p14:tracePt t="21391" x="8445500" y="2006600"/>
          <p14:tracePt t="21406" x="8312150" y="1974850"/>
          <p14:tracePt t="21424" x="8191500" y="1974850"/>
          <p14:tracePt t="21441" x="8070850" y="1987550"/>
          <p14:tracePt t="21456" x="8013700" y="2012950"/>
          <p14:tracePt t="21460" x="7962900" y="2038350"/>
          <p14:tracePt t="21473" x="7905750" y="2070100"/>
          <p14:tracePt t="21477" x="7854950" y="2101850"/>
          <p14:tracePt t="21491" x="7702550" y="2190750"/>
          <p14:tracePt t="21508" x="7435850" y="2317750"/>
          <p14:tracePt t="21523" x="7219950" y="2451100"/>
          <p14:tracePt t="21540" x="7016750" y="2609850"/>
          <p14:tracePt t="21557" x="6877050" y="2762250"/>
          <p14:tracePt t="21573" x="6775450" y="2933700"/>
          <p14:tracePt t="21591" x="6711950" y="3067050"/>
          <p14:tracePt t="21610" x="6673850" y="3162300"/>
          <p14:tracePt t="21625" x="6673850" y="3187700"/>
          <p14:tracePt t="21641" x="6673850" y="3213100"/>
          <p14:tracePt t="21656" x="6692900" y="3257550"/>
          <p14:tracePt t="21673" x="6718300" y="3314700"/>
          <p14:tracePt t="21691" x="6750050" y="3390900"/>
          <p14:tracePt t="21708" x="6800850" y="3473450"/>
          <p14:tracePt t="21710" x="6832600" y="3511550"/>
          <p14:tracePt t="21724" x="6877050" y="3556000"/>
          <p14:tracePt t="21742" x="7016750" y="3606800"/>
          <p14:tracePt t="21756" x="7124700" y="3619500"/>
          <p14:tracePt t="21772" x="7258050" y="3625850"/>
          <p14:tracePt t="21790" x="7442200" y="3632200"/>
          <p14:tracePt t="21807" x="7740650" y="3638550"/>
          <p14:tracePt t="21824" x="8020050" y="3651250"/>
          <p14:tracePt t="21840" x="8299450" y="3651250"/>
          <p14:tracePt t="21858" x="8756650" y="3613150"/>
          <p14:tracePt t="21874" x="9042400" y="3594100"/>
          <p14:tracePt t="21891" x="9315450" y="3594100"/>
          <p14:tracePt t="21906" x="9613900" y="3594100"/>
          <p14:tracePt t="21922" x="9963150" y="3581400"/>
          <p14:tracePt t="21940" x="10229850" y="3575050"/>
          <p14:tracePt t="21956" x="10369550" y="3549650"/>
          <p14:tracePt t="21974" x="10452100" y="3517900"/>
          <p14:tracePt t="21977" x="10471150" y="3498850"/>
          <p14:tracePt t="21990" x="10490200" y="3492500"/>
          <p14:tracePt t="22007" x="10572750" y="3479800"/>
          <p14:tracePt t="22024" x="10687050" y="3473450"/>
          <p14:tracePt t="22041" x="10775950" y="3473450"/>
          <p14:tracePt t="22056" x="10795000" y="3467100"/>
          <p14:tracePt t="22073" x="10801350" y="3454400"/>
          <p14:tracePt t="22091" x="10801350" y="3435350"/>
          <p14:tracePt t="22107" x="10807700" y="3435350"/>
          <p14:tracePt t="22124" x="10807700" y="3429000"/>
          <p14:tracePt t="22234" x="10807700" y="3422650"/>
          <p14:tracePt t="22378" x="10807700" y="3409950"/>
          <p14:tracePt t="22514" x="10807700" y="3397250"/>
          <p14:tracePt t="22656" x="10807700" y="3384550"/>
          <p14:tracePt t="22798" x="10807700" y="3371850"/>
          <p14:tracePt t="22936" x="10807700" y="3352800"/>
          <p14:tracePt t="23077" x="10807700" y="3340100"/>
          <p14:tracePt t="24139" x="10782300" y="3333750"/>
          <p14:tracePt t="24147" x="10718800" y="3295650"/>
          <p14:tracePt t="24159" x="10642600" y="3270250"/>
          <p14:tracePt t="24174" x="10534650" y="3225800"/>
          <p14:tracePt t="24191" x="10433050" y="3187700"/>
          <p14:tracePt t="24206" x="10331450" y="3162300"/>
          <p14:tracePt t="24210" x="10287000" y="3143250"/>
          <p14:tracePt t="24223" x="10248900" y="3130550"/>
          <p14:tracePt t="24241" x="10204450" y="3111500"/>
          <p14:tracePt t="24243" x="10185400" y="3105150"/>
          <p14:tracePt t="24258" x="10172700" y="3098800"/>
          <p14:tracePt t="24275" x="10160000" y="3092450"/>
          <p14:tracePt t="24290" x="10128250" y="3079750"/>
          <p14:tracePt t="24306" x="10096500" y="3067050"/>
          <p14:tracePt t="24323" x="10083800" y="3060700"/>
          <p14:tracePt t="24340" x="10083800" y="3054350"/>
          <p14:tracePt t="24355" x="10083800" y="3048000"/>
          <p14:tracePt t="24374" x="10077450" y="3028950"/>
          <p14:tracePt t="24390" x="10071100" y="3009900"/>
          <p14:tracePt t="24407" x="10064750" y="2965450"/>
          <p14:tracePt t="24424" x="10033000" y="2908300"/>
          <p14:tracePt t="24440" x="10026650" y="2882900"/>
          <p14:tracePt t="24456" x="10026650" y="2857500"/>
          <p14:tracePt t="24473" x="10026650" y="2851150"/>
          <p14:tracePt t="24491" x="10026650" y="2832100"/>
          <p14:tracePt t="24506" x="10026650" y="2806700"/>
          <p14:tracePt t="24523" x="10026650" y="2794000"/>
          <p14:tracePt t="24540" x="10026650" y="2774950"/>
          <p14:tracePt t="24555" x="10039350" y="2762250"/>
          <p14:tracePt t="24573" x="10045700" y="2736850"/>
          <p14:tracePt t="24591" x="10071100" y="2705100"/>
          <p14:tracePt t="24608" x="10077450" y="2692400"/>
          <p14:tracePt t="24624" x="10083800" y="2679700"/>
          <p14:tracePt t="24641" x="10083800" y="2667000"/>
          <p14:tracePt t="24658" x="10090150" y="2654300"/>
          <p14:tracePt t="24673" x="10090150" y="2641600"/>
          <p14:tracePt t="24691" x="10090150" y="2609850"/>
          <p14:tracePt t="24706" x="10090150" y="2571750"/>
          <p14:tracePt t="24723" x="10071100" y="2514600"/>
          <p14:tracePt t="24741" x="10045700" y="2482850"/>
          <p14:tracePt t="24757" x="10013950" y="2451100"/>
          <p14:tracePt t="24773" x="9975850" y="2444750"/>
          <p14:tracePt t="24790" x="9925050" y="2419350"/>
          <p14:tracePt t="24806" x="9836150" y="2406650"/>
          <p14:tracePt t="24822" x="9766300" y="2393950"/>
          <p14:tracePt t="24827" x="9747250" y="2393950"/>
          <p14:tracePt t="24840" x="9721850" y="2393950"/>
          <p14:tracePt t="24857" x="9690100" y="2393950"/>
          <p14:tracePt t="24874" x="9652000" y="2393950"/>
          <p14:tracePt t="24890" x="9620250" y="2406650"/>
          <p14:tracePt t="24907" x="9588500" y="2413000"/>
          <p14:tracePt t="24923" x="9563100" y="2425700"/>
          <p14:tracePt t="24940" x="9531350" y="2425700"/>
          <p14:tracePt t="24959" x="9518650" y="2438400"/>
          <p14:tracePt t="24973" x="9499600" y="2444750"/>
          <p14:tracePt t="24990" x="9493250" y="2463800"/>
          <p14:tracePt t="25006" x="9486900" y="2501900"/>
          <p14:tracePt t="25023" x="9480550" y="2533650"/>
          <p14:tracePt t="25040" x="9480550" y="2559050"/>
          <p14:tracePt t="25055" x="9480550" y="2571750"/>
          <p14:tracePt t="25074" x="9493250" y="2597150"/>
          <p14:tracePt t="25089" x="9525000" y="2628900"/>
          <p14:tracePt t="25107" x="9569450" y="2654300"/>
          <p14:tracePt t="25109" x="9594850" y="2667000"/>
          <p14:tracePt t="25124" x="9645650" y="2692400"/>
          <p14:tracePt t="25141" x="9683750" y="2711450"/>
          <p14:tracePt t="25157" x="9709150" y="2717800"/>
          <p14:tracePt t="25173" x="9728200" y="2724150"/>
          <p14:tracePt t="25190" x="9753600" y="2730500"/>
          <p14:tracePt t="25206" x="9785350" y="2730500"/>
          <p14:tracePt t="25223" x="9810750" y="2730500"/>
          <p14:tracePt t="25239" x="9836150" y="2736850"/>
          <p14:tracePt t="25256" x="9861550" y="2736850"/>
          <p14:tracePt t="25273" x="9886950" y="2736850"/>
          <p14:tracePt t="25290" x="9906000" y="2730500"/>
          <p14:tracePt t="25306" x="9937750" y="2724150"/>
          <p14:tracePt t="25324" x="9975850" y="2724150"/>
          <p14:tracePt t="25341" x="9994900" y="2717800"/>
          <p14:tracePt t="25357" x="10020300" y="2705100"/>
          <p14:tracePt t="25374" x="10045700" y="2698750"/>
          <p14:tracePt t="25390" x="10064750" y="2679700"/>
          <p14:tracePt t="25408" x="10096500" y="2673350"/>
          <p14:tracePt t="25423" x="10115550" y="2660650"/>
          <p14:tracePt t="25426" x="10121900" y="2660650"/>
          <p14:tracePt t="25440" x="10134600" y="2660650"/>
          <p14:tracePt t="25456" x="10140950" y="2647950"/>
          <p14:tracePt t="25472" x="10153650" y="2622550"/>
          <p14:tracePt t="25490" x="10166350" y="2603500"/>
          <p14:tracePt t="25493" x="10166350" y="2590800"/>
          <p14:tracePt t="25508" x="10172700" y="2552700"/>
          <p14:tracePt t="25523" x="10172700" y="2540000"/>
          <p14:tracePt t="25540" x="10172700" y="2527300"/>
          <p14:tracePt t="25557" x="10160000" y="2514600"/>
          <p14:tracePt t="25573" x="10147300" y="2508250"/>
          <p14:tracePt t="25590" x="10128250" y="2501900"/>
          <p14:tracePt t="25606" x="10121900" y="2501900"/>
          <p14:tracePt t="25625" x="10102850" y="2501900"/>
          <p14:tracePt t="25640" x="10083800" y="2501900"/>
          <p14:tracePt t="25656" x="10064750" y="2501900"/>
          <p14:tracePt t="25672" x="10039350" y="2501900"/>
          <p14:tracePt t="25690" x="10013950" y="2501900"/>
          <p14:tracePt t="25706" x="9994900" y="2501900"/>
          <p14:tracePt t="25723" x="9975850" y="2501900"/>
          <p14:tracePt t="25740" x="9950450" y="2508250"/>
          <p14:tracePt t="25758" x="9937750" y="2508250"/>
          <p14:tracePt t="25773" x="9918700" y="2514600"/>
          <p14:tracePt t="25790" x="9886950" y="2514600"/>
          <p14:tracePt t="25807" x="9836150" y="2520950"/>
          <p14:tracePt t="25822" x="9798050" y="2520950"/>
          <p14:tracePt t="25840" x="9759950" y="2533650"/>
          <p14:tracePt t="25844" x="9740900" y="2540000"/>
          <p14:tracePt t="25861" x="9721850" y="2546350"/>
          <p14:tracePt t="25885" x="9702800" y="2552700"/>
          <p14:tracePt t="25923" x="9690100" y="2565400"/>
          <p14:tracePt t="25940" x="9677400" y="2578100"/>
          <p14:tracePt t="25958" x="9664700" y="2597150"/>
          <p14:tracePt t="25973" x="9645650" y="2628900"/>
          <p14:tracePt t="25992" x="9607550" y="2705100"/>
          <p14:tracePt t="26008" x="9588500" y="2743200"/>
          <p14:tracePt t="26023" x="9588500" y="2768600"/>
          <p14:tracePt t="26041" x="9588500" y="2781300"/>
          <p14:tracePt t="26044" x="9601200" y="2787650"/>
          <p14:tracePt t="26057" x="9601200" y="2800350"/>
          <p14:tracePt t="26074" x="9639300" y="2806700"/>
          <p14:tracePt t="26090" x="9658350" y="2825750"/>
          <p14:tracePt t="26106" x="9677400" y="2832100"/>
          <p14:tracePt t="26124" x="9734550" y="2851150"/>
          <p14:tracePt t="26142" x="9798050" y="2870200"/>
          <p14:tracePt t="26158" x="9861550" y="2882900"/>
          <p14:tracePt t="26173" x="9899650" y="2889250"/>
          <p14:tracePt t="26191" x="9925050" y="2889250"/>
          <p14:tracePt t="26207" x="9956800" y="2876550"/>
          <p14:tracePt t="26223" x="9982200" y="2863850"/>
          <p14:tracePt t="26243" x="10045700" y="2838450"/>
          <p14:tracePt t="26259" x="10096500" y="2806700"/>
          <p14:tracePt t="26274" x="10121900" y="2749550"/>
          <p14:tracePt t="26290" x="10147300" y="2673350"/>
          <p14:tracePt t="26307" x="10147300" y="2603500"/>
          <p14:tracePt t="26324" x="10147300" y="2559050"/>
          <p14:tracePt t="26340" x="10140950" y="2552700"/>
          <p14:tracePt t="26356" x="10121900" y="2527300"/>
          <p14:tracePt t="26374" x="10077450" y="2501900"/>
          <p14:tracePt t="26391" x="10013950" y="2489200"/>
          <p14:tracePt t="26409" x="9931400" y="2482850"/>
          <p14:tracePt t="26424" x="9842500" y="2476500"/>
          <p14:tracePt t="26440" x="9785350" y="2476500"/>
          <p14:tracePt t="26444" x="9772650" y="2476500"/>
          <p14:tracePt t="26458" x="9766300" y="2476500"/>
          <p14:tracePt t="27563" x="9766300" y="2482850"/>
          <p14:tracePt t="27577" x="9772650" y="2508250"/>
          <p14:tracePt t="27591" x="9791700" y="2520950"/>
          <p14:tracePt t="27607" x="9798050" y="2540000"/>
          <p14:tracePt t="27624" x="9823450" y="2559050"/>
          <p14:tracePt t="27639" x="9823450" y="2565400"/>
          <p14:tracePt t="27657" x="9823450" y="2571750"/>
          <p14:tracePt t="27690" x="9817100" y="2578100"/>
          <p14:tracePt t="27706" x="9798050" y="2578100"/>
          <p14:tracePt t="27722" x="9759950" y="2603500"/>
          <p14:tracePt t="27740" x="9715500" y="2641600"/>
          <p14:tracePt t="27757" x="9658350" y="2686050"/>
          <p14:tracePt t="27772" x="9632950" y="2736850"/>
          <p14:tracePt t="27789" x="9632950" y="2755900"/>
          <p14:tracePt t="27805" x="9632950" y="2787650"/>
          <p14:tracePt t="27823" x="9658350" y="2819400"/>
          <p14:tracePt t="27839" x="9721850" y="2870200"/>
          <p14:tracePt t="27857" x="9804400" y="2908300"/>
          <p14:tracePt t="27874" x="9918700" y="2927350"/>
          <p14:tracePt t="27890" x="9956800" y="2927350"/>
          <p14:tracePt t="27907" x="10001250" y="2901950"/>
          <p14:tracePt t="27922" x="10026650" y="2882900"/>
          <p14:tracePt t="27939" x="10052050" y="2857500"/>
          <p14:tracePt t="27956" x="10058400" y="2825750"/>
          <p14:tracePt t="27960" x="10058400" y="2813050"/>
          <p14:tracePt t="27973" x="10058400" y="2794000"/>
          <p14:tracePt t="27990" x="10045700" y="2749550"/>
          <p14:tracePt t="27993" x="10033000" y="2736850"/>
          <p14:tracePt t="28007" x="9963150" y="2686050"/>
          <p14:tracePt t="28024" x="9880600" y="2641600"/>
          <p14:tracePt t="28039" x="9817100" y="2616200"/>
          <p14:tracePt t="28056" x="9779000" y="2609850"/>
          <p14:tracePt t="28074" x="9759950" y="2603500"/>
          <p14:tracePt t="28077" x="9753600" y="2603500"/>
          <p14:tracePt t="28091" x="9740900" y="2597150"/>
          <p14:tracePt t="28107" x="9721850" y="2597150"/>
          <p14:tracePt t="28124" x="9690100" y="2603500"/>
          <p14:tracePt t="28139" x="9683750" y="2609850"/>
          <p14:tracePt t="28157" x="9677400" y="2616200"/>
          <p14:tracePt t="28254" x="9690100" y="2584450"/>
          <p14:tracePt t="28263" x="9690100" y="2552700"/>
          <p14:tracePt t="28274" x="9696450" y="2514600"/>
          <p14:tracePt t="28290" x="9696450" y="2444750"/>
          <p14:tracePt t="28307" x="9696450" y="2387600"/>
          <p14:tracePt t="28322" x="9696450" y="2362200"/>
          <p14:tracePt t="28338" x="9709150" y="2330450"/>
          <p14:tracePt t="28358" x="9715500" y="2324100"/>
          <p14:tracePt t="28361" x="9715500" y="2311400"/>
          <p14:tracePt t="28375" x="9721850" y="2305050"/>
          <p14:tracePt t="28391" x="9728200" y="2298700"/>
          <p14:tracePt t="28408" x="9734550" y="2286000"/>
          <p14:tracePt t="28423" x="9740900" y="2273300"/>
          <p14:tracePt t="28442" x="9753600" y="2260600"/>
          <p14:tracePt t="28458" x="9753600" y="2254250"/>
          <p14:tracePt t="28474" x="9753600" y="2247900"/>
          <p14:tracePt t="28510" x="9753600" y="2241550"/>
          <p14:tracePt t="28610" x="9715500" y="2235200"/>
          <p14:tracePt t="28632" x="9544050" y="2216150"/>
          <p14:tracePt t="28652" x="9378950" y="2203450"/>
          <p14:tracePt t="28664" x="9188450" y="2203450"/>
          <p14:tracePt t="28673" x="9067800" y="2203450"/>
          <p14:tracePt t="28676" x="8934450" y="2203450"/>
          <p14:tracePt t="28689" x="8794750" y="2203450"/>
          <p14:tracePt t="28707" x="8578850" y="2203450"/>
          <p14:tracePt t="28721" x="8388350" y="2209800"/>
          <p14:tracePt t="28740" x="8223250" y="2209800"/>
          <p14:tracePt t="28756" x="8070850" y="2216150"/>
          <p14:tracePt t="28772" x="7893050" y="2216150"/>
          <p14:tracePt t="28789" x="7823200" y="2216150"/>
          <p14:tracePt t="28806" x="7753350" y="2209800"/>
          <p14:tracePt t="28823" x="7683500" y="2209800"/>
          <p14:tracePt t="28839" x="7651750" y="2209800"/>
          <p14:tracePt t="28856" x="7600950" y="2209800"/>
          <p14:tracePt t="28873" x="7512050" y="2216150"/>
          <p14:tracePt t="28876" x="7461250" y="2216150"/>
          <p14:tracePt t="28890" x="7340600" y="2216150"/>
          <p14:tracePt t="28908" x="7175500" y="2216150"/>
          <p14:tracePt t="28921" x="6965950" y="2216150"/>
          <p14:tracePt t="28940" x="6743700" y="2216150"/>
          <p14:tracePt t="28956" x="6559550" y="2216150"/>
          <p14:tracePt t="28972" x="6394450" y="2216150"/>
          <p14:tracePt t="28989" x="6210300" y="2216150"/>
          <p14:tracePt t="28993" x="6108700" y="2216150"/>
          <p14:tracePt t="29006" x="5867400" y="2216150"/>
          <p14:tracePt t="29022" x="5607050" y="2216150"/>
          <p14:tracePt t="29039" x="5334000" y="2203450"/>
          <p14:tracePt t="29056" x="5060950" y="2165350"/>
          <p14:tracePt t="29073" x="4876800" y="2165350"/>
          <p14:tracePt t="29088" x="4711700" y="2159000"/>
          <p14:tracePt t="29106" x="4565650" y="2159000"/>
          <p14:tracePt t="29124" x="4292600" y="2159000"/>
          <p14:tracePt t="29140" x="4070350" y="2159000"/>
          <p14:tracePt t="29157" x="3860800" y="2152650"/>
          <p14:tracePt t="29171" x="3708400" y="2146300"/>
          <p14:tracePt t="29190" x="3613150" y="2139950"/>
          <p14:tracePt t="29206" x="3568700" y="2139950"/>
          <p14:tracePt t="29224" x="3530600" y="2139950"/>
          <p14:tracePt t="29240" x="3467100" y="2133600"/>
          <p14:tracePt t="29257" x="3327400" y="2127250"/>
          <p14:tracePt t="29273" x="3251200" y="2127250"/>
          <p14:tracePt t="29290" x="3206750" y="2127250"/>
          <p14:tracePt t="29306" x="3194050" y="2127250"/>
          <p14:tracePt t="29340" x="3194050" y="2120900"/>
          <p14:tracePt t="30005" x="3219450" y="2120900"/>
          <p14:tracePt t="30013" x="3308350" y="2120900"/>
          <p14:tracePt t="30023" x="3397250" y="2120900"/>
          <p14:tracePt t="30041" x="3606800" y="2133600"/>
          <p14:tracePt t="30055" x="4013200" y="2152650"/>
          <p14:tracePt t="30074" x="4476750" y="2165350"/>
          <p14:tracePt t="30089" x="4953000" y="2197100"/>
          <p14:tracePt t="30106" x="5378450" y="2228850"/>
          <p14:tracePt t="30123" x="5708650" y="2279650"/>
          <p14:tracePt t="30140" x="6235700" y="2413000"/>
          <p14:tracePt t="30157" x="6604000" y="2527300"/>
          <p14:tracePt t="30172" x="6915150" y="2622550"/>
          <p14:tracePt t="30190" x="7200900" y="2717800"/>
          <p14:tracePt t="30206" x="7378700" y="2787650"/>
          <p14:tracePt t="30222" x="7486650" y="2844800"/>
          <p14:tracePt t="30240" x="7562850" y="2882900"/>
          <p14:tracePt t="30257" x="7645400" y="2946400"/>
          <p14:tracePt t="30273" x="7810500" y="3060700"/>
          <p14:tracePt t="30289" x="7943850" y="3143250"/>
          <p14:tracePt t="30306" x="8051800" y="3213100"/>
          <p14:tracePt t="30323" x="8089900" y="3232150"/>
          <p14:tracePt t="30435" x="8089900" y="3219450"/>
          <p14:tracePt t="30443" x="8064500" y="3181350"/>
          <p14:tracePt t="30457" x="8032750" y="3149600"/>
          <p14:tracePt t="30475" x="7962900" y="3092450"/>
          <p14:tracePt t="30494" x="7823200" y="3003550"/>
          <p14:tracePt t="30509" x="7689850" y="2965450"/>
          <p14:tracePt t="30523" x="7562850" y="2933700"/>
          <p14:tracePt t="30541" x="7467600" y="2921000"/>
          <p14:tracePt t="30555" x="7404100" y="2914650"/>
          <p14:tracePt t="30573" x="7378700" y="2914650"/>
          <p14:tracePt t="30590" x="7372350" y="2908300"/>
          <p14:tracePt t="30606" x="7366000" y="2901950"/>
          <p14:tracePt t="30624" x="7353300" y="2895600"/>
          <p14:tracePt t="30641" x="7321550" y="2882900"/>
          <p14:tracePt t="30659" x="7289800" y="2870200"/>
          <p14:tracePt t="30673" x="7258050" y="2838450"/>
          <p14:tracePt t="30690" x="7213600" y="2806700"/>
          <p14:tracePt t="30707" x="7156450" y="2774950"/>
          <p14:tracePt t="30710" x="7137400" y="2768600"/>
          <p14:tracePt t="30724" x="7118350" y="2762250"/>
          <p14:tracePt t="30742" x="7054850" y="2743200"/>
          <p14:tracePt t="30756" x="7029450" y="2743200"/>
          <p14:tracePt t="30773" x="6940550" y="2736850"/>
          <p14:tracePt t="30790" x="6883400" y="2730500"/>
          <p14:tracePt t="30806" x="6832600" y="2724150"/>
          <p14:tracePt t="30823" x="6794500" y="2724150"/>
          <p14:tracePt t="30840" x="6762750" y="2724150"/>
          <p14:tracePt t="30855" x="6750050" y="2724150"/>
          <p14:tracePt t="30873" x="6743700" y="2724150"/>
          <p14:tracePt t="30891" x="6737350" y="2730500"/>
          <p14:tracePt t="30908" x="6724650" y="2749550"/>
          <p14:tracePt t="30923" x="6718300" y="2781300"/>
          <p14:tracePt t="30940" x="6699250" y="2832100"/>
          <p14:tracePt t="30957" x="6686550" y="2863850"/>
          <p14:tracePt t="30974" x="6686550" y="2895600"/>
          <p14:tracePt t="30991" x="6699250" y="2921000"/>
          <p14:tracePt t="31008" x="6731000" y="2940050"/>
          <p14:tracePt t="31023" x="6762750" y="2946400"/>
          <p14:tracePt t="31040" x="6800850" y="2952750"/>
          <p14:tracePt t="31056" x="6838950" y="2952750"/>
          <p14:tracePt t="31073" x="6870700" y="2952750"/>
          <p14:tracePt t="31089" x="6896100" y="2952750"/>
          <p14:tracePt t="31106" x="6921500" y="2952750"/>
          <p14:tracePt t="31109" x="6927850" y="2952750"/>
          <p14:tracePt t="31124" x="6959600" y="2946400"/>
          <p14:tracePt t="31140" x="6972300" y="2933700"/>
          <p14:tracePt t="31158" x="6985000" y="2908300"/>
          <p14:tracePt t="31172" x="6985000" y="2895600"/>
          <p14:tracePt t="31190" x="6991350" y="2889250"/>
          <p14:tracePt t="31205" x="6991350" y="2882900"/>
          <p14:tracePt t="31239" x="6991350" y="2876550"/>
          <p14:tracePt t="31255" x="6985000" y="2863850"/>
          <p14:tracePt t="33734" x="6985000" y="2882900"/>
          <p14:tracePt t="33743" x="6985000" y="2901950"/>
          <p14:tracePt t="33755" x="6985000" y="2914650"/>
          <p14:tracePt t="33760" x="6991350" y="2927350"/>
          <p14:tracePt t="33773" x="6991350" y="2952750"/>
          <p14:tracePt t="33789" x="6991350" y="2984500"/>
          <p14:tracePt t="33806" x="6991350" y="2990850"/>
          <p14:tracePt t="33822" x="6991350" y="3009900"/>
          <p14:tracePt t="33838" x="6991350" y="3022600"/>
          <p14:tracePt t="33854" x="6991350" y="3035300"/>
          <p14:tracePt t="33872" x="6991350" y="3041650"/>
          <p14:tracePt t="33890" x="6991350" y="3054350"/>
          <p14:tracePt t="33907" x="6991350" y="3060700"/>
          <p14:tracePt t="33922" x="6991350" y="3067050"/>
          <p14:tracePt t="33976" x="6997700" y="3067050"/>
          <p14:tracePt t="34233" x="6997700" y="3073400"/>
          <p14:tracePt t="34240" x="6991350" y="3086100"/>
          <p14:tracePt t="34256" x="6972300" y="3098800"/>
          <p14:tracePt t="34273" x="6927850" y="3117850"/>
          <p14:tracePt t="34291" x="6896100" y="3130550"/>
          <p14:tracePt t="34307" x="6864350" y="3143250"/>
          <p14:tracePt t="34323" x="6851650" y="3155950"/>
          <p14:tracePt t="34338" x="6838950" y="3155950"/>
          <p14:tracePt t="34357" x="6826250" y="3162300"/>
          <p14:tracePt t="34373" x="6819900" y="3162300"/>
          <p14:tracePt t="34390" x="6800850" y="3162300"/>
          <p14:tracePt t="34407" x="6794500" y="3168650"/>
          <p14:tracePt t="34466" x="6800850" y="3168650"/>
          <p14:tracePt t="34476" x="6807200" y="3168650"/>
          <p14:tracePt t="34488" x="6819900" y="3168650"/>
          <p14:tracePt t="34506" x="6883400" y="3162300"/>
          <p14:tracePt t="34523" x="7004050" y="3162300"/>
          <p14:tracePt t="34539" x="7169150" y="3162300"/>
          <p14:tracePt t="34554" x="7353300" y="3162300"/>
          <p14:tracePt t="34572" x="7505700" y="3162300"/>
          <p14:tracePt t="34589" x="7626350" y="3162300"/>
          <p14:tracePt t="34607" x="7683500" y="3162300"/>
          <p14:tracePt t="34622" x="7721600" y="3162300"/>
          <p14:tracePt t="34638" x="7759700" y="3162300"/>
          <p14:tracePt t="34656" x="7816850" y="3162300"/>
          <p14:tracePt t="34673" x="7848600" y="3162300"/>
          <p14:tracePt t="34688" x="7899400" y="3162300"/>
          <p14:tracePt t="34705" x="7981950" y="3162300"/>
          <p14:tracePt t="34721" x="8102600" y="3168650"/>
          <p14:tracePt t="34740" x="8318500" y="3187700"/>
          <p14:tracePt t="34757" x="8724900" y="3206750"/>
          <p14:tracePt t="34773" x="8966200" y="3219450"/>
          <p14:tracePt t="34788" x="9105900" y="3219450"/>
          <p14:tracePt t="34805" x="9175750" y="3219450"/>
          <p14:tracePt t="34821" x="9220200" y="3219450"/>
          <p14:tracePt t="34839" x="9271000" y="3213100"/>
          <p14:tracePt t="34856" x="9353550" y="3206750"/>
          <p14:tracePt t="34873" x="9461500" y="3194050"/>
          <p14:tracePt t="34890" x="9582150" y="3187700"/>
          <p14:tracePt t="34906" x="9601200" y="3187700"/>
          <p14:tracePt t="34922" x="9607550" y="3187700"/>
          <p14:tracePt t="34939" x="9613900" y="3187700"/>
          <p14:tracePt t="34955" x="9620250" y="3187700"/>
          <p14:tracePt t="34973" x="9626600" y="3187700"/>
          <p14:tracePt t="34989" x="9632950" y="3181350"/>
          <p14:tracePt t="35006" x="9645650" y="3181350"/>
          <p14:tracePt t="35023" x="9645650" y="3175000"/>
          <p14:tracePt t="35054" x="9652000" y="3175000"/>
          <p14:tracePt t="35071" x="9658350" y="3168650"/>
          <p14:tracePt t="35090" x="9671050" y="3168650"/>
          <p14:tracePt t="35106" x="9677400" y="3162300"/>
          <p14:tracePt t="35122" x="9683750" y="3155950"/>
          <p14:tracePt t="35140" x="9690100" y="3130550"/>
          <p14:tracePt t="35156" x="9690100" y="3124200"/>
          <p14:tracePt t="35174" x="9690100" y="3117850"/>
          <p14:tracePt t="35189" x="9690100" y="3111500"/>
          <p14:tracePt t="35205" x="9690100" y="3105150"/>
          <p14:tracePt t="35223" x="9683750" y="3098800"/>
          <p14:tracePt t="35225" x="9677400" y="3092450"/>
          <p14:tracePt t="35239" x="9671050" y="3092450"/>
          <p14:tracePt t="35257" x="9645650" y="3086100"/>
          <p14:tracePt t="35271" x="9620250" y="3086100"/>
          <p14:tracePt t="35290" x="9601200" y="3073400"/>
          <p14:tracePt t="35305" x="9582150" y="3067050"/>
          <p14:tracePt t="35323" x="9569450" y="3060700"/>
          <p14:tracePt t="35339" x="9563100" y="3054350"/>
          <p14:tracePt t="35356" x="9556750" y="3054350"/>
          <p14:tracePt t="35371" x="9556750" y="3048000"/>
          <p14:tracePt t="35389" x="9550400" y="3041650"/>
          <p14:tracePt t="35406" x="9525000" y="3035300"/>
          <p14:tracePt t="35422" x="9499600" y="3028950"/>
          <p14:tracePt t="35440" x="9467850" y="3022600"/>
          <p14:tracePt t="35456" x="9429750" y="3016250"/>
          <p14:tracePt t="35472" x="9391650" y="3016250"/>
          <p14:tracePt t="35490" x="9340850" y="3016250"/>
          <p14:tracePt t="35505" x="9251950" y="3016250"/>
          <p14:tracePt t="35522" x="9048750" y="3009900"/>
          <p14:tracePt t="35538" x="8896350" y="3003550"/>
          <p14:tracePt t="35555" x="8756650" y="3003550"/>
          <p14:tracePt t="35573" x="8648700" y="3003550"/>
          <p14:tracePt t="35588" x="8528050" y="3003550"/>
          <p14:tracePt t="35592" x="8483600" y="3009900"/>
          <p14:tracePt t="35607" x="8458200" y="3009900"/>
          <p14:tracePt t="35623" x="8337550" y="3009900"/>
          <p14:tracePt t="35638" x="8299450" y="3009900"/>
          <p14:tracePt t="35656" x="8197850" y="3003550"/>
          <p14:tracePt t="35673" x="8172450" y="3003550"/>
          <p14:tracePt t="35689" x="8128000" y="3003550"/>
          <p14:tracePt t="35705" x="8077200" y="3003550"/>
          <p14:tracePt t="35723" x="7988300" y="3003550"/>
          <p14:tracePt t="35739" x="7886700" y="3003550"/>
          <p14:tracePt t="35755" x="7778750" y="3003550"/>
          <p14:tracePt t="35758" x="7721600" y="3003550"/>
          <p14:tracePt t="35773" x="7639050" y="3009900"/>
          <p14:tracePt t="35788" x="7588250" y="3009900"/>
          <p14:tracePt t="35806" x="7550150" y="3009900"/>
          <p14:tracePt t="35822" x="7512050" y="3009900"/>
          <p14:tracePt t="35839" x="7467600" y="3009900"/>
          <p14:tracePt t="35856" x="7416800" y="3009900"/>
          <p14:tracePt t="35872" x="7359650" y="3003550"/>
          <p14:tracePt t="35888" x="7289800" y="3003550"/>
          <p14:tracePt t="35906" x="7169150" y="3003550"/>
          <p14:tracePt t="35922" x="7080250" y="3003550"/>
          <p14:tracePt t="35939" x="6978650" y="3003550"/>
          <p14:tracePt t="35956" x="6883400" y="3003550"/>
          <p14:tracePt t="35972" x="6794500" y="3003550"/>
          <p14:tracePt t="35989" x="6756400" y="3003550"/>
          <p14:tracePt t="35992" x="6743700" y="3003550"/>
          <p14:tracePt t="36006" x="6731000" y="3003550"/>
          <p14:tracePt t="36022" x="6724650" y="3003550"/>
          <p14:tracePt t="36038" x="6718300" y="3003550"/>
          <p14:tracePt t="36055" x="6705600" y="3003550"/>
          <p14:tracePt t="36108" x="6699250" y="3009900"/>
          <p14:tracePt t="36141" x="6673850" y="3009900"/>
          <p14:tracePt t="36156" x="6673850" y="3016250"/>
          <p14:tracePt t="36189" x="6673850" y="3022600"/>
          <p14:tracePt t="36205" x="6673850" y="3028950"/>
          <p14:tracePt t="36222" x="6667500" y="3060700"/>
          <p14:tracePt t="36239" x="6667500" y="3079750"/>
          <p14:tracePt t="36256" x="6667500" y="3098800"/>
          <p14:tracePt t="36259" x="6667500" y="3111500"/>
          <p14:tracePt t="36273" x="6667500" y="3136900"/>
          <p14:tracePt t="36289" x="6667500" y="3175000"/>
          <p14:tracePt t="36304" x="6680200" y="3206750"/>
          <p14:tracePt t="36323" x="6680200" y="3213100"/>
          <p14:tracePt t="36339" x="6680200" y="3219450"/>
          <p14:tracePt t="36373" x="6680200" y="3225800"/>
          <p14:tracePt t="36389" x="6686550" y="3225800"/>
          <p14:tracePt t="36603" x="6699250" y="3225800"/>
          <p14:tracePt t="36623" x="6788150" y="3225800"/>
          <p14:tracePt t="36640" x="7353300" y="3206750"/>
          <p14:tracePt t="36657" x="7874000" y="3206750"/>
          <p14:tracePt t="36673" x="8235950" y="3206750"/>
          <p14:tracePt t="36689" x="8553450" y="3219450"/>
          <p14:tracePt t="36705" x="8832850" y="3219450"/>
          <p14:tracePt t="36723" x="9175750" y="3219450"/>
          <p14:tracePt t="36739" x="9537700" y="3219450"/>
          <p14:tracePt t="36755" x="9836150" y="3219450"/>
          <p14:tracePt t="36772" x="10026650" y="3219450"/>
          <p14:tracePt t="36789" x="10071100" y="3225800"/>
          <p14:tracePt t="36823" x="10077450" y="3225800"/>
          <p14:tracePt t="42544" x="10083800" y="3244850"/>
          <p14:tracePt t="42556" x="10096500" y="3270250"/>
          <p14:tracePt t="42572" x="10109200" y="3289300"/>
          <p14:tracePt t="42589" x="10115550" y="3302000"/>
          <p14:tracePt t="42607" x="10115550" y="3314700"/>
          <p14:tracePt t="42622" x="10121900" y="3321050"/>
          <p14:tracePt t="42639" x="10121900" y="3333750"/>
          <p14:tracePt t="42655" x="10128250" y="3346450"/>
          <p14:tracePt t="42670" x="10128250" y="3359150"/>
          <p14:tracePt t="42688" x="10128250" y="3378200"/>
          <p14:tracePt t="42692" x="10128250" y="3384550"/>
          <p14:tracePt t="42706" x="10128250" y="3390900"/>
          <p14:tracePt t="42720" x="10128250" y="3397250"/>
          <p14:tracePt t="42739" x="10128250" y="3403600"/>
          <p14:tracePt t="43925" x="10134600" y="3422650"/>
          <p14:tracePt t="43933" x="10153650" y="3448050"/>
          <p14:tracePt t="43945" x="10172700" y="3467100"/>
          <p14:tracePt t="43956" x="10191750" y="3479800"/>
          <p14:tracePt t="43973" x="10255250" y="3524250"/>
          <p14:tracePt t="43988" x="10337800" y="3543300"/>
          <p14:tracePt t="44005" x="10375900" y="3543300"/>
          <p14:tracePt t="44022" x="10401300" y="3543300"/>
          <p14:tracePt t="44038" x="10452100" y="3543300"/>
          <p14:tracePt t="44055" x="10541000" y="3543300"/>
          <p14:tracePt t="44058" x="10598150" y="3543300"/>
          <p14:tracePt t="44071" x="10655300" y="3543300"/>
          <p14:tracePt t="44089" x="10775950" y="3543300"/>
          <p14:tracePt t="44105" x="10852150" y="3543300"/>
          <p14:tracePt t="44122" x="10915650" y="3543300"/>
          <p14:tracePt t="44138" x="10953750" y="3543300"/>
          <p14:tracePt t="44155" x="11010900" y="3536950"/>
          <p14:tracePt t="44172" x="11023600" y="3536950"/>
          <p14:tracePt t="44189" x="11036300" y="3536950"/>
          <p14:tracePt t="44205" x="11061700" y="3536950"/>
          <p14:tracePt t="44208" x="11080750" y="3536950"/>
          <p14:tracePt t="44222" x="11099800" y="3536950"/>
          <p14:tracePt t="44239" x="11144250" y="3536950"/>
          <p14:tracePt t="44254" x="11156950" y="3536950"/>
          <p14:tracePt t="44271" x="11156950" y="3530600"/>
          <p14:tracePt t="44322" x="11150600" y="3530600"/>
          <p14:tracePt t="44338" x="11074400" y="3511550"/>
          <p14:tracePt t="44355" x="10890250" y="3486150"/>
          <p14:tracePt t="44372" x="10782300" y="3479800"/>
          <p14:tracePt t="44388" x="10693400" y="3479800"/>
          <p14:tracePt t="44405" x="10636250" y="3479800"/>
          <p14:tracePt t="44422" x="10579100" y="3479800"/>
          <p14:tracePt t="44438" x="10521950" y="3486150"/>
          <p14:tracePt t="44454" x="10477500" y="3486150"/>
          <p14:tracePt t="44472" x="10382250" y="3486150"/>
          <p14:tracePt t="44488" x="10325100" y="3486150"/>
          <p14:tracePt t="44502" x="10280650" y="3486150"/>
          <p14:tracePt t="44520" x="10236200" y="3486150"/>
          <p14:tracePt t="44537" x="10179050" y="3492500"/>
          <p14:tracePt t="44555" x="10147300" y="3492500"/>
          <p14:tracePt t="44572" x="10121900" y="3492500"/>
          <p14:tracePt t="44587" x="10071100" y="3492500"/>
          <p14:tracePt t="44604" x="10026650" y="3498850"/>
          <p14:tracePt t="44622" x="9918700" y="3505200"/>
          <p14:tracePt t="44639" x="9842500" y="3505200"/>
          <p14:tracePt t="44655" x="9791700" y="3505200"/>
          <p14:tracePt t="44672" x="9759950" y="3505200"/>
          <p14:tracePt t="44688" x="9734550" y="3505200"/>
          <p14:tracePt t="44704" x="9721850" y="3505200"/>
          <p14:tracePt t="44722" x="9709150" y="3505200"/>
          <p14:tracePt t="44724" x="9702800" y="3505200"/>
          <p14:tracePt t="44738" x="9677400" y="3517900"/>
          <p14:tracePt t="44754" x="9652000" y="3530600"/>
          <p14:tracePt t="44771" x="9626600" y="3536950"/>
          <p14:tracePt t="44805" x="9620250" y="3543300"/>
          <p14:tracePt t="44821" x="9613900" y="3549650"/>
          <p14:tracePt t="44824" x="9613900" y="3556000"/>
          <p14:tracePt t="44840" x="9613900" y="3575050"/>
          <p14:tracePt t="44856" x="9613900" y="3594100"/>
          <p14:tracePt t="44872" x="9620250" y="3632200"/>
          <p14:tracePt t="44889" x="9632950" y="3651250"/>
          <p14:tracePt t="44905" x="9645650" y="3676650"/>
          <p14:tracePt t="44921" x="9652000" y="3695700"/>
          <p14:tracePt t="44939" x="9664700" y="3721100"/>
          <p14:tracePt t="44954" x="9677400" y="3740150"/>
          <p14:tracePt t="44958" x="9677400" y="3746500"/>
          <p14:tracePt t="44973" x="9690100" y="3752850"/>
          <p14:tracePt t="44989" x="9696450" y="3765550"/>
          <p14:tracePt t="45022" x="9696450" y="3771900"/>
          <p14:tracePt t="45038" x="9709150" y="3771900"/>
          <p14:tracePt t="45054" x="9734550" y="3784600"/>
          <p14:tracePt t="45070" x="9791700" y="3810000"/>
          <p14:tracePt t="45074" x="9836150" y="3822700"/>
          <p14:tracePt t="45089" x="9886950" y="3835400"/>
          <p14:tracePt t="45106" x="10033000" y="3873500"/>
          <p14:tracePt t="45123" x="10083800" y="3879850"/>
          <p14:tracePt t="45139" x="10128250" y="3886200"/>
          <p14:tracePt t="45155" x="10223500" y="3892550"/>
          <p14:tracePt t="45171" x="10369550" y="3898900"/>
          <p14:tracePt t="45188" x="10534650" y="3905250"/>
          <p14:tracePt t="45205" x="10655300" y="3917950"/>
          <p14:tracePt t="45222" x="10737850" y="3924300"/>
          <p14:tracePt t="45239" x="10750550" y="3924300"/>
          <p14:tracePt t="50915" x="10725150" y="3924300"/>
          <p14:tracePt t="50924" x="10712450" y="3924300"/>
          <p14:tracePt t="50938" x="10693400" y="3924300"/>
          <p14:tracePt t="50954" x="10680700" y="3924300"/>
          <p14:tracePt t="50970" x="10661650" y="3924300"/>
          <p14:tracePt t="50988" x="10598150" y="3905250"/>
          <p14:tracePt t="51004" x="10483850" y="3860800"/>
          <p14:tracePt t="51020" x="10344150" y="3822700"/>
          <p14:tracePt t="51037" x="10210800" y="3790950"/>
          <p14:tracePt t="51054" x="10121900" y="3765550"/>
          <p14:tracePt t="51070" x="10083800" y="3759200"/>
          <p14:tracePt t="51087" x="10039350" y="3746500"/>
          <p14:tracePt t="51103" x="9975850" y="3733800"/>
          <p14:tracePt t="51121" x="9893300" y="3721100"/>
          <p14:tracePt t="51138" x="9810750" y="3702050"/>
          <p14:tracePt t="51155" x="9734550" y="3689350"/>
          <p14:tracePt t="51171" x="9671050" y="3663950"/>
          <p14:tracePt t="51188" x="9582150" y="3632200"/>
          <p14:tracePt t="51206" x="9518650" y="3619500"/>
          <p14:tracePt t="51222" x="9467850" y="3613150"/>
          <p14:tracePt t="51225" x="9448800" y="3613150"/>
          <p14:tracePt t="51239" x="9423400" y="3613150"/>
          <p14:tracePt t="51253" x="9378950" y="3613150"/>
          <p14:tracePt t="51270" x="9328150" y="3613150"/>
          <p14:tracePt t="51287" x="9283700" y="3613150"/>
          <p14:tracePt t="51290" x="9271000" y="3613150"/>
          <p14:tracePt t="51304" x="9264650" y="3613150"/>
          <p14:tracePt t="51320" x="9258300" y="3613150"/>
          <p14:tracePt t="51358" x="9251950" y="3613150"/>
          <p14:tracePt t="51635" x="9264650" y="3600450"/>
          <p14:tracePt t="51650" x="9315450" y="3587750"/>
          <p14:tracePt t="51666" x="9366250" y="3575050"/>
          <p14:tracePt t="51677" x="9385300" y="3568700"/>
          <p14:tracePt t="51689" x="9423400" y="3556000"/>
          <p14:tracePt t="51710" x="9448800" y="3549650"/>
          <p14:tracePt t="51727" x="9499600" y="3543300"/>
          <p14:tracePt t="51737" x="9525000" y="3536950"/>
          <p14:tracePt t="51758" x="9594850" y="3530600"/>
          <p14:tracePt t="51778" x="9626600" y="3524250"/>
          <p14:tracePt t="51792" x="9632950" y="3524250"/>
          <p14:tracePt t="51804" x="9639300" y="3524250"/>
          <p14:tracePt t="51822" x="9645650" y="3524250"/>
          <p14:tracePt t="51843" x="9652000" y="3524250"/>
          <p14:tracePt t="52042" x="9645650" y="3524250"/>
          <p14:tracePt t="52060" x="9607550" y="3524250"/>
          <p14:tracePt t="52085" x="9544050" y="3524250"/>
          <p14:tracePt t="52098" x="9505950" y="3524250"/>
          <p14:tracePt t="52109" x="9461500" y="3530600"/>
          <p14:tracePt t="52121" x="9448800" y="3530600"/>
          <p14:tracePt t="52138" x="9429750" y="3536950"/>
          <p14:tracePt t="52154" x="9366250" y="3536950"/>
          <p14:tracePt t="52172" x="9194800" y="3543300"/>
          <p14:tracePt t="52188" x="9036050" y="3549650"/>
          <p14:tracePt t="52206" x="8896350" y="3549650"/>
          <p14:tracePt t="52222" x="8750300" y="3549650"/>
          <p14:tracePt t="52237" x="8648700" y="3549650"/>
          <p14:tracePt t="52241" x="8616950" y="3549650"/>
          <p14:tracePt t="52254" x="8585200" y="3549650"/>
          <p14:tracePt t="52270" x="8534400" y="3549650"/>
          <p14:tracePt t="52288" x="8477250" y="3568700"/>
          <p14:tracePt t="52291" x="8451850" y="3568700"/>
          <p14:tracePt t="52304" x="8401050" y="3594100"/>
          <p14:tracePt t="52321" x="8204200" y="3644900"/>
          <p14:tracePt t="52337" x="8070850" y="3683000"/>
          <p14:tracePt t="52355" x="7943850" y="3714750"/>
          <p14:tracePt t="52358" x="7899400" y="3733800"/>
          <p14:tracePt t="52372" x="7848600" y="3752850"/>
          <p14:tracePt t="52388" x="7747000" y="3784600"/>
          <p14:tracePt t="52404" x="7651750" y="3810000"/>
          <p14:tracePt t="52422" x="7588250" y="3841750"/>
          <p14:tracePt t="52439" x="7550150" y="3860800"/>
          <p14:tracePt t="52455" x="7543800" y="3860800"/>
          <p14:tracePt t="52488" x="7543800" y="3867150"/>
          <p14:tracePt t="52585" x="7537450" y="3867150"/>
          <p14:tracePt t="52752" x="7537450" y="3873500"/>
          <p14:tracePt t="52892" x="7531100" y="3873500"/>
          <p14:tracePt t="53306" x="7543800" y="3873500"/>
          <p14:tracePt t="53316" x="7556500" y="3873500"/>
          <p14:tracePt t="53328" x="7588250" y="3873500"/>
          <p14:tracePt t="53337" x="7607300" y="3873500"/>
          <p14:tracePt t="53354" x="7658100" y="3873500"/>
          <p14:tracePt t="53371" x="7734300" y="3873500"/>
          <p14:tracePt t="53388" x="7842250" y="3886200"/>
          <p14:tracePt t="53404" x="7918450" y="3892550"/>
          <p14:tracePt t="53421" x="7962900" y="3898900"/>
          <p14:tracePt t="53438" x="8001000" y="3905250"/>
          <p14:tracePt t="53454" x="8032750" y="3911600"/>
          <p14:tracePt t="53472" x="8096250" y="3930650"/>
          <p14:tracePt t="53487" x="8178800" y="3949700"/>
          <p14:tracePt t="53504" x="8293100" y="3968750"/>
          <p14:tracePt t="53521" x="8401050" y="3987800"/>
          <p14:tracePt t="53537" x="8521700" y="4013200"/>
          <p14:tracePt t="53540" x="8578850" y="4019550"/>
          <p14:tracePt t="53555" x="8636000" y="4032250"/>
          <p14:tracePt t="53571" x="8731250" y="4064000"/>
          <p14:tracePt t="53587" x="8750300" y="4070350"/>
          <p14:tracePt t="53605" x="8769350" y="4083050"/>
          <p14:tracePt t="53620" x="8782050" y="4095750"/>
          <p14:tracePt t="53637" x="8788400" y="4095750"/>
          <p14:tracePt t="53655" x="8794750" y="4102100"/>
          <p14:tracePt t="53732" x="8801100" y="4102100"/>
          <p14:tracePt t="53753" x="8807450" y="4102100"/>
          <p14:tracePt t="53770" x="8820150" y="4102100"/>
          <p14:tracePt t="53786" x="8826500" y="4102100"/>
          <p14:tracePt t="53805" x="8839200" y="4108450"/>
          <p14:tracePt t="53822" x="8851900" y="4114800"/>
          <p14:tracePt t="53838" x="8864600" y="4114800"/>
          <p14:tracePt t="53854" x="8877300" y="4121150"/>
          <p14:tracePt t="53870" x="8902700" y="4121150"/>
          <p14:tracePt t="53887" x="8915400" y="4121150"/>
          <p14:tracePt t="53903" x="8934450" y="4121150"/>
          <p14:tracePt t="53920" x="8947150" y="4121150"/>
          <p14:tracePt t="53938" x="8985250" y="4121150"/>
          <p14:tracePt t="53954" x="9017000" y="4121150"/>
          <p14:tracePt t="53971" x="9036050" y="4121150"/>
          <p14:tracePt t="53987" x="9061450" y="4121150"/>
          <p14:tracePt t="54004" x="9074150" y="4108450"/>
          <p14:tracePt t="54020" x="9080500" y="4089400"/>
          <p14:tracePt t="54038" x="9080500" y="4064000"/>
          <p14:tracePt t="54055" x="9080500" y="4032250"/>
          <p14:tracePt t="54071" x="9080500" y="4013200"/>
          <p14:tracePt t="54086" x="9080500" y="4000500"/>
          <p14:tracePt t="54103" x="9080500" y="3981450"/>
          <p14:tracePt t="54121" x="9074150" y="3975100"/>
          <p14:tracePt t="54137" x="9067800" y="3968750"/>
          <p14:tracePt t="54154" x="9061450" y="3968750"/>
          <p14:tracePt t="54172" x="9042400" y="3962400"/>
          <p14:tracePt t="54189" x="9023350" y="3962400"/>
          <p14:tracePt t="54205" x="9004300" y="3962400"/>
          <p14:tracePt t="54221" x="8997950" y="3962400"/>
          <p14:tracePt t="54274" x="8991600" y="3962400"/>
          <p14:tracePt t="54286" x="8985250" y="3962400"/>
          <p14:tracePt t="54304" x="8959850" y="3981450"/>
          <p14:tracePt t="54322" x="8953500" y="3987800"/>
          <p14:tracePt t="54339" x="8934450" y="3987800"/>
          <p14:tracePt t="54354" x="8915400" y="3987800"/>
          <p14:tracePt t="54370" x="8896350" y="3994150"/>
          <p14:tracePt t="54387" x="8890000" y="4000500"/>
          <p14:tracePt t="54404" x="8870950" y="4000500"/>
          <p14:tracePt t="54409" x="8864600" y="4000500"/>
          <p14:tracePt t="54422" x="8858250" y="4006850"/>
          <p14:tracePt t="54437" x="8851900" y="4006850"/>
          <p14:tracePt t="54455" x="8839200" y="4013200"/>
          <p14:tracePt t="54471" x="8832850" y="4019550"/>
          <p14:tracePt t="54487" x="8826500" y="4025900"/>
          <p14:tracePt t="54521" x="8820150" y="4025900"/>
          <p14:tracePt t="54537" x="8820150" y="4038600"/>
          <p14:tracePt t="54553" x="8820150" y="4057650"/>
          <p14:tracePt t="54570" x="8826500" y="4095750"/>
          <p14:tracePt t="54587" x="8832850" y="4121150"/>
          <p14:tracePt t="54604" x="8851900" y="4152900"/>
          <p14:tracePt t="54622" x="8870950" y="4171950"/>
          <p14:tracePt t="54639" x="8909050" y="4191000"/>
          <p14:tracePt t="54654" x="8947150" y="4210050"/>
          <p14:tracePt t="54658" x="8972550" y="4216400"/>
          <p14:tracePt t="54672" x="9023350" y="4229100"/>
          <p14:tracePt t="54688" x="9061450" y="4235450"/>
          <p14:tracePt t="54706" x="9093200" y="4235450"/>
          <p14:tracePt t="54721" x="9144000" y="4241800"/>
          <p14:tracePt t="54738" x="9232900" y="4241800"/>
          <p14:tracePt t="54755" x="9302750" y="4241800"/>
          <p14:tracePt t="54770" x="9347200" y="4235450"/>
          <p14:tracePt t="54787" x="9385300" y="4222750"/>
          <p14:tracePt t="54803" x="9410700" y="4210050"/>
          <p14:tracePt t="54820" x="9436100" y="4178300"/>
          <p14:tracePt t="54837" x="9442450" y="4171950"/>
          <p14:tracePt t="54854" x="9442450" y="4165600"/>
          <p14:tracePt t="54871" x="9448800" y="4165600"/>
          <p14:tracePt t="58922" x="9467850" y="4171950"/>
          <p14:tracePt t="58932" x="9499600" y="4197350"/>
          <p14:tracePt t="58945" x="9531350" y="4229100"/>
          <p14:tracePt t="58954" x="9563100" y="4248150"/>
          <p14:tracePt t="58971" x="9594850" y="4267200"/>
          <p14:tracePt t="58987" x="9620250" y="4292600"/>
          <p14:tracePt t="59003" x="9639300" y="4311650"/>
          <p14:tracePt t="59021" x="9645650" y="4330700"/>
          <p14:tracePt t="59036" x="9658350" y="4343400"/>
          <p14:tracePt t="59053" x="9683750" y="4375150"/>
          <p14:tracePt t="59056" x="9696450" y="4387850"/>
          <p14:tracePt t="59071" x="9728200" y="4432300"/>
          <p14:tracePt t="59086" x="9747250" y="4464050"/>
          <p14:tracePt t="59103" x="9759950" y="4489450"/>
          <p14:tracePt t="59120" x="9766300" y="4502150"/>
          <p14:tracePt t="59137" x="9779000" y="4514850"/>
          <p14:tracePt t="59153" x="9785350" y="4527550"/>
          <p14:tracePt t="59158" x="9791700" y="4533900"/>
          <p14:tracePt t="59172" x="9829800" y="4565650"/>
          <p14:tracePt t="59188" x="9874250" y="4603750"/>
          <p14:tracePt t="59204" x="9918700" y="4641850"/>
          <p14:tracePt t="59222" x="9950450" y="4660900"/>
          <p14:tracePt t="59239" x="9963150" y="4667250"/>
          <p14:tracePt t="59254" x="9982200" y="4673600"/>
          <p14:tracePt t="59271" x="10001250" y="4673600"/>
          <p14:tracePt t="59286" x="10020300" y="4686300"/>
          <p14:tracePt t="59304" x="10052050" y="4686300"/>
          <p14:tracePt t="59306" x="10064750" y="4686300"/>
          <p14:tracePt t="59320" x="10077450" y="4686300"/>
          <p14:tracePt t="59337" x="10090150" y="4686300"/>
          <p14:tracePt t="59352" x="10115550" y="4686300"/>
          <p14:tracePt t="59371" x="10147300" y="4686300"/>
          <p14:tracePt t="59387" x="10166350" y="4686300"/>
          <p14:tracePt t="59403" x="10172700" y="4686300"/>
          <p14:tracePt t="59422" x="10198100" y="4679950"/>
          <p14:tracePt t="59436" x="10204450" y="4673600"/>
          <p14:tracePt t="59454" x="10229850" y="4660900"/>
          <p14:tracePt t="59469" x="10236200" y="4654550"/>
          <p14:tracePt t="59486" x="10255250" y="4641850"/>
          <p14:tracePt t="59503" x="10261600" y="4629150"/>
          <p14:tracePt t="59520" x="10267950" y="4610100"/>
          <p14:tracePt t="59537" x="10274300" y="4597400"/>
          <p14:tracePt t="59540" x="10274300" y="4591050"/>
          <p14:tracePt t="59555" x="10280650" y="4565650"/>
          <p14:tracePt t="59571" x="10287000" y="4552950"/>
          <p14:tracePt t="59587" x="10287000" y="4540250"/>
          <p14:tracePt t="59601" x="10287000" y="4521200"/>
          <p14:tracePt t="59620" x="10280650" y="4508500"/>
          <p14:tracePt t="59637" x="10267950" y="4495800"/>
          <p14:tracePt t="59654" x="10261600" y="4483100"/>
          <p14:tracePt t="59671" x="10236200" y="4476750"/>
          <p14:tracePt t="59687" x="10223500" y="4470400"/>
          <p14:tracePt t="59704" x="10185400" y="4457700"/>
          <p14:tracePt t="59721" x="10166350" y="4451350"/>
          <p14:tracePt t="59737" x="10140950" y="4445000"/>
          <p14:tracePt t="59753" x="10102850" y="4432300"/>
          <p14:tracePt t="59757" x="10090150" y="4425950"/>
          <p14:tracePt t="59769" x="10083800" y="4425950"/>
          <p14:tracePt t="59788" x="10045700" y="4425950"/>
          <p14:tracePt t="59803" x="10013950" y="4425950"/>
          <p14:tracePt t="59820" x="9944100" y="4425950"/>
          <p14:tracePt t="59836" x="9906000" y="4425950"/>
          <p14:tracePt t="59853" x="9867900" y="4432300"/>
          <p14:tracePt t="59870" x="9842500" y="4432300"/>
          <p14:tracePt t="59886" x="9791700" y="4432300"/>
          <p14:tracePt t="59903" x="9734550" y="4432300"/>
          <p14:tracePt t="59920" x="9709150" y="4432300"/>
          <p14:tracePt t="59938" x="9652000" y="4432300"/>
          <p14:tracePt t="59953" x="9632950" y="4432300"/>
          <p14:tracePt t="59971" x="9626600" y="4432300"/>
          <p14:tracePt t="59987" x="9620250" y="4432300"/>
          <p14:tracePt t="60003" x="9601200" y="4438650"/>
          <p14:tracePt t="60020" x="9582150" y="4451350"/>
          <p14:tracePt t="60036" x="9575800" y="4457700"/>
          <p14:tracePt t="60054" x="9569450" y="4470400"/>
          <p14:tracePt t="60071" x="9569450" y="4489450"/>
          <p14:tracePt t="60087" x="9569450" y="4514850"/>
          <p14:tracePt t="60103" x="9569450" y="4540250"/>
          <p14:tracePt t="60121" x="9575800" y="4572000"/>
          <p14:tracePt t="60136" x="9594850" y="4584700"/>
          <p14:tracePt t="60154" x="9607550" y="4603750"/>
          <p14:tracePt t="60171" x="9632950" y="4610100"/>
          <p14:tracePt t="60174" x="9639300" y="4616450"/>
          <p14:tracePt t="60186" x="9652000" y="4616450"/>
          <p14:tracePt t="60204" x="9664700" y="4629150"/>
          <p14:tracePt t="60219" x="9677400" y="4629150"/>
          <p14:tracePt t="60237" x="9690100" y="4635500"/>
          <p14:tracePt t="60253" x="9709150" y="4641850"/>
          <p14:tracePt t="60270" x="9728200" y="4641850"/>
          <p14:tracePt t="60287" x="9740900" y="4648200"/>
          <p14:tracePt t="60304" x="9753600" y="4648200"/>
          <p14:tracePt t="60321" x="9766300" y="4648200"/>
          <p14:tracePt t="60336" x="9779000" y="4654550"/>
          <p14:tracePt t="60353" x="9785350" y="4654550"/>
          <p14:tracePt t="60370" x="9791700" y="4660900"/>
          <p14:tracePt t="60386" x="9810750" y="4660900"/>
          <p14:tracePt t="60404" x="9823450" y="4667250"/>
          <p14:tracePt t="60420" x="9829800" y="4667250"/>
          <p14:tracePt t="60454" x="9836150" y="4667250"/>
          <p14:tracePt t="60487" x="9848850" y="4667250"/>
          <p14:tracePt t="60503" x="9855200" y="4667250"/>
          <p14:tracePt t="60520" x="9880600" y="4667250"/>
          <p14:tracePt t="60536" x="9906000" y="4667250"/>
          <p14:tracePt t="60553" x="9931400" y="4660900"/>
          <p14:tracePt t="60556" x="9937750" y="4660900"/>
          <p14:tracePt t="60572" x="9950450" y="4654550"/>
          <p14:tracePt t="60588" x="9956800" y="4648200"/>
          <p14:tracePt t="60604" x="9963150" y="4648200"/>
          <p14:tracePt t="60621" x="10020300" y="4648200"/>
          <p14:tracePt t="60637" x="10160000" y="4667250"/>
          <p14:tracePt t="60653" x="10293350" y="4667250"/>
          <p14:tracePt t="60672" x="10394950" y="4660900"/>
          <p14:tracePt t="60688" x="10401300" y="4660900"/>
          <p14:tracePt t="60909" x="10407650" y="4660900"/>
          <p14:tracePt t="63663" x="10394950" y="4641850"/>
          <p14:tracePt t="63671" x="10363200" y="4622800"/>
          <p14:tracePt t="63687" x="10325100" y="4610100"/>
          <p14:tracePt t="63705" x="10261600" y="4578350"/>
          <p14:tracePt t="63721" x="10198100" y="4546600"/>
          <p14:tracePt t="63736" x="10153650" y="4521200"/>
          <p14:tracePt t="63754" x="10147300" y="4521200"/>
          <p14:tracePt t="63787" x="10147300" y="4514850"/>
          <p14:tracePt t="63820" x="10128250" y="4483100"/>
          <p14:tracePt t="63837" x="10096500" y="4445000"/>
          <p14:tracePt t="63853" x="10064750" y="4413250"/>
          <p14:tracePt t="63870" x="10045700" y="4394200"/>
          <p14:tracePt t="63886" x="10026650" y="4387850"/>
          <p14:tracePt t="63903" x="9994900" y="4375150"/>
          <p14:tracePt t="63921" x="9937750" y="4368800"/>
          <p14:tracePt t="63937" x="9855200" y="4356100"/>
          <p14:tracePt t="63954" x="9734550" y="4356100"/>
          <p14:tracePt t="63971" x="9652000" y="4368800"/>
          <p14:tracePt t="63988" x="9588500" y="4381500"/>
          <p14:tracePt t="64002" x="9556750" y="4413250"/>
          <p14:tracePt t="64020" x="9531350" y="4470400"/>
          <p14:tracePt t="64036" x="9525000" y="4508500"/>
          <p14:tracePt t="64052" x="9531350" y="4559300"/>
          <p14:tracePt t="64070" x="9601200" y="4673600"/>
          <p14:tracePt t="64087" x="9664700" y="4749800"/>
          <p14:tracePt t="64102" x="9728200" y="4806950"/>
          <p14:tracePt t="64120" x="9785350" y="4826000"/>
          <p14:tracePt t="64136" x="9823450" y="4826000"/>
          <p14:tracePt t="64152" x="9867900" y="4819650"/>
          <p14:tracePt t="64170" x="9931400" y="4800600"/>
          <p14:tracePt t="64187" x="10013950" y="4781550"/>
          <p14:tracePt t="64203" x="10147300" y="4737100"/>
          <p14:tracePt t="64221" x="10204450" y="4705350"/>
          <p14:tracePt t="64237" x="10236200" y="4673600"/>
          <p14:tracePt t="64254" x="10242550" y="4641850"/>
          <p14:tracePt t="64271" x="10248900" y="4616450"/>
          <p14:tracePt t="64287" x="10248900" y="4597400"/>
          <p14:tracePt t="64289" x="10248900" y="4584700"/>
          <p14:tracePt t="64303" x="10248900" y="4572000"/>
          <p14:tracePt t="64320" x="10185400" y="4495800"/>
          <p14:tracePt t="64337" x="10128250" y="4451350"/>
          <p14:tracePt t="64353" x="10058400" y="4425950"/>
          <p14:tracePt t="64370" x="10020300" y="4406900"/>
          <p14:tracePt t="64387" x="10001250" y="4400550"/>
          <p14:tracePt t="64390" x="9994900" y="4400550"/>
          <p14:tracePt t="64420" x="9988550" y="4400550"/>
          <p14:tracePt t="64437" x="9982200" y="4400550"/>
          <p14:tracePt t="64454" x="9969500" y="4400550"/>
          <p14:tracePt t="64470" x="9944100" y="4413250"/>
          <p14:tracePt t="64486" x="9918700" y="4425950"/>
          <p14:tracePt t="64503" x="9918700" y="4432300"/>
          <p14:tracePt t="64520" x="9912350" y="4432300"/>
          <p14:tracePt t="64761" x="9906000" y="4432300"/>
          <p14:tracePt t="64778" x="8972550" y="4356100"/>
          <p14:tracePt t="64798" x="7626350" y="4019550"/>
          <p14:tracePt t="64810" x="6959600" y="3765550"/>
          <p14:tracePt t="64820" x="6661150" y="3625850"/>
          <p14:tracePt t="64837" x="6165850" y="3429000"/>
          <p14:tracePt t="64851" x="5861050" y="3308350"/>
          <p14:tracePt t="64870" x="5721350" y="3244850"/>
          <p14:tracePt t="64884" x="5588000" y="3187700"/>
          <p14:tracePt t="64903" x="5441950" y="3130550"/>
          <p14:tracePt t="64920" x="5365750" y="3105150"/>
          <p14:tracePt t="64937" x="5238750" y="3048000"/>
          <p14:tracePt t="64954" x="5105400" y="2978150"/>
          <p14:tracePt t="64956" x="5054600" y="2952750"/>
          <p14:tracePt t="64971" x="4965700" y="2914650"/>
          <p14:tracePt t="64987" x="4908550" y="2889250"/>
          <p14:tracePt t="65003" x="4845050" y="2863850"/>
          <p14:tracePt t="65020" x="4737100" y="2806700"/>
          <p14:tracePt t="65036" x="4597400" y="2736850"/>
          <p14:tracePt t="65039" x="4533900" y="2705100"/>
          <p14:tracePt t="65054" x="4476750" y="2667000"/>
          <p14:tracePt t="65071" x="4292600" y="2552700"/>
          <p14:tracePt t="65087" x="4191000" y="2482850"/>
          <p14:tracePt t="65103" x="4108450" y="2406650"/>
          <p14:tracePt t="65121" x="4000500" y="2317750"/>
          <p14:tracePt t="65136" x="3962400" y="2266950"/>
          <p14:tracePt t="65154" x="3956050" y="2247900"/>
          <p14:tracePt t="65171" x="3956050" y="2241550"/>
          <p14:tracePt t="65185" x="3956050" y="2216150"/>
          <p14:tracePt t="65203" x="3956050" y="2178050"/>
          <p14:tracePt t="65220" x="3943350" y="2076450"/>
          <p14:tracePt t="65236" x="3886200" y="1981200"/>
          <p14:tracePt t="65254" x="3841750" y="1930400"/>
          <p14:tracePt t="65270" x="3816350" y="1905000"/>
          <p14:tracePt t="65286" x="3790950" y="1892300"/>
          <p14:tracePt t="65304" x="3765550" y="1879600"/>
          <p14:tracePt t="65320" x="3708400" y="1847850"/>
          <p14:tracePt t="65337" x="3644900" y="1809750"/>
          <p14:tracePt t="65353" x="3575050" y="1784350"/>
          <p14:tracePt t="65371" x="3524250" y="1771650"/>
          <p14:tracePt t="65386" x="3486150" y="1765300"/>
          <p14:tracePt t="65403" x="3448050" y="1765300"/>
          <p14:tracePt t="65421" x="3403600" y="1771650"/>
          <p14:tracePt t="65437" x="3340100" y="1790700"/>
          <p14:tracePt t="65440" x="3308350" y="1790700"/>
          <p14:tracePt t="65454" x="3257550" y="1803400"/>
          <p14:tracePt t="65471" x="3219450" y="1809750"/>
          <p14:tracePt t="65486" x="3175000" y="1828800"/>
          <p14:tracePt t="65502" x="3143250" y="1847850"/>
          <p14:tracePt t="65520" x="3105150" y="1879600"/>
          <p14:tracePt t="65537" x="3054350" y="1924050"/>
          <p14:tracePt t="65553" x="3003550" y="1993900"/>
          <p14:tracePt t="65556" x="2984500" y="2025650"/>
          <p14:tracePt t="65570" x="2959100" y="2063750"/>
          <p14:tracePt t="65588" x="2946400" y="2101850"/>
          <p14:tracePt t="65602" x="2946400" y="2146300"/>
          <p14:tracePt t="65620" x="2946400" y="2197100"/>
          <p14:tracePt t="65636" x="2959100" y="2273300"/>
          <p14:tracePt t="65653" x="2984500" y="2362200"/>
          <p14:tracePt t="65657" x="3003550" y="2400300"/>
          <p14:tracePt t="65670" x="3022600" y="2432050"/>
          <p14:tracePt t="65687" x="3079750" y="2489200"/>
          <p14:tracePt t="65704" x="3206750" y="2540000"/>
          <p14:tracePt t="65721" x="3321050" y="2552700"/>
          <p14:tracePt t="65737" x="3435350" y="2559050"/>
          <p14:tracePt t="65752" x="3517900" y="2559050"/>
          <p14:tracePt t="65770" x="3575050" y="2546350"/>
          <p14:tracePt t="65787" x="3632200" y="2508250"/>
          <p14:tracePt t="65803" x="3702050" y="2457450"/>
          <p14:tracePt t="65806" x="3727450" y="2419350"/>
          <p14:tracePt t="65821" x="3765550" y="2330450"/>
          <p14:tracePt t="65837" x="3778250" y="2235200"/>
          <p14:tracePt t="65852" x="3778250" y="2152650"/>
          <p14:tracePt t="65870" x="3752850" y="2089150"/>
          <p14:tracePt t="65886" x="3714750" y="2019300"/>
          <p14:tracePt t="65903" x="3632200" y="1917700"/>
          <p14:tracePt t="65921" x="3517900" y="1828800"/>
          <p14:tracePt t="65937" x="3397250" y="1765300"/>
          <p14:tracePt t="65952" x="3276600" y="1720850"/>
          <p14:tracePt t="65970" x="3181350" y="1701800"/>
          <p14:tracePt t="65986" x="3124200" y="1701800"/>
          <p14:tracePt t="66003" x="3079750" y="1701800"/>
          <p14:tracePt t="66020" x="3041650" y="1714500"/>
          <p14:tracePt t="66036" x="2990850" y="1752600"/>
          <p14:tracePt t="66053" x="2946400" y="1790700"/>
          <p14:tracePt t="66056" x="2921000" y="1816100"/>
          <p14:tracePt t="66070" x="2908300" y="1835150"/>
          <p14:tracePt t="66088" x="2901950" y="1841500"/>
          <p14:tracePt t="66552" x="2946400" y="1854200"/>
          <p14:tracePt t="66570" x="3740150" y="2006600"/>
          <p14:tracePt t="66587" x="4597400" y="2203450"/>
          <p14:tracePt t="66602" x="5454650" y="2476500"/>
          <p14:tracePt t="66621" x="6305550" y="2800350"/>
          <p14:tracePt t="66635" x="7188200" y="3149600"/>
          <p14:tracePt t="66653" x="7943850" y="3479800"/>
          <p14:tracePt t="66669" x="8439150" y="3784600"/>
          <p14:tracePt t="66673" x="8597900" y="3911600"/>
          <p14:tracePt t="66692" x="8801100" y="4165600"/>
          <p14:tracePt t="66716" x="8985250" y="4540250"/>
          <p14:tracePt t="66739" x="9036050" y="4794250"/>
          <p14:tracePt t="66745" x="9036050" y="4870450"/>
          <p14:tracePt t="66765" x="9036050" y="5080000"/>
          <p14:tracePt t="66776" x="9036050" y="5149850"/>
          <p14:tracePt t="66786" x="9036050" y="5207000"/>
          <p14:tracePt t="66804" x="9036050" y="5283200"/>
          <p14:tracePt t="66819" x="9048750" y="5365750"/>
          <p14:tracePt t="66839" x="9048750" y="5416550"/>
          <p14:tracePt t="66853" x="9048750" y="5480050"/>
          <p14:tracePt t="66878" x="9042400" y="5518150"/>
          <p14:tracePt t="66883" x="9029700" y="5524500"/>
          <p14:tracePt t="66896" x="9010650" y="5549900"/>
          <p14:tracePt t="66908" x="8991600" y="5562600"/>
          <p14:tracePt t="66921" x="8978900" y="5562600"/>
          <p14:tracePt t="66936" x="8940800" y="5568950"/>
          <p14:tracePt t="66957" x="8769350" y="5562600"/>
          <p14:tracePt t="66984" x="8343900" y="5454650"/>
          <p14:tracePt t="67009" x="8058150" y="5378450"/>
          <p14:tracePt t="67031" x="7778750" y="5321300"/>
          <p14:tracePt t="67043" x="7708900" y="5314950"/>
          <p14:tracePt t="67053" x="7639050" y="5289550"/>
          <p14:tracePt t="67057" x="7594600" y="5283200"/>
          <p14:tracePt t="67076" x="7505700" y="5264150"/>
          <p14:tracePt t="67080" x="7473950" y="5257800"/>
          <p14:tracePt t="67095" x="7429500" y="5232400"/>
          <p14:tracePt t="67103" x="7416800" y="5226050"/>
          <p14:tracePt t="67129" x="7334250" y="5181600"/>
          <p14:tracePt t="67143" x="7245350" y="5130800"/>
          <p14:tracePt t="67153" x="7207250" y="5111750"/>
          <p14:tracePt t="67172" x="7067550" y="5054600"/>
          <p14:tracePt t="67186" x="7016750" y="5035550"/>
          <p14:tracePt t="67209" x="6908800" y="4978400"/>
          <p14:tracePt t="67232" x="6896100" y="4965700"/>
          <p14:tracePt t="67251" x="6896100" y="4959350"/>
          <p14:tracePt t="67269" x="6889750" y="4946650"/>
          <p14:tracePt t="67291" x="6851650" y="4902200"/>
          <p14:tracePt t="67313" x="6813550" y="4870450"/>
          <p14:tracePt t="67325" x="6807200" y="4864100"/>
          <p14:tracePt t="67343" x="6800850" y="4864100"/>
          <p14:tracePt t="67385" x="6800850" y="4851400"/>
          <p14:tracePt t="67405" x="6794500" y="4851400"/>
          <p14:tracePt t="69127" x="6800850" y="4845050"/>
          <p14:tracePt t="69138" x="6807200" y="4845050"/>
          <p14:tracePt t="69154" x="6832600" y="4832350"/>
          <p14:tracePt t="69167" x="6902450" y="4826000"/>
          <p14:tracePt t="69185" x="7048500" y="4826000"/>
          <p14:tracePt t="69204" x="7340600" y="4845050"/>
          <p14:tracePt t="69220" x="7518400" y="4851400"/>
          <p14:tracePt t="69236" x="7664450" y="4864100"/>
          <p14:tracePt t="69252" x="7753350" y="4864100"/>
          <p14:tracePt t="69270" x="7823200" y="4864100"/>
          <p14:tracePt t="69285" x="7912100" y="4864100"/>
          <p14:tracePt t="69302" x="8013700" y="4864100"/>
          <p14:tracePt t="69305" x="8077200" y="4864100"/>
          <p14:tracePt t="69318" x="8140700" y="4864100"/>
          <p14:tracePt t="69336" x="8394700" y="4876800"/>
          <p14:tracePt t="69352" x="8578850" y="4895850"/>
          <p14:tracePt t="69370" x="8731250" y="4902200"/>
          <p14:tracePt t="69386" x="8890000" y="4914900"/>
          <p14:tracePt t="69403" x="9074150" y="4914900"/>
          <p14:tracePt t="69419" x="9334500" y="4921250"/>
          <p14:tracePt t="69423" x="9474200" y="4921250"/>
          <p14:tracePt t="69435" x="9594850" y="4921250"/>
          <p14:tracePt t="69439" x="9715500" y="4921250"/>
          <p14:tracePt t="69452" x="9804400" y="4927600"/>
          <p14:tracePt t="69469" x="9950450" y="4940300"/>
          <p14:tracePt t="69485" x="9982200" y="4946650"/>
          <p14:tracePt t="69503" x="10001250" y="4946650"/>
          <p14:tracePt t="69506" x="10013950" y="4946650"/>
          <p14:tracePt t="69536" x="10020300" y="4946650"/>
          <p14:tracePt t="70993" x="9982200" y="4959350"/>
          <p14:tracePt t="71005" x="9848850" y="4959350"/>
          <p14:tracePt t="71020" x="9474200" y="4959350"/>
          <p14:tracePt t="71036" x="9156700" y="4959350"/>
          <p14:tracePt t="71052" x="8972550" y="4959350"/>
          <p14:tracePt t="71070" x="8839200" y="4959350"/>
          <p14:tracePt t="71086" x="8813800" y="4959350"/>
          <p14:tracePt t="71101" x="8794750" y="4959350"/>
          <p14:tracePt t="71119" x="8763000" y="4978400"/>
          <p14:tracePt t="71135" x="8731250" y="4984750"/>
          <p14:tracePt t="71153" x="8667750" y="4997450"/>
          <p14:tracePt t="71169" x="8597900" y="5003800"/>
          <p14:tracePt t="71172" x="8572500" y="5016500"/>
          <p14:tracePt t="71187" x="8509000" y="5029200"/>
          <p14:tracePt t="71204" x="8470900" y="5048250"/>
          <p14:tracePt t="71220" x="8451850" y="5060950"/>
          <p14:tracePt t="71235" x="8413750" y="5067300"/>
          <p14:tracePt t="71253" x="8369300" y="5080000"/>
          <p14:tracePt t="71268" x="8267700" y="5086350"/>
          <p14:tracePt t="71286" x="8166100" y="5092700"/>
          <p14:tracePt t="71302" x="8051800" y="5111750"/>
          <p14:tracePt t="71320" x="8001000" y="5143500"/>
          <p14:tracePt t="71336" x="7994650" y="5149850"/>
          <p14:tracePt t="71353" x="7981950" y="5149850"/>
          <p14:tracePt t="71370" x="7975600" y="5156200"/>
          <p14:tracePt t="71384" x="7943850" y="5162550"/>
          <p14:tracePt t="71402" x="7899400" y="5162550"/>
          <p14:tracePt t="71420" x="7867650" y="5162550"/>
          <p14:tracePt t="71434" x="7861300" y="5162550"/>
          <p14:tracePt t="71973" x="7854950" y="5162550"/>
          <p14:tracePt t="71986" x="7835900" y="5162550"/>
          <p14:tracePt t="72003" x="7785100" y="5162550"/>
          <p14:tracePt t="72018" x="7727950" y="5162550"/>
          <p14:tracePt t="72036" x="7645400" y="5156200"/>
          <p14:tracePt t="72050" x="7562850" y="5156200"/>
          <p14:tracePt t="72069" x="7493000" y="5156200"/>
          <p14:tracePt t="72085" x="7378700" y="5162550"/>
          <p14:tracePt t="72103" x="7302500" y="5162550"/>
          <p14:tracePt t="72120" x="7232650" y="5162550"/>
          <p14:tracePt t="72134" x="7194550" y="5162550"/>
          <p14:tracePt t="72151" x="7175500" y="5162550"/>
          <p14:tracePt t="72185" x="7169150" y="5162550"/>
          <p14:tracePt t="72202" x="7143750" y="5162550"/>
          <p14:tracePt t="72220" x="7054850" y="5156200"/>
          <p14:tracePt t="72235" x="6959600" y="5156200"/>
          <p14:tracePt t="72253" x="6902450" y="5156200"/>
          <p14:tracePt t="72269" x="6864350" y="5156200"/>
          <p14:tracePt t="72286" x="6838950" y="5156200"/>
          <p14:tracePt t="72390" x="6826250" y="5156200"/>
          <p14:tracePt t="72396" x="6807200" y="5149850"/>
          <p14:tracePt t="72408" x="6800850" y="5149850"/>
          <p14:tracePt t="72422" x="6794500" y="5143500"/>
          <p14:tracePt t="72436" x="6794500" y="5137150"/>
          <p14:tracePt t="72454" x="6788150" y="5137150"/>
          <p14:tracePt t="72499" x="6788150" y="5130800"/>
          <p14:tracePt t="73089" x="6788150" y="5137150"/>
          <p14:tracePt t="73109" x="6788150" y="5207000"/>
          <p14:tracePt t="73120" x="6788150" y="5238750"/>
          <p14:tracePt t="73135" x="6794500" y="5314950"/>
          <p14:tracePt t="73152" x="6794500" y="5359400"/>
          <p14:tracePt t="73170" x="6794500" y="5397500"/>
          <p14:tracePt t="73184" x="6800850" y="5422900"/>
          <p14:tracePt t="73203" x="6800850" y="5454650"/>
          <p14:tracePt t="73220" x="6800850" y="5518150"/>
          <p14:tracePt t="73236" x="6807200" y="5556250"/>
          <p14:tracePt t="73251" x="6807200" y="5600700"/>
          <p14:tracePt t="73269" x="6807200" y="5638800"/>
          <p14:tracePt t="73284" x="6807200" y="5676900"/>
          <p14:tracePt t="73301" x="6807200" y="5702300"/>
          <p14:tracePt t="73319" x="6807200" y="5753100"/>
          <p14:tracePt t="73335" x="6807200" y="5778500"/>
          <p14:tracePt t="73352" x="6807200" y="5797550"/>
          <p14:tracePt t="73369" x="6807200" y="5816600"/>
          <p14:tracePt t="73385" x="6807200" y="5835650"/>
          <p14:tracePt t="73402" x="6800850" y="5867400"/>
          <p14:tracePt t="73419" x="6800850" y="5899150"/>
          <p14:tracePt t="73436" x="6800850" y="5937250"/>
          <p14:tracePt t="73452" x="6800850" y="5975350"/>
          <p14:tracePt t="73469" x="6800850" y="6007100"/>
          <p14:tracePt t="73484" x="6794500" y="6076950"/>
          <p14:tracePt t="73503" x="6788150" y="6127750"/>
          <p14:tracePt t="73519" x="6781800" y="6184900"/>
          <p14:tracePt t="73536" x="6781800" y="6235700"/>
          <p14:tracePt t="73553" x="6781800" y="6254750"/>
          <p14:tracePt t="73568" x="6775450" y="6292850"/>
          <p14:tracePt t="73586" x="6775450" y="6305550"/>
          <p14:tracePt t="73603" x="6775450" y="6318250"/>
          <p14:tracePt t="73619" x="6775450" y="6337300"/>
          <p14:tracePt t="73634" x="6775450" y="6343650"/>
          <p14:tracePt t="73651" x="6775450" y="6356350"/>
          <p14:tracePt t="73669" x="6769100" y="6362700"/>
          <p14:tracePt t="73684" x="6769100" y="6369050"/>
          <p14:tracePt t="73808" x="6762750" y="6381750"/>
          <p14:tracePt t="73849" x="6762750" y="6400800"/>
          <p14:tracePt t="73863" x="6775450" y="6432550"/>
          <p14:tracePt t="73876" x="6775450" y="6445250"/>
          <p14:tracePt t="73886" x="6775450" y="6451600"/>
          <p14:tracePt t="73902" x="6775450" y="6457950"/>
          <p14:tracePt t="73919" x="6775450" y="6464300"/>
          <p14:tracePt t="73933" x="6781800" y="6464300"/>
          <p14:tracePt t="76720" x="6813550" y="6457950"/>
          <p14:tracePt t="76727" x="6883400" y="6451600"/>
          <p14:tracePt t="76738" x="6978650" y="6426200"/>
          <p14:tracePt t="76752" x="7327900" y="6375400"/>
          <p14:tracePt t="76769" x="7918450" y="6267450"/>
          <p14:tracePt t="76785" x="8807450" y="6038850"/>
          <p14:tracePt t="76802" x="9842500" y="5676900"/>
          <p14:tracePt t="76820" x="11525250" y="4876800"/>
          <p14:tracePt t="76866" x="654050" y="2805113"/>
          <p14:tracePt t="76874" x="993775" y="2473325"/>
          <p14:tracePt t="76883" x="1282700" y="2141538"/>
          <p14:tracePt t="76890" x="1520825" y="1766888"/>
          <p14:tracePt t="76896" x="1690688" y="1385888"/>
          <p14:tracePt t="76905" x="1809750" y="977900"/>
          <p14:tracePt t="76912" x="1868488" y="534988"/>
          <p14:tracePt t="76922" x="1885950" y="1270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2C146-9017-4D65-8E83-C81636DB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225502" cy="920015"/>
          </a:xfrm>
        </p:spPr>
        <p:txBody>
          <a:bodyPr>
            <a:normAutofit/>
          </a:bodyPr>
          <a:lstStyle/>
          <a:p>
            <a:r>
              <a:rPr lang="nl-BE" dirty="0"/>
              <a:t>Check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occurrence</a:t>
            </a:r>
            <a:r>
              <a:rPr lang="nl-BE" dirty="0"/>
              <a:t> in List or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526FA2-3111-4F86-BDBC-AF64DEA5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5189104-458A-4CB8-A60F-8FAF39752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70" y="1969202"/>
            <a:ext cx="11202106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 =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'Wonder'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Loving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Vincent'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'Red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Sparrow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Jumanji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Which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movie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would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? 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films.append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"has been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added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\</a:t>
            </a: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"films."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\</a:t>
            </a: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Which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movie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would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? 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an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existing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movie is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entered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we show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overview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film is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already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36FF032-1C2C-40A9-B7DA-13B371606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86"/>
    </mc:Choice>
    <mc:Fallback xmlns="">
      <p:transition spd="slow" advTm="178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96" x="11938000" y="590550"/>
          <p14:tracePt t="4513" x="11684000" y="679450"/>
          <p14:tracePt t="4527" x="11423650" y="768350"/>
          <p14:tracePt t="4544" x="11207750" y="844550"/>
          <p14:tracePt t="4560" x="10953750" y="933450"/>
          <p14:tracePt t="4577" x="10782300" y="996950"/>
          <p14:tracePt t="4580" x="10712450" y="1016000"/>
          <p14:tracePt t="4593" x="10668000" y="1028700"/>
          <p14:tracePt t="4611" x="10648950" y="1028700"/>
          <p14:tracePt t="4683" x="10642600" y="1028700"/>
          <p14:tracePt t="4689" x="10617200" y="1028700"/>
          <p14:tracePt t="4697" x="10515600" y="1028700"/>
          <p14:tracePt t="4710" x="10255250" y="1028700"/>
          <p14:tracePt t="4726" x="9613900" y="1009650"/>
          <p14:tracePt t="4744" x="9251950" y="996950"/>
          <p14:tracePt t="4759" x="8870950" y="996950"/>
          <p14:tracePt t="4778" x="7708900" y="1073150"/>
          <p14:tracePt t="4793" x="6597650" y="1193800"/>
          <p14:tracePt t="4809" x="5308600" y="1384300"/>
          <p14:tracePt t="4827" x="4044950" y="1549400"/>
          <p14:tracePt t="4843" x="3454400" y="1619250"/>
          <p14:tracePt t="5239" x="3403600" y="1593850"/>
          <p14:tracePt t="5248" x="3346450" y="1574800"/>
          <p14:tracePt t="5260" x="3276600" y="1549400"/>
          <p14:tracePt t="5278" x="3143250" y="1524000"/>
          <p14:tracePt t="5294" x="3098800" y="1549400"/>
          <p14:tracePt t="5310" x="3073400" y="1568450"/>
          <p14:tracePt t="5327" x="3067050" y="1581150"/>
          <p14:tracePt t="5343" x="3048000" y="1593850"/>
          <p14:tracePt t="5362" x="2997200" y="1638300"/>
          <p14:tracePt t="5377" x="2971800" y="1657350"/>
          <p14:tracePt t="5394" x="2870200" y="1733550"/>
          <p14:tracePt t="5411" x="2781300" y="1790700"/>
          <p14:tracePt t="5429" x="2673350" y="1828800"/>
          <p14:tracePt t="5445" x="2559050" y="1854200"/>
          <p14:tracePt t="5461" x="2489200" y="1873250"/>
          <p14:tracePt t="5477" x="2419350" y="1892300"/>
          <p14:tracePt t="5493" x="2387600" y="1911350"/>
          <p14:tracePt t="5511" x="2362200" y="1924050"/>
          <p14:tracePt t="5513" x="2355850" y="1936750"/>
          <p14:tracePt t="5528" x="2317750" y="1943100"/>
          <p14:tracePt t="5545" x="2266950" y="1962150"/>
          <p14:tracePt t="5560" x="2209800" y="1968500"/>
          <p14:tracePt t="5577" x="2152650" y="1974850"/>
          <p14:tracePt t="5594" x="2114550" y="1974850"/>
          <p14:tracePt t="5597" x="2101850" y="1974850"/>
          <p14:tracePt t="5611" x="2089150" y="1974850"/>
          <p14:tracePt t="5628" x="2076450" y="1974850"/>
          <p14:tracePt t="5643" x="2070100" y="1968500"/>
          <p14:tracePt t="5661" x="2006600" y="1968500"/>
          <p14:tracePt t="5678" x="1917700" y="1974850"/>
          <p14:tracePt t="5694" x="1809750" y="1981200"/>
          <p14:tracePt t="5710" x="1714500" y="1981200"/>
          <p14:tracePt t="5726" x="1612900" y="1981200"/>
          <p14:tracePt t="5744" x="1504950" y="1981200"/>
          <p14:tracePt t="5746" x="1441450" y="1981200"/>
          <p14:tracePt t="5759" x="1390650" y="1981200"/>
          <p14:tracePt t="5777" x="1257300" y="1981200"/>
          <p14:tracePt t="5793" x="1193800" y="1981200"/>
          <p14:tracePt t="5808" x="1123950" y="1987550"/>
          <p14:tracePt t="5827" x="1041400" y="1987550"/>
          <p14:tracePt t="5844" x="939800" y="1993900"/>
          <p14:tracePt t="5860" x="850900" y="2006600"/>
          <p14:tracePt t="5878" x="730250" y="2051050"/>
          <p14:tracePt t="5894" x="685800" y="2076450"/>
          <p14:tracePt t="5911" x="666750" y="2101850"/>
          <p14:tracePt t="5928" x="666750" y="2114550"/>
          <p14:tracePt t="5944" x="654050" y="2120900"/>
          <p14:tracePt t="5961" x="641350" y="2127250"/>
          <p14:tracePt t="5977" x="628650" y="2133600"/>
          <p14:tracePt t="5980" x="628650" y="2146300"/>
          <p14:tracePt t="5994" x="622300" y="2165350"/>
          <p14:tracePt t="5997" x="615950" y="2190750"/>
          <p14:tracePt t="6011" x="615950" y="2209800"/>
          <p14:tracePt t="6028" x="609600" y="2247900"/>
          <p14:tracePt t="6043" x="609600" y="2273300"/>
          <p14:tracePt t="6061" x="615950" y="2286000"/>
          <p14:tracePt t="6077" x="628650" y="2298700"/>
          <p14:tracePt t="6094" x="654050" y="2311400"/>
          <p14:tracePt t="6110" x="711200" y="2330450"/>
          <p14:tracePt t="6127" x="793750" y="2362200"/>
          <p14:tracePt t="6145" x="927100" y="2406650"/>
          <p14:tracePt t="6160" x="1003300" y="2432050"/>
          <p14:tracePt t="6178" x="1054100" y="2438400"/>
          <p14:tracePt t="6194" x="1136650" y="2451100"/>
          <p14:tracePt t="6197" x="1181100" y="2457450"/>
          <p14:tracePt t="6211" x="1238250" y="2457450"/>
          <p14:tracePt t="6228" x="1320800" y="2463800"/>
          <p14:tracePt t="6230" x="1339850" y="2463800"/>
          <p14:tracePt t="6244" x="1352550" y="2463800"/>
          <p14:tracePt t="6292" x="1358900" y="2463800"/>
          <p14:tracePt t="6310" x="1371600" y="2463800"/>
          <p14:tracePt t="6327" x="1377950" y="2463800"/>
          <p14:tracePt t="6343" x="1384300" y="2463800"/>
          <p14:tracePt t="6360" x="1390650" y="2457450"/>
          <p14:tracePt t="6377" x="1403350" y="2457450"/>
          <p14:tracePt t="6395" x="1454150" y="2432050"/>
          <p14:tracePt t="6411" x="1485900" y="2406650"/>
          <p14:tracePt t="6429" x="1511300" y="2381250"/>
          <p14:tracePt t="6443" x="1530350" y="2349500"/>
          <p14:tracePt t="6461" x="1543050" y="2336800"/>
          <p14:tracePt t="6476" x="1549400" y="2317750"/>
          <p14:tracePt t="6494" x="1555750" y="2305050"/>
          <p14:tracePt t="6511" x="1562100" y="2286000"/>
          <p14:tracePt t="6528" x="1574800" y="2235200"/>
          <p14:tracePt t="6543" x="1574800" y="2209800"/>
          <p14:tracePt t="6559" x="1574800" y="2197100"/>
          <p14:tracePt t="6575" x="1568450" y="2184400"/>
          <p14:tracePt t="6594" x="1568450" y="2171700"/>
          <p14:tracePt t="6612" x="1562100" y="2159000"/>
          <p14:tracePt t="6627" x="1549400" y="2152650"/>
          <p14:tracePt t="6644" x="1536700" y="2139950"/>
          <p14:tracePt t="6660" x="1517650" y="2133600"/>
          <p14:tracePt t="6678" x="1504950" y="2114550"/>
          <p14:tracePt t="6694" x="1485900" y="2095500"/>
          <p14:tracePt t="6710" x="1460500" y="2057400"/>
          <p14:tracePt t="6727" x="1454150" y="2044700"/>
          <p14:tracePt t="6743" x="1447800" y="2038350"/>
          <p14:tracePt t="6761" x="1447800" y="2032000"/>
          <p14:tracePt t="6778" x="1428750" y="2012950"/>
          <p14:tracePt t="6794" x="1409700" y="2000250"/>
          <p14:tracePt t="6811" x="1390650" y="1974850"/>
          <p14:tracePt t="6827" x="1371600" y="1962150"/>
          <p14:tracePt t="6844" x="1365250" y="1949450"/>
          <p14:tracePt t="6860" x="1358900" y="1943100"/>
          <p14:tracePt t="6894" x="1352550" y="1936750"/>
          <p14:tracePt t="6910" x="1352550" y="1930400"/>
          <p14:tracePt t="15152" x="1352550" y="1936750"/>
          <p14:tracePt t="15176" x="1365250" y="1949450"/>
          <p14:tracePt t="15193" x="1403350" y="1981200"/>
          <p14:tracePt t="15209" x="1447800" y="2025650"/>
          <p14:tracePt t="15213" x="1479550" y="2051050"/>
          <p14:tracePt t="15226" x="1498600" y="2070100"/>
          <p14:tracePt t="15244" x="1530350" y="2089150"/>
          <p14:tracePt t="15261" x="1574800" y="2114550"/>
          <p14:tracePt t="15276" x="1600200" y="2127250"/>
          <p14:tracePt t="15293" x="1625600" y="2139950"/>
          <p14:tracePt t="15308" x="1651000" y="2152650"/>
          <p14:tracePt t="15326" x="1676400" y="2171700"/>
          <p14:tracePt t="15343" x="1701800" y="2197100"/>
          <p14:tracePt t="15346" x="1720850" y="2203450"/>
          <p14:tracePt t="15360" x="1778000" y="2241550"/>
          <p14:tracePt t="15377" x="1847850" y="2273300"/>
          <p14:tracePt t="15394" x="1930400" y="2311400"/>
          <p14:tracePt t="15410" x="1981200" y="2336800"/>
          <p14:tracePt t="15426" x="2006600" y="2349500"/>
          <p14:tracePt t="15443" x="2012950" y="2349500"/>
          <p14:tracePt t="15460" x="2032000" y="2362200"/>
          <p14:tracePt t="15475" x="2082800" y="2381250"/>
          <p14:tracePt t="15493" x="2159000" y="2419350"/>
          <p14:tracePt t="15509" x="2209800" y="2444750"/>
          <p14:tracePt t="15525" x="2266950" y="2470150"/>
          <p14:tracePt t="15542" x="2311400" y="2495550"/>
          <p14:tracePt t="15559" x="2393950" y="2508250"/>
          <p14:tracePt t="15575" x="2495550" y="2533650"/>
          <p14:tracePt t="15593" x="2609850" y="2546350"/>
          <p14:tracePt t="15612" x="2673350" y="2552700"/>
          <p14:tracePt t="15627" x="2686050" y="2552700"/>
          <p14:tracePt t="15644" x="2711450" y="2552700"/>
          <p14:tracePt t="15658" x="2787650" y="2552700"/>
          <p14:tracePt t="15676" x="2914650" y="2578100"/>
          <p14:tracePt t="15691" x="3009900" y="2584450"/>
          <p14:tracePt t="15710" x="3041650" y="2584450"/>
          <p14:tracePt t="15726" x="3060700" y="2584450"/>
          <p14:tracePt t="15743" x="3098800" y="2584450"/>
          <p14:tracePt t="15760" x="3314700" y="2616200"/>
          <p14:tracePt t="15776" x="3587750" y="2635250"/>
          <p14:tracePt t="15793" x="3860800" y="2635250"/>
          <p14:tracePt t="15808" x="4006850" y="2635250"/>
          <p14:tracePt t="15826" x="4070350" y="2635250"/>
          <p14:tracePt t="15843" x="4146550" y="2635250"/>
          <p14:tracePt t="15859" x="4248150" y="2635250"/>
          <p14:tracePt t="15862" x="4324350" y="2635250"/>
          <p14:tracePt t="15876" x="4413250" y="2635250"/>
          <p14:tracePt t="15894" x="4743450" y="2635250"/>
          <p14:tracePt t="15907" x="4889500" y="2635250"/>
          <p14:tracePt t="15925" x="4953000" y="2635250"/>
          <p14:tracePt t="15943" x="5003800" y="2635250"/>
          <p14:tracePt t="15960" x="5092700" y="2635250"/>
          <p14:tracePt t="15963" x="5137150" y="2635250"/>
          <p14:tracePt t="15976" x="5194300" y="2635250"/>
          <p14:tracePt t="15993" x="5276850" y="2641600"/>
          <p14:tracePt t="16010" x="5321300" y="2641600"/>
          <p14:tracePt t="16026" x="5340350" y="2641600"/>
          <p14:tracePt t="16043" x="5397500" y="2641600"/>
          <p14:tracePt t="16059" x="5518150" y="2660650"/>
          <p14:tracePt t="16075" x="5670550" y="2667000"/>
          <p14:tracePt t="16093" x="5803900" y="2673350"/>
          <p14:tracePt t="16110" x="5924550" y="2673350"/>
          <p14:tracePt t="16127" x="5988050" y="2673350"/>
          <p14:tracePt t="16144" x="6089650" y="2673350"/>
          <p14:tracePt t="16160" x="6254750" y="2679700"/>
          <p14:tracePt t="16175" x="6438900" y="2692400"/>
          <p14:tracePt t="16193" x="6559550" y="2698750"/>
          <p14:tracePt t="16210" x="6591300" y="2705100"/>
          <p14:tracePt t="16226" x="6597650" y="2705100"/>
          <p14:tracePt t="16244" x="6667500" y="2705100"/>
          <p14:tracePt t="16260" x="6705600" y="2705100"/>
          <p14:tracePt t="16275" x="6851650" y="2711450"/>
          <p14:tracePt t="16293" x="6921500" y="2711450"/>
          <p14:tracePt t="16310" x="6946900" y="2711450"/>
          <p14:tracePt t="16325" x="6978650" y="2711450"/>
          <p14:tracePt t="16343" x="7042150" y="2711450"/>
          <p14:tracePt t="16360" x="7162800" y="2711450"/>
          <p14:tracePt t="16362" x="7232650" y="2711450"/>
          <p14:tracePt t="16377" x="7340600" y="2705100"/>
          <p14:tracePt t="16393" x="7404100" y="2686050"/>
          <p14:tracePt t="16410" x="7442200" y="2679700"/>
          <p14:tracePt t="16426" x="7467600" y="2667000"/>
          <p14:tracePt t="16442" x="7493000" y="2660650"/>
          <p14:tracePt t="16459" x="7524750" y="2654300"/>
          <p14:tracePt t="16476" x="7581900" y="2641600"/>
          <p14:tracePt t="16493" x="7651750" y="2622550"/>
          <p14:tracePt t="16509" x="7683500" y="2603500"/>
          <p14:tracePt t="16527" x="7715250" y="2584450"/>
          <p14:tracePt t="16543" x="7727950" y="2578100"/>
          <p14:tracePt t="16559" x="7740650" y="2571750"/>
          <p14:tracePt t="16562" x="7753350" y="2565400"/>
          <p14:tracePt t="16593" x="7759700" y="2559050"/>
          <p14:tracePt t="16596" x="7759700" y="2552700"/>
          <p14:tracePt t="16610" x="7759700" y="2546350"/>
          <p14:tracePt t="16627" x="7759700" y="2533650"/>
          <p14:tracePt t="16644" x="7753350" y="2520950"/>
          <p14:tracePt t="16659" x="7747000" y="2508250"/>
          <p14:tracePt t="16676" x="7740650" y="2501900"/>
          <p14:tracePt t="16693" x="7734300" y="2495550"/>
          <p14:tracePt t="16709" x="7727950" y="2495550"/>
          <p14:tracePt t="16726" x="7696200" y="2482850"/>
          <p14:tracePt t="16743" x="7607300" y="2463800"/>
          <p14:tracePt t="16760" x="7480300" y="2444750"/>
          <p14:tracePt t="16763" x="7435850" y="2444750"/>
          <p14:tracePt t="16776" x="7366000" y="2444750"/>
          <p14:tracePt t="16793" x="7302500" y="2444750"/>
          <p14:tracePt t="16808" x="7213600" y="2444750"/>
          <p14:tracePt t="16826" x="7143750" y="2444750"/>
          <p14:tracePt t="16843" x="7061200" y="2444750"/>
          <p14:tracePt t="16860" x="6915150" y="2438400"/>
          <p14:tracePt t="16876" x="6845300" y="2438400"/>
          <p14:tracePt t="16893" x="6794500" y="2438400"/>
          <p14:tracePt t="16908" x="6731000" y="2432050"/>
          <p14:tracePt t="16925" x="6654800" y="2432050"/>
          <p14:tracePt t="16943" x="6553200" y="2419350"/>
          <p14:tracePt t="16959" x="6426200" y="2406650"/>
          <p14:tracePt t="16976" x="6280150" y="2406650"/>
          <p14:tracePt t="16979" x="6223000" y="2400300"/>
          <p14:tracePt t="16994" x="6178550" y="2400300"/>
          <p14:tracePt t="17010" x="6026150" y="2400300"/>
          <p14:tracePt t="17026" x="5930900" y="2393950"/>
          <p14:tracePt t="17043" x="5829300" y="2387600"/>
          <p14:tracePt t="17059" x="5727700" y="2387600"/>
          <p14:tracePt t="17074" x="5632450" y="2387600"/>
          <p14:tracePt t="17093" x="5562600" y="2381250"/>
          <p14:tracePt t="17110" x="5441950" y="2381250"/>
          <p14:tracePt t="17126" x="5359400" y="2381250"/>
          <p14:tracePt t="17143" x="5270500" y="2374900"/>
          <p14:tracePt t="17159" x="5168900" y="2374900"/>
          <p14:tracePt t="17176" x="5092700" y="2368550"/>
          <p14:tracePt t="17179" x="5073650" y="2368550"/>
          <p14:tracePt t="17193" x="5054600" y="2368550"/>
          <p14:tracePt t="17209" x="5029200" y="2374900"/>
          <p14:tracePt t="17226" x="5003800" y="2374900"/>
          <p14:tracePt t="17244" x="4927600" y="2374900"/>
          <p14:tracePt t="17260" x="4851400" y="2374900"/>
          <p14:tracePt t="17275" x="4768850" y="2374900"/>
          <p14:tracePt t="17293" x="4679950" y="2374900"/>
          <p14:tracePt t="17310" x="4616450" y="2368550"/>
          <p14:tracePt t="17325" x="4565650" y="2368550"/>
          <p14:tracePt t="17343" x="4521200" y="2368550"/>
          <p14:tracePt t="17359" x="4457700" y="2368550"/>
          <p14:tracePt t="17377" x="4381500" y="2362200"/>
          <p14:tracePt t="17392" x="4318000" y="2362200"/>
          <p14:tracePt t="17409" x="4241800" y="2355850"/>
          <p14:tracePt t="17425" x="4152900" y="2349500"/>
          <p14:tracePt t="17443" x="4051300" y="2349500"/>
          <p14:tracePt t="17460" x="3956050" y="2343150"/>
          <p14:tracePt t="17463" x="3898900" y="2336800"/>
          <p14:tracePt t="17476" x="3848100" y="2330450"/>
          <p14:tracePt t="17493" x="3746500" y="2330450"/>
          <p14:tracePt t="17510" x="3638550" y="2330450"/>
          <p14:tracePt t="17525" x="3473450" y="2330450"/>
          <p14:tracePt t="17542" x="3327400" y="2324100"/>
          <p14:tracePt t="17559" x="3194050" y="2311400"/>
          <p14:tracePt t="17576" x="3067050" y="2311400"/>
          <p14:tracePt t="17591" x="2946400" y="2311400"/>
          <p14:tracePt t="17609" x="2813050" y="2311400"/>
          <p14:tracePt t="17626" x="2590800" y="2305050"/>
          <p14:tracePt t="17643" x="2482850" y="2305050"/>
          <p14:tracePt t="17659" x="2432050" y="2305050"/>
          <p14:tracePt t="19705" x="2425700" y="2305050"/>
          <p14:tracePt t="19717" x="2393950" y="2317750"/>
          <p14:tracePt t="19726" x="2374900" y="2349500"/>
          <p14:tracePt t="19743" x="2343150" y="2400300"/>
          <p14:tracePt t="19760" x="2317750" y="2425700"/>
          <p14:tracePt t="19776" x="2254250" y="2470150"/>
          <p14:tracePt t="19791" x="2190750" y="2489200"/>
          <p14:tracePt t="19809" x="2120900" y="2495550"/>
          <p14:tracePt t="19812" x="2095500" y="2495550"/>
          <p14:tracePt t="19827" x="2076450" y="2495550"/>
          <p14:tracePt t="19843" x="2057400" y="2495550"/>
          <p14:tracePt t="19858" x="2057400" y="2501900"/>
          <p14:tracePt t="19874" x="2051050" y="2508250"/>
          <p14:tracePt t="19892" x="2044700" y="2508250"/>
          <p14:tracePt t="19909" x="2038350" y="2508250"/>
          <p14:tracePt t="19925" x="2032000" y="2514600"/>
          <p14:tracePt t="19942" x="2019300" y="2520950"/>
          <p14:tracePt t="19959" x="2012950" y="2520950"/>
          <p14:tracePt t="19993" x="2000250" y="2520950"/>
          <p14:tracePt t="20010" x="1981200" y="2514600"/>
          <p14:tracePt t="20026" x="1962150" y="2508250"/>
          <p14:tracePt t="20043" x="1955800" y="2501900"/>
          <p14:tracePt t="20059" x="1949450" y="2495550"/>
          <p14:tracePt t="20076" x="1949450" y="2489200"/>
          <p14:tracePt t="20092" x="1936750" y="2482850"/>
          <p14:tracePt t="20110" x="1924050" y="2457450"/>
          <p14:tracePt t="20125" x="1911350" y="2438400"/>
          <p14:tracePt t="20148" x="1892300" y="2419350"/>
          <p14:tracePt t="20174" x="1879600" y="2413000"/>
          <p14:tracePt t="20193" x="1879600" y="2406650"/>
          <p14:tracePt t="20227" x="1873250" y="2400300"/>
          <p14:tracePt t="20242" x="1854200" y="2387600"/>
          <p14:tracePt t="20261" x="1803400" y="2368550"/>
          <p14:tracePt t="20277" x="1771650" y="2355850"/>
          <p14:tracePt t="20293" x="1746250" y="2343150"/>
          <p14:tracePt t="20310" x="1739900" y="2343150"/>
          <p14:tracePt t="20326" x="1727200" y="2343150"/>
          <p14:tracePt t="20343" x="1708150" y="2336800"/>
          <p14:tracePt t="20361" x="1663700" y="2330450"/>
          <p14:tracePt t="20377" x="1631950" y="2330450"/>
          <p14:tracePt t="20395" x="1606550" y="2330450"/>
          <p14:tracePt t="20408" x="1581150" y="2330450"/>
          <p14:tracePt t="20424" x="1568450" y="2330450"/>
          <p14:tracePt t="20430" x="1555750" y="2330450"/>
          <p14:tracePt t="20442" x="1536700" y="2330450"/>
          <p14:tracePt t="20459" x="1485900" y="2330450"/>
          <p14:tracePt t="20474" x="1397000" y="2330450"/>
          <p14:tracePt t="20491" x="1301750" y="2330450"/>
          <p14:tracePt t="20510" x="1206500" y="2330450"/>
          <p14:tracePt t="20513" x="1174750" y="2330450"/>
          <p14:tracePt t="20526" x="1143000" y="2330450"/>
          <p14:tracePt t="20543" x="1117600" y="2330450"/>
          <p14:tracePt t="20559" x="1079500" y="2330450"/>
          <p14:tracePt t="20575" x="1028700" y="2330450"/>
          <p14:tracePt t="20593" x="965200" y="2330450"/>
          <p14:tracePt t="20610" x="895350" y="2343150"/>
          <p14:tracePt t="20627" x="863600" y="2355850"/>
          <p14:tracePt t="20644" x="857250" y="2362200"/>
          <p14:tracePt t="20660" x="857250" y="2368550"/>
          <p14:tracePt t="20679" x="844550" y="2374900"/>
          <p14:tracePt t="20704" x="787400" y="2387600"/>
          <p14:tracePt t="20717" x="774700" y="2400300"/>
          <p14:tracePt t="20745" x="768350" y="2419350"/>
          <p14:tracePt t="20759" x="762000" y="2419350"/>
          <p14:tracePt t="20778" x="762000" y="2438400"/>
          <p14:tracePt t="20792" x="755650" y="2451100"/>
          <p14:tracePt t="20813" x="755650" y="2463800"/>
          <p14:tracePt t="20835" x="755650" y="2501900"/>
          <p14:tracePt t="20839" x="755650" y="2527300"/>
          <p14:tracePt t="20850" x="781050" y="2565400"/>
          <p14:tracePt t="20877" x="819150" y="2597150"/>
          <p14:tracePt t="20894" x="838200" y="2603500"/>
          <p14:tracePt t="20910" x="863600" y="2603500"/>
          <p14:tracePt t="20925" x="876300" y="2603500"/>
          <p14:tracePt t="20941" x="914400" y="2609850"/>
          <p14:tracePt t="20964" x="984250" y="2622550"/>
          <p14:tracePt t="20986" x="1009650" y="2628900"/>
          <p14:tracePt t="20998" x="1016000" y="2628900"/>
          <p14:tracePt t="21009" x="1035050" y="2635250"/>
          <p14:tracePt t="21029" x="1085850" y="2635250"/>
          <p14:tracePt t="21035" x="1117600" y="2635250"/>
          <p14:tracePt t="21052" x="1206500" y="2647950"/>
          <p14:tracePt t="21064" x="1295400" y="2654300"/>
          <p14:tracePt t="21074" x="1327150" y="2654300"/>
          <p14:tracePt t="21098" x="1403350" y="2654300"/>
          <p14:tracePt t="21119" x="1428750" y="2654300"/>
          <p14:tracePt t="21133" x="1473200" y="2654300"/>
          <p14:tracePt t="21146" x="1511300" y="2660650"/>
          <p14:tracePt t="21161" x="1593850" y="2667000"/>
          <p14:tracePt t="21175" x="1663700" y="2667000"/>
          <p14:tracePt t="21197" x="1708150" y="2667000"/>
          <p14:tracePt t="21208" x="1714500" y="2667000"/>
          <p14:tracePt t="21225" x="1720850" y="2667000"/>
          <p14:tracePt t="21231" x="1727200" y="2667000"/>
          <p14:tracePt t="21245" x="1733550" y="2660650"/>
          <p14:tracePt t="21257" x="1739900" y="2654300"/>
          <p14:tracePt t="21275" x="1765300" y="2628900"/>
          <p14:tracePt t="21292" x="1771650" y="2609850"/>
          <p14:tracePt t="21309" x="1778000" y="2590800"/>
          <p14:tracePt t="21330" x="1784350" y="2565400"/>
          <p14:tracePt t="21354" x="1797050" y="2527300"/>
          <p14:tracePt t="21365" x="1803400" y="2520950"/>
          <p14:tracePt t="21375" x="1809750" y="2508250"/>
          <p14:tracePt t="21379" x="1809750" y="2495550"/>
          <p14:tracePt t="21399" x="1816100" y="2482850"/>
          <p14:tracePt t="21419" x="1816100" y="2451100"/>
          <p14:tracePt t="21434" x="1816100" y="2432050"/>
          <p14:tracePt t="21459" x="1797050" y="2419350"/>
          <p14:tracePt t="21476" x="1784350" y="2406650"/>
          <p14:tracePt t="21479" x="1771650" y="2387600"/>
          <p14:tracePt t="21492" x="1758950" y="2387600"/>
          <p14:tracePt t="21517" x="1676400" y="2362200"/>
          <p14:tracePt t="21532" x="1612900" y="2336800"/>
          <p14:tracePt t="21546" x="1568450" y="2336800"/>
          <p14:tracePt t="21564" x="1447800" y="2324100"/>
          <p14:tracePt t="21574" x="1397000" y="2317750"/>
          <p14:tracePt t="21592" x="1282700" y="2317750"/>
          <p14:tracePt t="21612" x="1136650" y="2317750"/>
          <p14:tracePt t="21634" x="1054100" y="2317750"/>
          <p14:tracePt t="21648" x="1009650" y="2317750"/>
          <p14:tracePt t="21659" x="946150" y="2330450"/>
          <p14:tracePt t="21674" x="882650" y="2336800"/>
          <p14:tracePt t="21691" x="838200" y="2343150"/>
          <p14:tracePt t="21710" x="812800" y="2343150"/>
          <p14:tracePt t="21725" x="793750" y="2343150"/>
          <p14:tracePt t="21746" x="768350" y="2349500"/>
          <p14:tracePt t="21771" x="730250" y="2362200"/>
          <p14:tracePt t="21784" x="723900" y="2368550"/>
          <p14:tracePt t="21793" x="723900" y="2381250"/>
          <p14:tracePt t="21808" x="717550" y="2406650"/>
          <p14:tracePt t="21825" x="717550" y="2432050"/>
          <p14:tracePt t="21846" x="730250" y="2470150"/>
          <p14:tracePt t="21853" x="736600" y="2476500"/>
          <p14:tracePt t="21869" x="768350" y="2501900"/>
          <p14:tracePt t="21882" x="831850" y="2533650"/>
          <p14:tracePt t="21897" x="876300" y="2552700"/>
          <p14:tracePt t="21911" x="996950" y="2590800"/>
          <p14:tracePt t="21924" x="1143000" y="2628900"/>
          <p14:tracePt t="21945" x="1295400" y="2647950"/>
          <p14:tracePt t="21960" x="1409700" y="2673350"/>
          <p14:tracePt t="21974" x="1447800" y="2673350"/>
          <p14:tracePt t="21992" x="1530350" y="2679700"/>
          <p14:tracePt t="22014" x="1689100" y="2698750"/>
          <p14:tracePt t="22033" x="1911350" y="2698750"/>
          <p14:tracePt t="22042" x="1987550" y="2698750"/>
          <p14:tracePt t="22047" x="2038350" y="2686050"/>
          <p14:tracePt t="22057" x="2063750" y="2686050"/>
          <p14:tracePt t="22078" x="2095500" y="2673350"/>
          <p14:tracePt t="22091" x="2108200" y="2647950"/>
          <p14:tracePt t="22110" x="2120900" y="2609850"/>
          <p14:tracePt t="22131" x="2120900" y="2559050"/>
          <p14:tracePt t="22152" x="2076450" y="2457450"/>
          <p14:tracePt t="22164" x="2012950" y="2393950"/>
          <p14:tracePt t="22178" x="1987550" y="2387600"/>
          <p14:tracePt t="22192" x="1949450" y="2362200"/>
          <p14:tracePt t="22209" x="1898650" y="2355850"/>
          <p14:tracePt t="22229" x="1822450" y="2349500"/>
          <p14:tracePt t="22244" x="1778000" y="2349500"/>
          <p14:tracePt t="22259" x="1657350" y="2349500"/>
          <p14:tracePt t="22278" x="1447800" y="2349500"/>
          <p14:tracePt t="22302" x="1257300" y="2349500"/>
          <p14:tracePt t="22314" x="1193800" y="2355850"/>
          <p14:tracePt t="22324" x="1181100" y="2355850"/>
          <p14:tracePt t="22347" x="1174750" y="2355850"/>
          <p14:tracePt t="22353" x="1174750" y="2362200"/>
          <p14:tracePt t="25886" x="1174750" y="2368550"/>
          <p14:tracePt t="26410" x="1174750" y="2362200"/>
          <p14:tracePt t="26423" x="1174750" y="2355850"/>
          <p14:tracePt t="26443" x="1174750" y="2349500"/>
          <p14:tracePt t="26491" x="1174750" y="2343150"/>
          <p14:tracePt t="26531" x="1174750" y="2336800"/>
          <p14:tracePt t="29341" x="1181100" y="2355850"/>
          <p14:tracePt t="29354" x="1187450" y="2381250"/>
          <p14:tracePt t="29364" x="1187450" y="2413000"/>
          <p14:tracePt t="29376" x="1187450" y="2444750"/>
          <p14:tracePt t="29392" x="1187450" y="2489200"/>
          <p14:tracePt t="29409" x="1187450" y="2527300"/>
          <p14:tracePt t="29425" x="1187450" y="2546350"/>
          <p14:tracePt t="29441" x="1187450" y="2559050"/>
          <p14:tracePt t="29457" x="1187450" y="2584450"/>
          <p14:tracePt t="29475" x="1187450" y="2616200"/>
          <p14:tracePt t="29491" x="1206500" y="2660650"/>
          <p14:tracePt t="29508" x="1238250" y="2724150"/>
          <p14:tracePt t="29526" x="1270000" y="2768600"/>
          <p14:tracePt t="29540" x="1282700" y="2800350"/>
          <p14:tracePt t="29557" x="1314450" y="2844800"/>
          <p14:tracePt t="29575" x="1352550" y="2870200"/>
          <p14:tracePt t="29590" x="1371600" y="2882900"/>
          <p14:tracePt t="29607" x="1384300" y="2895600"/>
          <p14:tracePt t="29625" x="1384300" y="2901950"/>
          <p14:tracePt t="29642" x="1416050" y="2933700"/>
          <p14:tracePt t="29661" x="1435100" y="2965450"/>
          <p14:tracePt t="29751" x="1435100" y="2959100"/>
          <p14:tracePt t="29775" x="1384300" y="2940050"/>
          <p14:tracePt t="29792" x="1358900" y="2927350"/>
          <p14:tracePt t="29809" x="1333500" y="2921000"/>
          <p14:tracePt t="29827" x="1308100" y="2901950"/>
          <p14:tracePt t="29842" x="1289050" y="2889250"/>
          <p14:tracePt t="29859" x="1257300" y="2882900"/>
          <p14:tracePt t="29874" x="1206500" y="2870200"/>
          <p14:tracePt t="29893" x="1143000" y="2863850"/>
          <p14:tracePt t="29909" x="1104900" y="2863850"/>
          <p14:tracePt t="29926" x="1079500" y="2863850"/>
          <p14:tracePt t="29941" x="1060450" y="2863850"/>
          <p14:tracePt t="29957" x="1041400" y="2863850"/>
          <p14:tracePt t="29975" x="1022350" y="2857500"/>
          <p14:tracePt t="29978" x="1016000" y="2857500"/>
          <p14:tracePt t="29991" x="1009650" y="2857500"/>
          <p14:tracePt t="30009" x="977900" y="2857500"/>
          <p14:tracePt t="30012" x="965200" y="2857500"/>
          <p14:tracePt t="30026" x="920750" y="2863850"/>
          <p14:tracePt t="30041" x="882650" y="2863850"/>
          <p14:tracePt t="30059" x="857250" y="2876550"/>
          <p14:tracePt t="30075" x="819150" y="2882900"/>
          <p14:tracePt t="30092" x="793750" y="2889250"/>
          <p14:tracePt t="30109" x="774700" y="2901950"/>
          <p14:tracePt t="30126" x="762000" y="2914650"/>
          <p14:tracePt t="30142" x="749300" y="2933700"/>
          <p14:tracePt t="30159" x="736600" y="2952750"/>
          <p14:tracePt t="30177" x="736600" y="2971800"/>
          <p14:tracePt t="30191" x="730250" y="2997200"/>
          <p14:tracePt t="30208" x="723900" y="3016250"/>
          <p14:tracePt t="30225" x="723900" y="3028950"/>
          <p14:tracePt t="30259" x="723900" y="3035300"/>
          <p14:tracePt t="30261" x="723900" y="3048000"/>
          <p14:tracePt t="30275" x="730250" y="3060700"/>
          <p14:tracePt t="30290" x="755650" y="3086100"/>
          <p14:tracePt t="30308" x="787400" y="3124200"/>
          <p14:tracePt t="30325" x="831850" y="3149600"/>
          <p14:tracePt t="30341" x="895350" y="3175000"/>
          <p14:tracePt t="30359" x="958850" y="3194050"/>
          <p14:tracePt t="30375" x="1016000" y="3200400"/>
          <p14:tracePt t="30378" x="1041400" y="3206750"/>
          <p14:tracePt t="30391" x="1066800" y="3213100"/>
          <p14:tracePt t="30409" x="1130300" y="3225800"/>
          <p14:tracePt t="30426" x="1149350" y="3225800"/>
          <p14:tracePt t="30441" x="1155700" y="3225800"/>
          <p14:tracePt t="30458" x="1162050" y="3225800"/>
          <p14:tracePt t="30475" x="1174750" y="3225800"/>
          <p14:tracePt t="30491" x="1193800" y="3225800"/>
          <p14:tracePt t="30494" x="1219200" y="3225800"/>
          <p14:tracePt t="30508" x="1238250" y="3219450"/>
          <p14:tracePt t="30525" x="1276350" y="3219450"/>
          <p14:tracePt t="30595" x="1282700" y="3219450"/>
          <p14:tracePt t="30601" x="1289050" y="3219450"/>
          <p14:tracePt t="30624" x="1308100" y="3219450"/>
          <p14:tracePt t="30643" x="1333500" y="3194050"/>
          <p14:tracePt t="30656" x="1333500" y="3181350"/>
          <p14:tracePt t="30676" x="1352550" y="3149600"/>
          <p14:tracePt t="30691" x="1365250" y="3136900"/>
          <p14:tracePt t="30708" x="1377950" y="3117850"/>
          <p14:tracePt t="30725" x="1390650" y="3086100"/>
          <p14:tracePt t="30741" x="1403350" y="3073400"/>
          <p14:tracePt t="30759" x="1409700" y="3060700"/>
          <p14:tracePt t="30776" x="1416050" y="3041650"/>
          <p14:tracePt t="30791" x="1416050" y="3035300"/>
          <p14:tracePt t="30808" x="1422400" y="3022600"/>
          <p14:tracePt t="30825" x="1428750" y="3003550"/>
          <p14:tracePt t="30841" x="1435100" y="2990850"/>
          <p14:tracePt t="30857" x="1435100" y="2984500"/>
          <p14:tracePt t="30875" x="1441450" y="2971800"/>
          <p14:tracePt t="30877" x="1441450" y="2965450"/>
          <p14:tracePt t="30893" x="1441450" y="2952750"/>
          <p14:tracePt t="30910" x="1441450" y="2946400"/>
          <p14:tracePt t="30926" x="1441450" y="2933700"/>
          <p14:tracePt t="30940" x="1441450" y="2914650"/>
          <p14:tracePt t="30958" x="1435100" y="2901950"/>
          <p14:tracePt t="30976" x="1428750" y="2895600"/>
          <p14:tracePt t="30991" x="1409700" y="2876550"/>
          <p14:tracePt t="31009" x="1390650" y="2857500"/>
          <p14:tracePt t="31026" x="1358900" y="2832100"/>
          <p14:tracePt t="31042" x="1339850" y="2819400"/>
          <p14:tracePt t="31059" x="1327150" y="2813050"/>
          <p14:tracePt t="31075" x="1314450" y="2806700"/>
          <p14:tracePt t="31092" x="1295400" y="2806700"/>
          <p14:tracePt t="31108" x="1276350" y="2800350"/>
          <p14:tracePt t="31126" x="1219200" y="2787650"/>
          <p14:tracePt t="31143" x="1104900" y="2774950"/>
          <p14:tracePt t="31159" x="1009650" y="2755900"/>
          <p14:tracePt t="31176" x="914400" y="2743200"/>
          <p14:tracePt t="31191" x="844550" y="2743200"/>
          <p14:tracePt t="31208" x="800100" y="2743200"/>
          <p14:tracePt t="31224" x="768350" y="2743200"/>
          <p14:tracePt t="31241" x="723900" y="2755900"/>
          <p14:tracePt t="31258" x="685800" y="2762250"/>
          <p14:tracePt t="31276" x="654050" y="2781300"/>
          <p14:tracePt t="31292" x="628650" y="2800350"/>
          <p14:tracePt t="31307" x="609600" y="2819400"/>
          <p14:tracePt t="31325" x="603250" y="2832100"/>
          <p14:tracePt t="31341" x="603250" y="2844800"/>
          <p14:tracePt t="31358" x="596900" y="2857500"/>
          <p14:tracePt t="31375" x="596900" y="2895600"/>
          <p14:tracePt t="31392" x="609600" y="2971800"/>
          <p14:tracePt t="31408" x="622300" y="3003550"/>
          <p14:tracePt t="31426" x="641350" y="3041650"/>
          <p14:tracePt t="31441" x="660400" y="3060700"/>
          <p14:tracePt t="31458" x="698500" y="3086100"/>
          <p14:tracePt t="31475" x="749300" y="3117850"/>
          <p14:tracePt t="31491" x="806450" y="3143250"/>
          <p14:tracePt t="31507" x="876300" y="3175000"/>
          <p14:tracePt t="31526" x="984250" y="3206750"/>
          <p14:tracePt t="31541" x="1054100" y="3219450"/>
          <p14:tracePt t="31558" x="1104900" y="3225800"/>
          <p14:tracePt t="31575" x="1162050" y="3225800"/>
          <p14:tracePt t="31592" x="1200150" y="3225800"/>
          <p14:tracePt t="31595" x="1212850" y="3225800"/>
          <p14:tracePt t="31608" x="1219200" y="3225800"/>
          <p14:tracePt t="31625" x="1238250" y="3225800"/>
          <p14:tracePt t="31627" x="1257300" y="3225800"/>
          <p14:tracePt t="31642" x="1295400" y="3219450"/>
          <p14:tracePt t="31657" x="1314450" y="3200400"/>
          <p14:tracePt t="31676" x="1339850" y="3187700"/>
          <p14:tracePt t="32446" x="1346200" y="3175000"/>
          <p14:tracePt t="32456" x="1352550" y="3168650"/>
          <p14:tracePt t="32475" x="1358900" y="3162300"/>
          <p14:tracePt t="32491" x="1358900" y="3155950"/>
          <p14:tracePt t="32509" x="1365250" y="3149600"/>
          <p14:tracePt t="32526" x="1371600" y="3143250"/>
          <p14:tracePt t="32541" x="1371600" y="3130550"/>
          <p14:tracePt t="32557" x="1377950" y="3117850"/>
          <p14:tracePt t="32575" x="1384300" y="3105150"/>
          <p14:tracePt t="32590" x="1384300" y="3098800"/>
          <p14:tracePt t="32608" x="1390650" y="3092450"/>
          <p14:tracePt t="32644" x="1397000" y="3086100"/>
          <p14:tracePt t="32743" x="1403350" y="3079750"/>
          <p14:tracePt t="32762" x="1409700" y="3079750"/>
          <p14:tracePt t="32769" x="1416050" y="3073400"/>
          <p14:tracePt t="32781" x="1428750" y="3060700"/>
          <p14:tracePt t="32792" x="1435100" y="3054350"/>
          <p14:tracePt t="32809" x="1441450" y="3048000"/>
          <p14:tracePt t="32842" x="1447800" y="3041650"/>
          <p14:tracePt t="32857" x="1447800" y="3035300"/>
          <p14:tracePt t="32873" x="1460500" y="3028950"/>
          <p14:tracePt t="32876" x="1479550" y="3009900"/>
          <p14:tracePt t="32893" x="1498600" y="2997200"/>
          <p14:tracePt t="32909" x="1511300" y="2984500"/>
          <p14:tracePt t="32926" x="1517650" y="2978150"/>
          <p14:tracePt t="37146" x="1543050" y="2984500"/>
          <p14:tracePt t="37158" x="1568450" y="2997200"/>
          <p14:tracePt t="37177" x="1574800" y="3009900"/>
          <p14:tracePt t="37190" x="1587500" y="3016250"/>
          <p14:tracePt t="37207" x="1593850" y="3022600"/>
          <p14:tracePt t="37223" x="1593850" y="3028950"/>
          <p14:tracePt t="37241" x="1606550" y="3035300"/>
          <p14:tracePt t="37258" x="1612900" y="3041650"/>
          <p14:tracePt t="37275" x="1631950" y="3054350"/>
          <p14:tracePt t="37308" x="1644650" y="3060700"/>
          <p14:tracePt t="37323" x="1663700" y="3067050"/>
          <p14:tracePt t="37341" x="1676400" y="3067050"/>
          <p14:tracePt t="37358" x="1701800" y="3079750"/>
          <p14:tracePt t="37374" x="1727200" y="3079750"/>
          <p14:tracePt t="37392" x="1752600" y="3086100"/>
          <p14:tracePt t="37440" x="1771650" y="3086100"/>
          <p14:tracePt t="37457" x="1809750" y="3086100"/>
          <p14:tracePt t="37475" x="1866900" y="3086100"/>
          <p14:tracePt t="37478" x="1898650" y="3086100"/>
          <p14:tracePt t="37491" x="1924050" y="3086100"/>
          <p14:tracePt t="37507" x="1968500" y="3086100"/>
          <p14:tracePt t="37524" x="2006600" y="3086100"/>
          <p14:tracePt t="37528" x="2019300" y="3086100"/>
          <p14:tracePt t="37541" x="2025650" y="3073400"/>
          <p14:tracePt t="37558" x="2032000" y="3073400"/>
          <p14:tracePt t="37574" x="2038350" y="3067050"/>
          <p14:tracePt t="37590" x="2051050" y="3048000"/>
          <p14:tracePt t="37607" x="2057400" y="3022600"/>
          <p14:tracePt t="37624" x="2057400" y="2990850"/>
          <p14:tracePt t="37641" x="2057400" y="2952750"/>
          <p14:tracePt t="37658" x="2057400" y="2927350"/>
          <p14:tracePt t="37674" x="2044700" y="2901950"/>
          <p14:tracePt t="37690" x="2032000" y="2889250"/>
          <p14:tracePt t="37707" x="2019300" y="2870200"/>
          <p14:tracePt t="37725" x="1974850" y="2851150"/>
          <p14:tracePt t="37740" x="1924050" y="2819400"/>
          <p14:tracePt t="37743" x="1905000" y="2813050"/>
          <p14:tracePt t="37759" x="1879600" y="2806700"/>
          <p14:tracePt t="37775" x="1822450" y="2806700"/>
          <p14:tracePt t="37793" x="1790700" y="2800350"/>
          <p14:tracePt t="37807" x="1758950" y="2800350"/>
          <p14:tracePt t="37825" x="1733550" y="2800350"/>
          <p14:tracePt t="37840" x="1695450" y="2794000"/>
          <p14:tracePt t="37857" x="1663700" y="2794000"/>
          <p14:tracePt t="37876" x="1606550" y="2794000"/>
          <p14:tracePt t="37890" x="1581150" y="2794000"/>
          <p14:tracePt t="37907" x="1543050" y="2800350"/>
          <p14:tracePt t="37925" x="1517650" y="2813050"/>
          <p14:tracePt t="37940" x="1504950" y="2819400"/>
          <p14:tracePt t="37957" x="1498600" y="2825750"/>
          <p14:tracePt t="37973" x="1492250" y="2832100"/>
          <p14:tracePt t="37991" x="1492250" y="2857500"/>
          <p14:tracePt t="38008" x="1492250" y="2889250"/>
          <p14:tracePt t="38011" x="1492250" y="2908300"/>
          <p14:tracePt t="38025" x="1492250" y="2933700"/>
          <p14:tracePt t="38041" x="1492250" y="2965450"/>
          <p14:tracePt t="38056" x="1498600" y="2990850"/>
          <p14:tracePt t="38074" x="1517650" y="3028950"/>
          <p14:tracePt t="38090" x="1536700" y="3067050"/>
          <p14:tracePt t="38106" x="1568450" y="3105150"/>
          <p14:tracePt t="38124" x="1587500" y="3136900"/>
          <p14:tracePt t="38127" x="1606550" y="3155950"/>
          <p14:tracePt t="38145" x="1625600" y="3175000"/>
          <p14:tracePt t="38158" x="1651000" y="3194050"/>
          <p14:tracePt t="38174" x="1682750" y="3206750"/>
          <p14:tracePt t="38191" x="1720850" y="3213100"/>
          <p14:tracePt t="38207" x="1746250" y="3219450"/>
          <p14:tracePt t="38224" x="1765300" y="3219450"/>
          <p14:tracePt t="38246" x="1771650" y="3219450"/>
          <p14:tracePt t="38271" x="1790700" y="3219450"/>
          <p14:tracePt t="38284" x="1803400" y="3219450"/>
          <p14:tracePt t="38296" x="1809750" y="3219450"/>
          <p14:tracePt t="38307" x="1822450" y="3213100"/>
          <p14:tracePt t="38324" x="1828800" y="3206750"/>
          <p14:tracePt t="38341" x="1835150" y="3200400"/>
          <p14:tracePt t="38391" x="1835150" y="3194050"/>
          <p14:tracePt t="38424" x="1835150" y="3181350"/>
          <p14:tracePt t="38439" x="1835150" y="3175000"/>
          <p14:tracePt t="38501" x="1835150" y="3162300"/>
          <p14:tracePt t="38525" x="1835150" y="3143250"/>
          <p14:tracePt t="38541" x="1828800" y="3117850"/>
          <p14:tracePt t="38557" x="1828800" y="3086100"/>
          <p14:tracePt t="38575" x="1828800" y="3067050"/>
          <p14:tracePt t="38590" x="1828800" y="3048000"/>
          <p14:tracePt t="38608" x="1828800" y="3041650"/>
          <p14:tracePt t="41464" x="1790700" y="3009900"/>
          <p14:tracePt t="41477" x="1746250" y="2978150"/>
          <p14:tracePt t="41490" x="1739900" y="2959100"/>
          <p14:tracePt t="41508" x="1727200" y="2933700"/>
          <p14:tracePt t="41524" x="1720850" y="2921000"/>
          <p14:tracePt t="41557" x="1720850" y="2895600"/>
          <p14:tracePt t="41574" x="1727200" y="2863850"/>
          <p14:tracePt t="41590" x="1727200" y="2800350"/>
          <p14:tracePt t="41607" x="1739900" y="2736850"/>
          <p14:tracePt t="41624" x="1739900" y="2717800"/>
          <p14:tracePt t="41641" x="1739900" y="2711450"/>
          <p14:tracePt t="41695" x="1746250" y="2698750"/>
          <p14:tracePt t="41707" x="1746250" y="2692400"/>
          <p14:tracePt t="41724" x="1746250" y="2679700"/>
          <p14:tracePt t="41740" x="1758950" y="2679700"/>
          <p14:tracePt t="41760" x="1758950" y="2673350"/>
          <p14:tracePt t="41785" x="1765300" y="2673350"/>
          <p14:tracePt t="41803" x="1765300" y="2667000"/>
          <p14:tracePt t="41815" x="1771650" y="2660650"/>
          <p14:tracePt t="41828" x="1784350" y="2654300"/>
          <p14:tracePt t="41839" x="1784350" y="2641600"/>
          <p14:tracePt t="41862" x="1790700" y="2622550"/>
          <p14:tracePt t="41884" x="1809750" y="2584450"/>
          <p14:tracePt t="41906" x="1809750" y="2559050"/>
          <p14:tracePt t="41923" x="1809750" y="2533650"/>
          <p14:tracePt t="41927" x="1809750" y="2520950"/>
          <p14:tracePt t="41942" x="1809750" y="2495550"/>
          <p14:tracePt t="41956" x="1803400" y="2476500"/>
          <p14:tracePt t="41974" x="1797050" y="2463800"/>
          <p14:tracePt t="41990" x="1790700" y="2457450"/>
          <p14:tracePt t="42012" x="1739900" y="2425700"/>
          <p14:tracePt t="42017" x="1720850" y="2419350"/>
          <p14:tracePt t="42036" x="1689100" y="2406650"/>
          <p14:tracePt t="42047" x="1682750" y="2406650"/>
          <p14:tracePt t="42058" x="1670050" y="2400300"/>
          <p14:tracePt t="42079" x="1638300" y="2393950"/>
          <p14:tracePt t="42099" x="1574800" y="2387600"/>
          <p14:tracePt t="42115" x="1536700" y="2387600"/>
          <p14:tracePt t="42127" x="1498600" y="2381250"/>
          <p14:tracePt t="42139" x="1473200" y="2374900"/>
          <p14:tracePt t="42144" x="1454150" y="2374900"/>
          <p14:tracePt t="42158" x="1409700" y="2362200"/>
          <p14:tracePt t="42179" x="1377950" y="2362200"/>
          <p14:tracePt t="42201" x="1333500" y="2362200"/>
          <p14:tracePt t="42203" x="1308100" y="2362200"/>
          <p14:tracePt t="42213" x="1295400" y="2362200"/>
          <p14:tracePt t="42222" x="1270000" y="2362200"/>
          <p14:tracePt t="42243" x="1231900" y="2362200"/>
          <p14:tracePt t="42259" x="1193800" y="2362200"/>
          <p14:tracePt t="42274" x="1162050" y="2355850"/>
          <p14:tracePt t="42295" x="1104900" y="2349500"/>
          <p14:tracePt t="42319" x="1041400" y="2355850"/>
          <p14:tracePt t="42331" x="1016000" y="2362200"/>
          <p14:tracePt t="42340" x="996950" y="2362200"/>
          <p14:tracePt t="42358" x="977900" y="2374900"/>
          <p14:tracePt t="42363" x="965200" y="2374900"/>
          <p14:tracePt t="42373" x="958850" y="2374900"/>
          <p14:tracePt t="42388" x="952500" y="2381250"/>
          <p14:tracePt t="42393" x="946150" y="2387600"/>
          <p14:tracePt t="42405" x="939800" y="2387600"/>
          <p14:tracePt t="42425" x="914400" y="2413000"/>
          <p14:tracePt t="42439" x="895350" y="2425700"/>
          <p14:tracePt t="42460" x="876300" y="2444750"/>
          <p14:tracePt t="42485" x="869950" y="2482850"/>
          <p14:tracePt t="42498" x="869950" y="2489200"/>
          <p14:tracePt t="42507" x="869950" y="2495550"/>
          <p14:tracePt t="42511" x="869950" y="2514600"/>
          <p14:tracePt t="42526" x="876300" y="2546350"/>
          <p14:tracePt t="42542" x="901700" y="2584450"/>
          <p14:tracePt t="42561" x="927100" y="2609850"/>
          <p14:tracePt t="42580" x="984250" y="2654300"/>
          <p14:tracePt t="42591" x="1009650" y="2660650"/>
          <p14:tracePt t="42610" x="1130300" y="2686050"/>
          <p14:tracePt t="42623" x="1162050" y="2692400"/>
          <p14:tracePt t="42644" x="1257300" y="2705100"/>
          <p14:tracePt t="42664" x="1320800" y="2724150"/>
          <p14:tracePt t="42675" x="1371600" y="2730500"/>
          <p14:tracePt t="42695" x="1422400" y="2743200"/>
          <p14:tracePt t="42714" x="1504950" y="2755900"/>
          <p14:tracePt t="42724" x="1530350" y="2755900"/>
          <p14:tracePt t="42743" x="1574800" y="2755900"/>
          <p14:tracePt t="42758" x="1612900" y="2755900"/>
          <p14:tracePt t="42764" x="1638300" y="2755900"/>
          <p14:tracePt t="42773" x="1676400" y="2755900"/>
          <p14:tracePt t="42790" x="1816100" y="2749550"/>
          <p14:tracePt t="42810" x="1860550" y="2736850"/>
          <p14:tracePt t="42833" x="1898650" y="2692400"/>
          <p14:tracePt t="42847" x="1898650" y="2647950"/>
          <p14:tracePt t="42857" x="1898650" y="2635250"/>
          <p14:tracePt t="42873" x="1892300" y="2603500"/>
          <p14:tracePt t="42896" x="1873250" y="2546350"/>
          <p14:tracePt t="42901" x="1847850" y="2520950"/>
          <p14:tracePt t="42919" x="1809750" y="2470150"/>
          <p14:tracePt t="42932" x="1771650" y="2438400"/>
          <p14:tracePt t="42939" x="1758950" y="2425700"/>
          <p14:tracePt t="42958" x="1695450" y="2400300"/>
          <p14:tracePt t="42975" x="1619250" y="2387600"/>
          <p14:tracePt t="42978" x="1574800" y="2381250"/>
          <p14:tracePt t="42990" x="1543050" y="2374900"/>
          <p14:tracePt t="43007" x="1473200" y="2374900"/>
          <p14:tracePt t="43023" x="1377950" y="2368550"/>
          <p14:tracePt t="43045" x="1282700" y="2362200"/>
          <p14:tracePt t="43069" x="1219200" y="2362200"/>
          <p14:tracePt t="43083" x="1193800" y="2362200"/>
          <p14:tracePt t="43089" x="1181100" y="2368550"/>
          <p14:tracePt t="43106" x="1155700" y="2381250"/>
          <p14:tracePt t="43129" x="1117600" y="2419350"/>
          <p14:tracePt t="43146" x="1092200" y="2470150"/>
          <p14:tracePt t="43160" x="1079500" y="2501900"/>
          <p14:tracePt t="43175" x="1073150" y="2565400"/>
          <p14:tracePt t="43191" x="1079500" y="2628900"/>
          <p14:tracePt t="43205" x="1111250" y="2686050"/>
          <p14:tracePt t="43223" x="1162050" y="2743200"/>
          <p14:tracePt t="43239" x="1238250" y="2794000"/>
          <p14:tracePt t="43263" x="1416050" y="2870200"/>
          <p14:tracePt t="43283" x="1612900" y="2940050"/>
          <p14:tracePt t="43293" x="1663700" y="2952750"/>
          <p14:tracePt t="43308" x="1733550" y="2971800"/>
          <p14:tracePt t="43328" x="1790700" y="2984500"/>
          <p14:tracePt t="43351" x="1885950" y="3003550"/>
          <p14:tracePt t="43363" x="1892300" y="3009900"/>
          <p14:tracePt t="43456" x="1898650" y="3009900"/>
          <p14:tracePt t="43472" x="1911350" y="3009900"/>
          <p14:tracePt t="43495" x="1917700" y="3009900"/>
          <p14:tracePt t="43522" x="1924050" y="3009900"/>
          <p14:tracePt t="43588" x="1943100" y="3016250"/>
          <p14:tracePt t="43595" x="1962150" y="3016250"/>
          <p14:tracePt t="43607" x="2000250" y="3028950"/>
          <p14:tracePt t="43623" x="2070100" y="3067050"/>
          <p14:tracePt t="43640" x="2114550" y="3086100"/>
          <p14:tracePt t="43658" x="2159000" y="3111500"/>
          <p14:tracePt t="43675" x="2197100" y="3130550"/>
          <p14:tracePt t="43690" x="2266950" y="3143250"/>
          <p14:tracePt t="43707" x="2349500" y="3155950"/>
          <p14:tracePt t="43725" x="2444750" y="3155950"/>
          <p14:tracePt t="43740" x="2527300" y="3155950"/>
          <p14:tracePt t="43744" x="2552700" y="3155950"/>
          <p14:tracePt t="43756" x="2578100" y="3155950"/>
          <p14:tracePt t="43775" x="2673350" y="3155950"/>
          <p14:tracePt t="43791" x="2736850" y="3155950"/>
          <p14:tracePt t="43808" x="2774950" y="3155950"/>
          <p14:tracePt t="43822" x="2800350" y="3155950"/>
          <p14:tracePt t="43840" x="2813050" y="3149600"/>
          <p14:tracePt t="43857" x="2838450" y="3136900"/>
          <p14:tracePt t="43874" x="2889250" y="3124200"/>
          <p14:tracePt t="43892" x="2978150" y="3086100"/>
          <p14:tracePt t="43908" x="3016250" y="3067050"/>
          <p14:tracePt t="43925" x="3048000" y="3041650"/>
          <p14:tracePt t="43940" x="3048000" y="3022600"/>
          <p14:tracePt t="43957" x="3048000" y="2990850"/>
          <p14:tracePt t="43972" x="3048000" y="2965450"/>
          <p14:tracePt t="43994" x="3041650" y="2908300"/>
          <p14:tracePt t="44019" x="3003550" y="2832100"/>
          <p14:tracePt t="44034" x="2978150" y="2806700"/>
          <p14:tracePt t="44047" x="2952750" y="2787650"/>
          <p14:tracePt t="44059" x="2927350" y="2774950"/>
          <p14:tracePt t="44073" x="2882900" y="2755900"/>
          <p14:tracePt t="44098" x="2774950" y="2743200"/>
          <p14:tracePt t="44116" x="2686050" y="2743200"/>
          <p14:tracePt t="44128" x="2597150" y="2743200"/>
          <p14:tracePt t="44140" x="2559050" y="2743200"/>
          <p14:tracePt t="44157" x="2489200" y="2749550"/>
          <p14:tracePt t="44178" x="2425700" y="2774950"/>
          <p14:tracePt t="44186" x="2406650" y="2774950"/>
          <p14:tracePt t="44201" x="2368550" y="2806700"/>
          <p14:tracePt t="44212" x="2343150" y="2832100"/>
          <p14:tracePt t="44224" x="2330450" y="2851150"/>
          <p14:tracePt t="44240" x="2317750" y="2889250"/>
          <p14:tracePt t="44258" x="2305050" y="2940050"/>
          <p14:tracePt t="44280" x="2305050" y="2997200"/>
          <p14:tracePt t="44301" x="2305050" y="3035300"/>
          <p14:tracePt t="44315" x="2324100" y="3067050"/>
          <p14:tracePt t="44323" x="2336800" y="3086100"/>
          <p14:tracePt t="44344" x="2374900" y="3111500"/>
          <p14:tracePt t="44365" x="2444750" y="3130550"/>
          <p14:tracePt t="44374" x="2470150" y="3130550"/>
          <p14:tracePt t="44377" x="2495550" y="3130550"/>
          <p14:tracePt t="44391" x="2520950" y="3130550"/>
          <p14:tracePt t="44394" x="2546350" y="3130550"/>
          <p14:tracePt t="44407" x="2571750" y="3130550"/>
          <p14:tracePt t="44424" x="2641600" y="3130550"/>
          <p14:tracePt t="44439" x="2768600" y="3105150"/>
          <p14:tracePt t="44456" x="2806700" y="3092450"/>
          <p14:tracePt t="44473" x="2819400" y="3079750"/>
          <p14:tracePt t="44511" x="2819400" y="3067050"/>
          <p14:tracePt t="44535" x="2749550" y="3035300"/>
          <p14:tracePt t="44550" x="2711450" y="3028950"/>
          <p14:tracePt t="44565" x="2705100" y="3028950"/>
          <p14:tracePt t="44800" x="2705100" y="3016250"/>
          <p14:tracePt t="44819" x="2717800" y="2997200"/>
          <p14:tracePt t="44843" x="2743200" y="2971800"/>
          <p14:tracePt t="44857" x="2774950" y="2946400"/>
          <p14:tracePt t="44861" x="2787650" y="2933700"/>
          <p14:tracePt t="44874" x="2800350" y="2927350"/>
          <p14:tracePt t="44891" x="2832100" y="2908300"/>
          <p14:tracePt t="44907" x="2851150" y="2889250"/>
          <p14:tracePt t="44924" x="2876550" y="2870200"/>
          <p14:tracePt t="44940" x="2882900" y="2870200"/>
          <p14:tracePt t="44957" x="2901950" y="2857500"/>
          <p14:tracePt t="44973" x="2933700" y="2844800"/>
          <p14:tracePt t="44990" x="2946400" y="2838450"/>
          <p14:tracePt t="44994" x="2952750" y="2838450"/>
          <p14:tracePt t="45007" x="2959100" y="2832100"/>
          <p14:tracePt t="45024" x="2997200" y="2819400"/>
          <p14:tracePt t="45040" x="3054350" y="2819400"/>
          <p14:tracePt t="45059" x="3155950" y="2806700"/>
          <p14:tracePt t="45072" x="3238500" y="2806700"/>
          <p14:tracePt t="45091" x="3289300" y="2800350"/>
          <p14:tracePt t="45107" x="3302000" y="2800350"/>
          <p14:tracePt t="45124" x="3308350" y="2800350"/>
          <p14:tracePt t="45140" x="3321050" y="2800350"/>
          <p14:tracePt t="45157" x="3340100" y="2800350"/>
          <p14:tracePt t="45175" x="3429000" y="2806700"/>
          <p14:tracePt t="45190" x="3492500" y="2813050"/>
          <p14:tracePt t="45207" x="3536950" y="2819400"/>
          <p14:tracePt t="45224" x="3568700" y="2825750"/>
          <p14:tracePt t="45240" x="3606800" y="2844800"/>
          <p14:tracePt t="45257" x="3638550" y="2851150"/>
          <p14:tracePt t="45274" x="3689350" y="2876550"/>
          <p14:tracePt t="45291" x="3727450" y="2889250"/>
          <p14:tracePt t="45308" x="3759200" y="2895600"/>
          <p14:tracePt t="45323" x="3784600" y="2908300"/>
          <p14:tracePt t="45341" x="3810000" y="2914650"/>
          <p14:tracePt t="45356" x="3841750" y="2927350"/>
          <p14:tracePt t="45374" x="3873500" y="2940050"/>
          <p14:tracePt t="45391" x="3886200" y="2952750"/>
          <p14:tracePt t="45407" x="3898900" y="2959100"/>
          <p14:tracePt t="45410" x="3898900" y="2965450"/>
          <p14:tracePt t="45425" x="3911600" y="2965450"/>
          <p14:tracePt t="45440" x="3911600" y="2971800"/>
          <p14:tracePt t="45457" x="3911600" y="2978150"/>
          <p14:tracePt t="45474" x="3917950" y="2984500"/>
          <p14:tracePt t="45491" x="3917950" y="2990850"/>
          <p14:tracePt t="45547" x="3917950" y="2997200"/>
          <p14:tracePt t="46596" x="3810000" y="3073400"/>
          <p14:tracePt t="46603" x="3473450" y="3257550"/>
          <p14:tracePt t="46612" x="3060700" y="3390900"/>
          <p14:tracePt t="46624" x="2635250" y="3498850"/>
          <p14:tracePt t="46626" x="2260600" y="3549650"/>
          <p14:tracePt t="46641" x="2000250" y="3568700"/>
          <p14:tracePt t="46656" x="1809750" y="3600450"/>
          <p14:tracePt t="46674" x="1752600" y="3625850"/>
          <p14:tracePt t="46724" x="1733550" y="3625850"/>
          <p14:tracePt t="46738" x="1663700" y="3625850"/>
          <p14:tracePt t="46757" x="1574800" y="3613150"/>
          <p14:tracePt t="46774" x="1479550" y="3587750"/>
          <p14:tracePt t="46776" x="1435100" y="3587750"/>
          <p14:tracePt t="46791" x="1384300" y="3575050"/>
          <p14:tracePt t="46807" x="1346200" y="3568700"/>
          <p14:tracePt t="46824" x="1333500" y="3562350"/>
          <p14:tracePt t="46840" x="1314450" y="3549650"/>
          <p14:tracePt t="46856" x="1289050" y="3536950"/>
          <p14:tracePt t="46874" x="1270000" y="3511550"/>
          <p14:tracePt t="46891" x="1270000" y="3479800"/>
          <p14:tracePt t="46907" x="1257300" y="3429000"/>
          <p14:tracePt t="46923" x="1206500" y="3359150"/>
          <p14:tracePt t="46939" x="1187450" y="3340100"/>
          <p14:tracePt t="46973" x="1187450" y="3333750"/>
          <p14:tracePt t="47006" x="1187450" y="3327400"/>
          <p14:tracePt t="47024" x="1187450" y="3308350"/>
          <p14:tracePt t="47041" x="1193800" y="3282950"/>
          <p14:tracePt t="47057" x="1200150" y="3257550"/>
          <p14:tracePt t="47073" x="1212850" y="3244850"/>
          <p14:tracePt t="47089" x="1225550" y="3219450"/>
          <p14:tracePt t="47106" x="1238250" y="3206750"/>
          <p14:tracePt t="47124" x="1257300" y="3194050"/>
          <p14:tracePt t="47140" x="1263650" y="3175000"/>
          <p14:tracePt t="47156" x="1270000" y="3168650"/>
          <p14:tracePt t="47174" x="1276350" y="3162300"/>
          <p14:tracePt t="47190" x="1282700" y="3155950"/>
          <p14:tracePt t="47207" x="1295400" y="3149600"/>
          <p14:tracePt t="47224" x="1301750" y="3143250"/>
          <p14:tracePt t="47257" x="1308100" y="3143250"/>
          <p14:tracePt t="47359" x="1320800" y="3143250"/>
          <p14:tracePt t="47368" x="1327150" y="3143250"/>
          <p14:tracePt t="47380" x="1333500" y="3143250"/>
          <p14:tracePt t="47392" x="1339850" y="3149600"/>
          <p14:tracePt t="47407" x="1352550" y="3162300"/>
          <p14:tracePt t="47426" x="1358900" y="3175000"/>
          <p14:tracePt t="47440" x="1358900" y="3187700"/>
          <p14:tracePt t="47457" x="1358900" y="3194050"/>
          <p14:tracePt t="47473" x="1358900" y="3200400"/>
          <p14:tracePt t="47488" x="1358900" y="3206750"/>
          <p14:tracePt t="47506" x="1358900" y="3219450"/>
          <p14:tracePt t="47510" x="1358900" y="3225800"/>
          <p14:tracePt t="47521" x="1358900" y="3232150"/>
          <p14:tracePt t="47540" x="1358900" y="3251200"/>
          <p14:tracePt t="47555" x="1358900" y="3263900"/>
          <p14:tracePt t="47574" x="1358900" y="3270250"/>
          <p14:tracePt t="47606" x="1358900" y="3276600"/>
          <p14:tracePt t="47623" x="1358900" y="3282950"/>
          <p14:tracePt t="47643" x="1358900" y="3302000"/>
          <p14:tracePt t="47657" x="1352550" y="3308350"/>
          <p14:tracePt t="47675" x="1346200" y="3327400"/>
          <p14:tracePt t="47691" x="1346200" y="3340100"/>
          <p14:tracePt t="47707" x="1346200" y="3352800"/>
          <p14:tracePt t="47723" x="1346200" y="3371850"/>
          <p14:tracePt t="47740" x="1346200" y="3384550"/>
          <p14:tracePt t="47757" x="1346200" y="3403600"/>
          <p14:tracePt t="47772" x="1346200" y="3416300"/>
          <p14:tracePt t="47777" x="1346200" y="3429000"/>
          <p14:tracePt t="47788" x="1346200" y="3435350"/>
          <p14:tracePt t="47808" x="1346200" y="3448050"/>
          <p14:tracePt t="47822" x="1346200" y="3460750"/>
          <p14:tracePt t="47839" x="1352550" y="3479800"/>
          <p14:tracePt t="47845" x="1352550" y="3486150"/>
          <p14:tracePt t="47857" x="1352550" y="3492500"/>
          <p14:tracePt t="47874" x="1358900" y="3517900"/>
          <p14:tracePt t="47892" x="1358900" y="3524250"/>
          <p14:tracePt t="47906" x="1358900" y="3536950"/>
          <p14:tracePt t="47923" x="1358900" y="3556000"/>
          <p14:tracePt t="47939" x="1365250" y="3587750"/>
          <p14:tracePt t="47957" x="1371600" y="3606800"/>
          <p14:tracePt t="47975" x="1371600" y="3625850"/>
          <p14:tracePt t="47990" x="1371600" y="3632200"/>
          <p14:tracePt t="48006" x="1371600" y="3644900"/>
          <p14:tracePt t="48024" x="1371600" y="3651250"/>
          <p14:tracePt t="48038" x="1371600" y="3663950"/>
          <p14:tracePt t="48044" x="1371600" y="3670300"/>
          <p14:tracePt t="48057" x="1371600" y="3689350"/>
          <p14:tracePt t="48072" x="1371600" y="3702050"/>
          <p14:tracePt t="48090" x="1371600" y="3714750"/>
          <p14:tracePt t="48106" x="1371600" y="3721100"/>
          <p14:tracePt t="48121" x="1371600" y="3727450"/>
          <p14:tracePt t="48140" x="1371600" y="3746500"/>
          <p14:tracePt t="48156" x="1371600" y="3752850"/>
          <p14:tracePt t="48176" x="1371600" y="3765550"/>
          <p14:tracePt t="48191" x="1371600" y="3778250"/>
          <p14:tracePt t="48205" x="1371600" y="3797300"/>
          <p14:tracePt t="48224" x="1371600" y="3810000"/>
          <p14:tracePt t="48240" x="1371600" y="3822700"/>
          <p14:tracePt t="48256" x="1371600" y="3841750"/>
          <p14:tracePt t="48261" x="1371600" y="3848100"/>
          <p14:tracePt t="48273" x="1371600" y="3854450"/>
          <p14:tracePt t="48291" x="1371600" y="3867150"/>
          <p14:tracePt t="48324" x="1371600" y="3879850"/>
          <p14:tracePt t="53260" x="1384300" y="3829050"/>
          <p14:tracePt t="53268" x="1397000" y="3790950"/>
          <p14:tracePt t="53279" x="1409700" y="3765550"/>
          <p14:tracePt t="53289" x="1416050" y="3721100"/>
          <p14:tracePt t="53306" x="1416050" y="3619500"/>
          <p14:tracePt t="53324" x="1416050" y="3562350"/>
          <p14:tracePt t="53339" x="1422400" y="3543300"/>
          <p14:tracePt t="53355" x="1428750" y="3530600"/>
          <p14:tracePt t="53372" x="1435100" y="3486150"/>
          <p14:tracePt t="53389" x="1441450" y="3448050"/>
          <p14:tracePt t="53406" x="1447800" y="3422650"/>
          <p14:tracePt t="53424" x="1447800" y="3403600"/>
          <p14:tracePt t="53457" x="1454150" y="3384550"/>
          <p14:tracePt t="53473" x="1454150" y="3378200"/>
          <p14:tracePt t="53489" x="1454150" y="3371850"/>
          <p14:tracePt t="53505" x="1454150" y="3359150"/>
          <p14:tracePt t="53509" x="1454150" y="3352800"/>
          <p14:tracePt t="53523" x="1454150" y="3340100"/>
          <p14:tracePt t="53527" x="1454150" y="3327400"/>
          <p14:tracePt t="53557" x="1454150" y="3314700"/>
          <p14:tracePt t="53590" x="1460500" y="3314700"/>
          <p14:tracePt t="54701" x="1466850" y="3314700"/>
          <p14:tracePt t="54715" x="1485900" y="3314700"/>
          <p14:tracePt t="54728" x="1504950" y="3321050"/>
          <p14:tracePt t="54740" x="1511300" y="3321050"/>
          <p14:tracePt t="54756" x="1524000" y="3321050"/>
          <p14:tracePt t="54759" x="1530350" y="3321050"/>
          <p14:tracePt t="54771" x="1530350" y="3327400"/>
          <p14:tracePt t="54789" x="1536700" y="3327400"/>
          <p14:tracePt t="54824" x="1555750" y="3333750"/>
          <p14:tracePt t="54840" x="1593850" y="3333750"/>
          <p14:tracePt t="54856" x="1638300" y="3333750"/>
          <p14:tracePt t="54872" x="1720850" y="3333750"/>
          <p14:tracePt t="54890" x="1790700" y="3327400"/>
          <p14:tracePt t="54904" x="1835150" y="3314700"/>
          <p14:tracePt t="54923" x="1847850" y="3314700"/>
          <p14:tracePt t="54940" x="1860550" y="3302000"/>
          <p14:tracePt t="54956" x="1860550" y="3295650"/>
          <p14:tracePt t="54974" x="1860550" y="3282950"/>
          <p14:tracePt t="54989" x="1860550" y="3251200"/>
          <p14:tracePt t="55005" x="1854200" y="3206750"/>
          <p14:tracePt t="55022" x="1828800" y="3181350"/>
          <p14:tracePt t="55039" x="1809750" y="3155950"/>
          <p14:tracePt t="55056" x="1790700" y="3143250"/>
          <p14:tracePt t="55078" x="1746250" y="3124200"/>
          <p14:tracePt t="55106" x="1676400" y="3098800"/>
          <p14:tracePt t="55123" x="1644650" y="3092450"/>
          <p14:tracePt t="55141" x="1612900" y="3086100"/>
          <p14:tracePt t="55157" x="1555750" y="3073400"/>
          <p14:tracePt t="55159" x="1517650" y="3073400"/>
          <p14:tracePt t="55175" x="1460500" y="3073400"/>
          <p14:tracePt t="55190" x="1447800" y="3079750"/>
          <p14:tracePt t="55206" x="1409700" y="3098800"/>
          <p14:tracePt t="55224" x="1397000" y="3105150"/>
          <p14:tracePt t="55239" x="1390650" y="3124200"/>
          <p14:tracePt t="55254" x="1377950" y="3149600"/>
          <p14:tracePt t="55274" x="1371600" y="3181350"/>
          <p14:tracePt t="55289" x="1358900" y="3213100"/>
          <p14:tracePt t="55306" x="1358900" y="3251200"/>
          <p14:tracePt t="55310" x="1358900" y="3270250"/>
          <p14:tracePt t="55324" x="1384300" y="3314700"/>
          <p14:tracePt t="55340" x="1428750" y="3352800"/>
          <p14:tracePt t="55355" x="1479550" y="3378200"/>
          <p14:tracePt t="55373" x="1517650" y="3397250"/>
          <p14:tracePt t="55390" x="1555750" y="3403600"/>
          <p14:tracePt t="55406" x="1568450" y="3409950"/>
          <p14:tracePt t="55424" x="1587500" y="3409950"/>
          <p14:tracePt t="55439" x="1612900" y="3416300"/>
          <p14:tracePt t="55456" x="1708150" y="3416300"/>
          <p14:tracePt t="55474" x="1784350" y="3409950"/>
          <p14:tracePt t="55489" x="1816100" y="3397250"/>
          <p14:tracePt t="55506" x="1828800" y="3397250"/>
          <p14:tracePt t="55523" x="1835150" y="3384550"/>
          <p14:tracePt t="55526" x="1841500" y="3371850"/>
          <p14:tracePt t="55539" x="1860550" y="3359150"/>
          <p14:tracePt t="55557" x="1879600" y="3327400"/>
          <p14:tracePt t="55560" x="1879600" y="3308350"/>
          <p14:tracePt t="55572" x="1879600" y="3302000"/>
          <p14:tracePt t="55590" x="1885950" y="3289300"/>
          <p14:tracePt t="55605" x="1885950" y="3276600"/>
          <p14:tracePt t="55623" x="1885950" y="3251200"/>
          <p14:tracePt t="55639" x="1866900" y="3238500"/>
          <p14:tracePt t="55655" x="1835150" y="3213100"/>
          <p14:tracePt t="55674" x="1822450" y="3206750"/>
          <p14:tracePt t="55676" x="1822450" y="3200400"/>
          <p14:tracePt t="55690" x="1797050" y="3194050"/>
          <p14:tracePt t="55707" x="1752600" y="3194050"/>
          <p14:tracePt t="55724" x="1689100" y="3194050"/>
          <p14:tracePt t="55738" x="1625600" y="3200400"/>
          <p14:tracePt t="55756" x="1568450" y="3219450"/>
          <p14:tracePt t="55771" x="1562100" y="3219450"/>
          <p14:tracePt t="55815" x="1555750" y="3225800"/>
          <p14:tracePt t="55823" x="1555750" y="3232150"/>
          <p14:tracePt t="55840" x="1555750" y="3244850"/>
          <p14:tracePt t="55855" x="1555750" y="3263900"/>
          <p14:tracePt t="55872" x="1555750" y="3276600"/>
          <p14:tracePt t="55889" x="1555750" y="3282950"/>
          <p14:tracePt t="55905" x="1555750" y="3289300"/>
          <p14:tracePt t="55939" x="1555750" y="3302000"/>
          <p14:tracePt t="55955" x="1574800" y="3308350"/>
          <p14:tracePt t="55973" x="1676400" y="3346450"/>
          <p14:tracePt t="55989" x="1765300" y="3359150"/>
          <p14:tracePt t="56006" x="1841500" y="3365500"/>
          <p14:tracePt t="56023" x="1885950" y="3371850"/>
          <p14:tracePt t="56037" x="1892300" y="3371850"/>
          <p14:tracePt t="56698" x="1917700" y="3371850"/>
          <p14:tracePt t="56705" x="1949450" y="3365500"/>
          <p14:tracePt t="56724" x="2019300" y="3365500"/>
          <p14:tracePt t="56739" x="2063750" y="3359150"/>
          <p14:tracePt t="56755" x="2101850" y="3352800"/>
          <p14:tracePt t="56771" x="2114550" y="3346450"/>
          <p14:tracePt t="56789" x="2120900" y="3346450"/>
          <p14:tracePt t="56823" x="2133600" y="3346450"/>
          <p14:tracePt t="56839" x="2146300" y="3346450"/>
          <p14:tracePt t="56853" x="2165350" y="3346450"/>
          <p14:tracePt t="56872" x="2190750" y="3346450"/>
          <p14:tracePt t="56889" x="2216150" y="3346450"/>
          <p14:tracePt t="56906" x="2235200" y="3346450"/>
          <p14:tracePt t="56923" x="2254250" y="3346450"/>
          <p14:tracePt t="56940" x="2292350" y="3346450"/>
          <p14:tracePt t="56956" x="2305050" y="3346450"/>
          <p14:tracePt t="56973" x="2311400" y="3346450"/>
          <p14:tracePt t="56988" x="2317750" y="3346450"/>
          <p14:tracePt t="57005" x="2330450" y="3346450"/>
          <p14:tracePt t="57039" x="2362200" y="3352800"/>
          <p14:tracePt t="57056" x="2432050" y="3359150"/>
          <p14:tracePt t="57059" x="2470150" y="3365500"/>
          <p14:tracePt t="57073" x="2533650" y="3371850"/>
          <p14:tracePt t="57090" x="2578100" y="3371850"/>
          <p14:tracePt t="57105" x="2590800" y="3371850"/>
          <p14:tracePt t="57143" x="2597150" y="3371850"/>
          <p14:tracePt t="57154" x="2603500" y="3371850"/>
          <p14:tracePt t="57171" x="2628900" y="3378200"/>
          <p14:tracePt t="57190" x="2679700" y="3378200"/>
          <p14:tracePt t="57206" x="2692400" y="3384550"/>
          <p14:tracePt t="57223" x="2705100" y="3384550"/>
          <p14:tracePt t="57239" x="2730500" y="3384550"/>
          <p14:tracePt t="57256" x="2762250" y="3384550"/>
          <p14:tracePt t="57273" x="2800350" y="3390900"/>
          <p14:tracePt t="57289" x="2813050" y="3390900"/>
          <p14:tracePt t="57304" x="2819400" y="3390900"/>
          <p14:tracePt t="57354" x="2832100" y="3390900"/>
          <p14:tracePt t="57372" x="2838450" y="3390900"/>
          <p14:tracePt t="57389" x="2851150" y="3384550"/>
          <p14:tracePt t="57392" x="2857500" y="3378200"/>
          <p14:tracePt t="57406" x="2863850" y="3371850"/>
          <p14:tracePt t="57423" x="2876550" y="3346450"/>
          <p14:tracePt t="57426" x="2876550" y="3333750"/>
          <p14:tracePt t="57440" x="2876550" y="3321050"/>
          <p14:tracePt t="57455" x="2882900" y="3302000"/>
          <p14:tracePt t="57472" x="2882900" y="3282950"/>
          <p14:tracePt t="57490" x="2882900" y="3276600"/>
          <p14:tracePt t="57506" x="2882900" y="3263900"/>
          <p14:tracePt t="57523" x="2882900" y="3257550"/>
          <p14:tracePt t="57537" x="2882900" y="3251200"/>
          <p14:tracePt t="57555" x="2876550" y="3232150"/>
          <p14:tracePt t="57572" x="2851150" y="3219450"/>
          <p14:tracePt t="57590" x="2825750" y="3213100"/>
          <p14:tracePt t="57606" x="2800350" y="3200400"/>
          <p14:tracePt t="57622" x="2781300" y="3194050"/>
          <p14:tracePt t="57639" x="2774950" y="3194050"/>
          <p14:tracePt t="57672" x="2768600" y="3194050"/>
          <p14:tracePt t="57688" x="2762250" y="3194050"/>
          <p14:tracePt t="57706" x="2730500" y="3194050"/>
          <p14:tracePt t="57722" x="2673350" y="3194050"/>
          <p14:tracePt t="57739" x="2616200" y="3194050"/>
          <p14:tracePt t="57756" x="2590800" y="3194050"/>
          <p14:tracePt t="57772" x="2578100" y="3194050"/>
          <p14:tracePt t="57789" x="2571750" y="3194050"/>
          <p14:tracePt t="57792" x="2565400" y="3194050"/>
          <p14:tracePt t="57805" x="2559050" y="3194050"/>
          <p14:tracePt t="57823" x="2520950" y="3194050"/>
          <p14:tracePt t="57840" x="2451100" y="3187700"/>
          <p14:tracePt t="57855" x="2387600" y="3181350"/>
          <p14:tracePt t="57872" x="2330450" y="3175000"/>
          <p14:tracePt t="57889" x="2292350" y="3175000"/>
          <p14:tracePt t="57905" x="2279650" y="3175000"/>
          <p14:tracePt t="57921" x="2273300" y="3175000"/>
          <p14:tracePt t="57956" x="2260600" y="3175000"/>
          <p14:tracePt t="57973" x="2241550" y="3175000"/>
          <p14:tracePt t="57989" x="2228850" y="3175000"/>
          <p14:tracePt t="58004" x="2203450" y="3175000"/>
          <p14:tracePt t="58022" x="2190750" y="3168650"/>
          <p14:tracePt t="58039" x="2178050" y="3168650"/>
          <p14:tracePt t="58056" x="2159000" y="3168650"/>
          <p14:tracePt t="58059" x="2152650" y="3168650"/>
          <p14:tracePt t="58072" x="2139950" y="3168650"/>
          <p14:tracePt t="58089" x="2127250" y="3168650"/>
          <p14:tracePt t="58105" x="2120900" y="3162300"/>
          <p14:tracePt t="58122" x="2108200" y="3162300"/>
          <p14:tracePt t="58139" x="2089150" y="3155950"/>
          <p14:tracePt t="58154" x="2076450" y="3149600"/>
          <p14:tracePt t="58173" x="2063750" y="3149600"/>
          <p14:tracePt t="58206" x="2057400" y="3149600"/>
          <p14:tracePt t="58223" x="2051050" y="3149600"/>
          <p14:tracePt t="58237" x="2044700" y="3149600"/>
          <p14:tracePt t="58255" x="2038350" y="3149600"/>
          <p14:tracePt t="58290" x="2032000" y="3149600"/>
          <p14:tracePt t="58393" x="2025650" y="3149600"/>
          <p14:tracePt t="58403" x="2025650" y="3168650"/>
          <p14:tracePt t="58415" x="2012950" y="3219450"/>
          <p14:tracePt t="58431" x="2006600" y="3276600"/>
          <p14:tracePt t="58446" x="2006600" y="3295650"/>
          <p14:tracePt t="58456" x="2000250" y="3340100"/>
          <p14:tracePt t="58475" x="2000250" y="3371850"/>
          <p14:tracePt t="58491" x="2000250" y="3397250"/>
          <p14:tracePt t="58505" x="2000250" y="3403600"/>
          <p14:tracePt t="58538" x="2000250" y="3409950"/>
          <p14:tracePt t="58677" x="2006600" y="3409950"/>
          <p14:tracePt t="58695" x="2082800" y="3416300"/>
          <p14:tracePt t="58717" x="2305050" y="3422650"/>
          <p14:tracePt t="58730" x="2400300" y="3429000"/>
          <p14:tracePt t="58740" x="2425700" y="3429000"/>
          <p14:tracePt t="58755" x="2444750" y="3429000"/>
          <p14:tracePt t="59076" x="2457450" y="3429000"/>
          <p14:tracePt t="59095" x="2520950" y="3409950"/>
          <p14:tracePt t="59110" x="2635250" y="3384550"/>
          <p14:tracePt t="59123" x="2724150" y="3371850"/>
          <p14:tracePt t="59139" x="2794000" y="3365500"/>
          <p14:tracePt t="59155" x="2819400" y="3359150"/>
          <p14:tracePt t="59172" x="2832100" y="3359150"/>
          <p14:tracePt t="59223" x="2863850" y="3359150"/>
          <p14:tracePt t="59238" x="2895600" y="3359150"/>
          <p14:tracePt t="59256" x="2908300" y="3359150"/>
          <p14:tracePt t="59395" x="2914650" y="3359150"/>
          <p14:tracePt t="59408" x="2927350" y="3359150"/>
          <p14:tracePt t="59425" x="2940050" y="3359150"/>
          <p14:tracePt t="59445" x="2946400" y="3359150"/>
          <p14:tracePt t="59493" x="2952750" y="3359150"/>
          <p14:tracePt t="59527" x="2959100" y="3359150"/>
          <p14:tracePt t="59550" x="2965450" y="3359150"/>
          <p14:tracePt t="59575" x="2971800" y="3359150"/>
          <p14:tracePt t="59590" x="2984500" y="3359150"/>
          <p14:tracePt t="59605" x="2997200" y="3359150"/>
          <p14:tracePt t="59621" x="3009900" y="3359150"/>
          <p14:tracePt t="59638" x="3035300" y="3359150"/>
          <p14:tracePt t="59655" x="3054350" y="3359150"/>
          <p14:tracePt t="59673" x="3060700" y="3359150"/>
          <p14:tracePt t="59688" x="3067050" y="3359150"/>
          <p14:tracePt t="59705" x="3086100" y="3365500"/>
          <p14:tracePt t="59724" x="3111500" y="3371850"/>
          <p14:tracePt t="59740" x="3155950" y="3378200"/>
          <p14:tracePt t="59756" x="3225800" y="3390900"/>
          <p14:tracePt t="59773" x="3314700" y="3403600"/>
          <p14:tracePt t="59790" x="3384550" y="3409950"/>
          <p14:tracePt t="59793" x="3403600" y="3409950"/>
          <p14:tracePt t="59807" x="3422650" y="3409950"/>
          <p14:tracePt t="59823" x="3460750" y="3409950"/>
          <p14:tracePt t="59841" x="3524250" y="3416300"/>
          <p14:tracePt t="59855" x="3632200" y="3422650"/>
          <p14:tracePt t="59872" x="3752850" y="3429000"/>
          <p14:tracePt t="59890" x="3835400" y="3429000"/>
          <p14:tracePt t="59905" x="3867150" y="3429000"/>
          <p14:tracePt t="59922" x="3879850" y="3429000"/>
          <p14:tracePt t="59940" x="3879850" y="3422650"/>
          <p14:tracePt t="59955" x="3886200" y="3422650"/>
          <p14:tracePt t="59973" x="3943350" y="3409950"/>
          <p14:tracePt t="59990" x="3994150" y="3397250"/>
          <p14:tracePt t="60005" x="4013200" y="3384550"/>
          <p14:tracePt t="60021" x="4025900" y="3371850"/>
          <p14:tracePt t="60045" x="4032250" y="3365500"/>
          <p14:tracePt t="60071" x="4032250" y="3352800"/>
          <p14:tracePt t="60090" x="4032250" y="3333750"/>
          <p14:tracePt t="60106" x="4032250" y="3321050"/>
          <p14:tracePt t="60123" x="4032250" y="3302000"/>
          <p14:tracePt t="60140" x="4019550" y="3282950"/>
          <p14:tracePt t="60155" x="4006850" y="3270250"/>
          <p14:tracePt t="60172" x="4000500" y="3263900"/>
          <p14:tracePt t="60190" x="3968750" y="3244850"/>
          <p14:tracePt t="60207" x="3917950" y="3219450"/>
          <p14:tracePt t="60224" x="3835400" y="3200400"/>
          <p14:tracePt t="60240" x="3721100" y="3168650"/>
          <p14:tracePt t="60256" x="3619500" y="3155950"/>
          <p14:tracePt t="60273" x="3530600" y="3143250"/>
          <p14:tracePt t="60289" x="3479800" y="3143250"/>
          <p14:tracePt t="60292" x="3460750" y="3143250"/>
          <p14:tracePt t="60307" x="3448050" y="3136900"/>
          <p14:tracePt t="60323" x="3416300" y="3130550"/>
          <p14:tracePt t="60340" x="3359150" y="3124200"/>
          <p14:tracePt t="60356" x="3276600" y="3111500"/>
          <p14:tracePt t="60372" x="3175000" y="3111500"/>
          <p14:tracePt t="60390" x="3079750" y="3105150"/>
          <p14:tracePt t="60405" x="3009900" y="3105150"/>
          <p14:tracePt t="60424" x="2946400" y="3105150"/>
          <p14:tracePt t="60439" x="2933700" y="3105150"/>
          <p14:tracePt t="60454" x="2921000" y="3111500"/>
          <p14:tracePt t="60473" x="2895600" y="3117850"/>
          <p14:tracePt t="60490" x="2882900" y="3136900"/>
          <p14:tracePt t="60505" x="2857500" y="3155950"/>
          <p14:tracePt t="60522" x="2838450" y="3175000"/>
          <p14:tracePt t="60539" x="2825750" y="3187700"/>
          <p14:tracePt t="60555" x="2819400" y="3200400"/>
          <p14:tracePt t="60574" x="2813050" y="3232150"/>
          <p14:tracePt t="60590" x="2813050" y="3263900"/>
          <p14:tracePt t="60604" x="2819400" y="3289300"/>
          <p14:tracePt t="60622" x="2832100" y="3314700"/>
          <p14:tracePt t="60639" x="2857500" y="3340100"/>
          <p14:tracePt t="60642" x="2882900" y="3346450"/>
          <p14:tracePt t="60655" x="2901950" y="3352800"/>
          <p14:tracePt t="60673" x="2940050" y="3365500"/>
          <p14:tracePt t="60690" x="2984500" y="3384550"/>
          <p14:tracePt t="60706" x="3009900" y="3384550"/>
          <p14:tracePt t="60723" x="3028950" y="3384550"/>
          <p14:tracePt t="60738" x="3054350" y="3384550"/>
          <p14:tracePt t="60755" x="3092450" y="3397250"/>
          <p14:tracePt t="60771" x="3162300" y="3409950"/>
          <p14:tracePt t="60788" x="3225800" y="3422650"/>
          <p14:tracePt t="60806" x="3263900" y="3422650"/>
          <p14:tracePt t="60823" x="3282950" y="3422650"/>
          <p14:tracePt t="60839" x="3295650" y="3422650"/>
          <p14:tracePt t="60855" x="3327400" y="3422650"/>
          <p14:tracePt t="60872" x="3378200" y="3422650"/>
          <p14:tracePt t="60887" x="3467100" y="3429000"/>
          <p14:tracePt t="60906" x="3556000" y="3435350"/>
          <p14:tracePt t="60922" x="3625850" y="3435350"/>
          <p14:tracePt t="60939" x="3670300" y="3435350"/>
          <p14:tracePt t="60955" x="3740150" y="3435350"/>
          <p14:tracePt t="60973" x="3867150" y="3435350"/>
          <p14:tracePt t="60989" x="3937000" y="3435350"/>
          <p14:tracePt t="61005" x="3949700" y="3435350"/>
          <p14:tracePt t="61202" x="3962400" y="3435350"/>
          <p14:tracePt t="61234" x="3968750" y="3435350"/>
          <p14:tracePt t="61255" x="3968750" y="3429000"/>
          <p14:tracePt t="61271" x="3968750" y="3422650"/>
          <p14:tracePt t="61288" x="3981450" y="3416300"/>
          <p14:tracePt t="61323" x="3987800" y="3409950"/>
          <p14:tracePt t="61339" x="3994150" y="3397250"/>
          <p14:tracePt t="61356" x="4006850" y="3390900"/>
          <p14:tracePt t="61373" x="4006850" y="3384550"/>
          <p14:tracePt t="61388" x="4013200" y="3384550"/>
          <p14:tracePt t="65079" x="4013200" y="3378200"/>
          <p14:tracePt t="65092" x="4013200" y="3365500"/>
          <p14:tracePt t="65105" x="4013200" y="3359150"/>
          <p14:tracePt t="65119" x="4013200" y="3352800"/>
          <p14:tracePt t="65128" x="4019550" y="3346450"/>
          <p14:tracePt t="65155" x="4025900" y="3346450"/>
          <p14:tracePt t="65171" x="4025900" y="3340100"/>
          <p14:tracePt t="65188" x="4025900" y="3333750"/>
          <p14:tracePt t="65204" x="4032250" y="3327400"/>
          <p14:tracePt t="65220" x="4032250" y="3321050"/>
          <p14:tracePt t="65239" x="4032250" y="3308350"/>
          <p14:tracePt t="65255" x="4032250" y="3302000"/>
          <p14:tracePt t="65272" x="4032250" y="3295650"/>
          <p14:tracePt t="65288" x="4032250" y="3289300"/>
          <p14:tracePt t="65305" x="4032250" y="3282950"/>
          <p14:tracePt t="65341" x="4025900" y="3282950"/>
          <p14:tracePt t="65354" x="3956050" y="3282950"/>
          <p14:tracePt t="65370" x="3803650" y="3282950"/>
          <p14:tracePt t="65389" x="3473450" y="3282950"/>
          <p14:tracePt t="65404" x="3143250" y="3282950"/>
          <p14:tracePt t="65422" x="2959100" y="3282950"/>
          <p14:tracePt t="65438" x="2832100" y="3282950"/>
          <p14:tracePt t="65455" x="2743200" y="3282950"/>
          <p14:tracePt t="65476" x="2673350" y="3282950"/>
          <p14:tracePt t="65500" x="2540000" y="3282950"/>
          <p14:tracePt t="65521" x="2400300" y="3302000"/>
          <p14:tracePt t="65538" x="2349500" y="3314700"/>
          <p14:tracePt t="65556" x="2317750" y="3327400"/>
          <p14:tracePt t="65573" x="2311400" y="3333750"/>
          <p14:tracePt t="65587" x="2305050" y="3333750"/>
          <p14:tracePt t="65605" x="2298700" y="3333750"/>
          <p14:tracePt t="65621" x="2266950" y="3333750"/>
          <p14:tracePt t="65638" x="2222500" y="3333750"/>
          <p14:tracePt t="65658" x="2152650" y="3327400"/>
          <p14:tracePt t="65671" x="2133600" y="3327400"/>
          <p14:tracePt t="65689" x="2089150" y="3314700"/>
          <p14:tracePt t="65706" x="2038350" y="3308350"/>
          <p14:tracePt t="65723" x="1955800" y="3276600"/>
          <p14:tracePt t="65739" x="1898650" y="3263900"/>
          <p14:tracePt t="65756" x="1854200" y="3251200"/>
          <p14:tracePt t="65772" x="1835150" y="3244850"/>
          <p14:tracePt t="65789" x="1797050" y="3238500"/>
          <p14:tracePt t="65792" x="1778000" y="3238500"/>
          <p14:tracePt t="65807" x="1765300" y="3232150"/>
          <p14:tracePt t="65822" x="1733550" y="3219450"/>
          <p14:tracePt t="65839" x="1651000" y="3200400"/>
          <p14:tracePt t="65856" x="1593850" y="3194050"/>
          <p14:tracePt t="65871" x="1562100" y="3194050"/>
          <p14:tracePt t="65888" x="1530350" y="3194050"/>
          <p14:tracePt t="65905" x="1485900" y="3187700"/>
          <p14:tracePt t="65921" x="1473200" y="3187700"/>
          <p14:tracePt t="65925" x="1447800" y="3181350"/>
          <p14:tracePt t="65938" x="1422400" y="3181350"/>
          <p14:tracePt t="65957" x="1377950" y="3181350"/>
          <p14:tracePt t="65973" x="1358900" y="3181350"/>
          <p14:tracePt t="65988" x="1346200" y="3206750"/>
          <p14:tracePt t="66004" x="1346200" y="3238500"/>
          <p14:tracePt t="66021" x="1346200" y="3270250"/>
          <p14:tracePt t="66038" x="1346200" y="3289300"/>
          <p14:tracePt t="66055" x="1358900" y="3308350"/>
          <p14:tracePt t="66071" x="1422400" y="3333750"/>
          <p14:tracePt t="66075" x="1485900" y="3352800"/>
          <p14:tracePt t="66089" x="1638300" y="3384550"/>
          <p14:tracePt t="66106" x="1816100" y="3390900"/>
          <p14:tracePt t="66121" x="1968500" y="3390900"/>
          <p14:tracePt t="66139" x="2038350" y="3390900"/>
          <p14:tracePt t="66153" x="2044700" y="3384550"/>
          <p14:tracePt t="66157" x="2051050" y="3378200"/>
          <p14:tracePt t="66191" x="2019300" y="3314700"/>
          <p14:tracePt t="66206" x="1949450" y="3276600"/>
          <p14:tracePt t="66223" x="1898650" y="3263900"/>
          <p14:tracePt t="66238" x="1866900" y="3257550"/>
          <p14:tracePt t="66315" x="1885950" y="3263900"/>
          <p14:tracePt t="66321" x="1924050" y="3276600"/>
          <p14:tracePt t="66339" x="2070100" y="3327400"/>
          <p14:tracePt t="66356" x="2247900" y="3352800"/>
          <p14:tracePt t="66371" x="2520950" y="3384550"/>
          <p14:tracePt t="66388" x="2882900" y="3409950"/>
          <p14:tracePt t="66405" x="3143250" y="3409950"/>
          <p14:tracePt t="66422" x="3257550" y="3409950"/>
          <p14:tracePt t="66436" x="3308350" y="3409950"/>
          <p14:tracePt t="66455" x="3314700" y="3409950"/>
          <p14:tracePt t="66541" x="3321050" y="3409950"/>
          <p14:tracePt t="66549" x="3327400" y="3409950"/>
          <p14:tracePt t="66559" x="3333750" y="3409950"/>
          <p14:tracePt t="66572" x="3371850" y="3409950"/>
          <p14:tracePt t="66589" x="3448050" y="3416300"/>
          <p14:tracePt t="66606" x="3549650" y="3422650"/>
          <p14:tracePt t="66621" x="3632200" y="3422650"/>
          <p14:tracePt t="66640" x="3676650" y="3422650"/>
          <p14:tracePt t="66655" x="3702050" y="3422650"/>
          <p14:tracePt t="66672" x="3727450" y="3416300"/>
          <p14:tracePt t="66688" x="3797300" y="3409950"/>
          <p14:tracePt t="66706" x="3886200" y="3403600"/>
          <p14:tracePt t="66724" x="3943350" y="3397250"/>
          <p14:tracePt t="66739" x="3956050" y="3384550"/>
          <p14:tracePt t="66755" x="3962400" y="3384550"/>
          <p14:tracePt t="66772" x="3968750" y="3378200"/>
          <p14:tracePt t="66788" x="3975100" y="3365500"/>
          <p14:tracePt t="66805" x="3981450" y="3352800"/>
          <p14:tracePt t="66823" x="3994150" y="3321050"/>
          <p14:tracePt t="66839" x="4000500" y="3295650"/>
          <p14:tracePt t="66855" x="3994150" y="3263900"/>
          <p14:tracePt t="66870" x="3981450" y="3232150"/>
          <p14:tracePt t="66889" x="3968750" y="3219450"/>
          <p14:tracePt t="66906" x="3968750" y="3206750"/>
          <p14:tracePt t="66923" x="3962400" y="3200400"/>
          <p14:tracePt t="66937" x="3943350" y="3187700"/>
          <p14:tracePt t="66941" x="3924300" y="3181350"/>
          <p14:tracePt t="66956" x="3841750" y="3149600"/>
          <p14:tracePt t="66972" x="3778250" y="3130550"/>
          <p14:tracePt t="66989" x="3606800" y="3111500"/>
          <p14:tracePt t="67006" x="3511550" y="3105150"/>
          <p14:tracePt t="67022" x="3454400" y="3105150"/>
          <p14:tracePt t="67039" x="3409950" y="3105150"/>
          <p14:tracePt t="67055" x="3378200" y="3105150"/>
          <p14:tracePt t="67069" x="3327400" y="3098800"/>
          <p14:tracePt t="67073" x="3295650" y="3098800"/>
          <p14:tracePt t="67089" x="3225800" y="3098800"/>
          <p14:tracePt t="67106" x="3143250" y="3098800"/>
          <p14:tracePt t="67119" x="3079750" y="3098800"/>
          <p14:tracePt t="67137" x="3035300" y="3098800"/>
          <p14:tracePt t="67155" x="2990850" y="3098800"/>
          <p14:tracePt t="67172" x="2959100" y="3098800"/>
          <p14:tracePt t="67187" x="2914650" y="3111500"/>
          <p14:tracePt t="67205" x="2876550" y="3111500"/>
          <p14:tracePt t="67222" x="2863850" y="3124200"/>
          <p14:tracePt t="67283" x="2857500" y="3124200"/>
          <p14:tracePt t="67293" x="2851150" y="3130550"/>
          <p14:tracePt t="67305" x="2844800" y="3149600"/>
          <p14:tracePt t="67323" x="2832100" y="3175000"/>
          <p14:tracePt t="67340" x="2832100" y="3187700"/>
          <p14:tracePt t="67356" x="2832100" y="3213100"/>
          <p14:tracePt t="67370" x="2832100" y="3238500"/>
          <p14:tracePt t="67388" x="2838450" y="3270250"/>
          <p14:tracePt t="67405" x="2857500" y="3308350"/>
          <p14:tracePt t="67423" x="2876550" y="3340100"/>
          <p14:tracePt t="67425" x="2889250" y="3359150"/>
          <p14:tracePt t="67439" x="2901950" y="3371850"/>
          <p14:tracePt t="67457" x="2921000" y="3390900"/>
          <p14:tracePt t="67473" x="2927350" y="3397250"/>
          <p14:tracePt t="67489" x="2940050" y="3403600"/>
          <p14:tracePt t="67505" x="2946400" y="3409950"/>
          <p14:tracePt t="67522" x="2971800" y="3409950"/>
          <p14:tracePt t="67538" x="2997200" y="3409950"/>
          <p14:tracePt t="67555" x="3022600" y="3409950"/>
          <p14:tracePt t="67558" x="3035300" y="3409950"/>
          <p14:tracePt t="67570" x="3048000" y="3409950"/>
          <p14:tracePt t="67588" x="3086100" y="3409950"/>
          <p14:tracePt t="67604" x="3105150" y="3409950"/>
          <p14:tracePt t="67621" x="3136900" y="3409950"/>
          <p14:tracePt t="67639" x="3162300" y="3409950"/>
          <p14:tracePt t="67654" x="3187700" y="3409950"/>
          <p14:tracePt t="67671" x="3213100" y="3409950"/>
          <p14:tracePt t="67687" x="3238500" y="3409950"/>
          <p14:tracePt t="67691" x="3257550" y="3409950"/>
          <p14:tracePt t="67704" x="3276600" y="3409950"/>
          <p14:tracePt t="67723" x="3333750" y="3409950"/>
          <p14:tracePt t="67738" x="3365500" y="3409950"/>
          <p14:tracePt t="67755" x="3390900" y="3409950"/>
          <p14:tracePt t="67771" x="3429000" y="3397250"/>
          <p14:tracePt t="67789" x="3448050" y="3397250"/>
          <p14:tracePt t="67804" x="3467100" y="3397250"/>
          <p14:tracePt t="67809" x="3473450" y="3397250"/>
          <p14:tracePt t="67823" x="3492500" y="3397250"/>
          <p14:tracePt t="67839" x="3505200" y="3397250"/>
          <p14:tracePt t="67854" x="3530600" y="3397250"/>
          <p14:tracePt t="67871" x="3562350" y="3390900"/>
          <p14:tracePt t="67889" x="3606800" y="3390900"/>
          <p14:tracePt t="67906" x="3644900" y="3384550"/>
          <p14:tracePt t="67924" x="3676650" y="3384550"/>
          <p14:tracePt t="67938" x="3689350" y="3384550"/>
          <p14:tracePt t="67954" x="3714750" y="3384550"/>
          <p14:tracePt t="67958" x="3727450" y="3384550"/>
          <p14:tracePt t="67971" x="3733800" y="3384550"/>
          <p14:tracePt t="67989" x="3765550" y="3378200"/>
          <p14:tracePt t="68005" x="3778250" y="3371850"/>
          <p14:tracePt t="68021" x="3803650" y="3365500"/>
          <p14:tracePt t="68038" x="3841750" y="3352800"/>
          <p14:tracePt t="68056" x="3873500" y="3346450"/>
          <p14:tracePt t="68071" x="3898900" y="3327400"/>
          <p14:tracePt t="68089" x="3917950" y="3321050"/>
          <p14:tracePt t="68106" x="3930650" y="3314700"/>
          <p14:tracePt t="68121" x="3943350" y="3302000"/>
          <p14:tracePt t="68139" x="3956050" y="3295650"/>
          <p14:tracePt t="68155" x="3968750" y="3282950"/>
          <p14:tracePt t="68158" x="3975100" y="3270250"/>
          <p14:tracePt t="68173" x="3975100" y="3263900"/>
          <p14:tracePt t="68189" x="3975100" y="3251200"/>
          <p14:tracePt t="68205" x="3975100" y="3238500"/>
          <p14:tracePt t="68222" x="3975100" y="3232150"/>
          <p14:tracePt t="68239" x="3956050" y="3213100"/>
          <p14:tracePt t="68255" x="3937000" y="3206750"/>
          <p14:tracePt t="68271" x="3917950" y="3200400"/>
          <p14:tracePt t="68288" x="3905250" y="3200400"/>
          <p14:tracePt t="68306" x="3879850" y="3200400"/>
          <p14:tracePt t="68323" x="3835400" y="3194050"/>
          <p14:tracePt t="68339" x="3797300" y="3194050"/>
          <p14:tracePt t="68356" x="3759200" y="3194050"/>
          <p14:tracePt t="68371" x="3733800" y="3194050"/>
          <p14:tracePt t="68389" x="3714750" y="3194050"/>
          <p14:tracePt t="68405" x="3683000" y="3187700"/>
          <p14:tracePt t="68422" x="3657600" y="3187700"/>
          <p14:tracePt t="68438" x="3625850" y="3181350"/>
          <p14:tracePt t="68454" x="3587750" y="3175000"/>
          <p14:tracePt t="68473" x="3479800" y="3149600"/>
          <p14:tracePt t="68489" x="3384550" y="3143250"/>
          <p14:tracePt t="68506" x="3308350" y="3143250"/>
          <p14:tracePt t="68521" x="3225800" y="3143250"/>
          <p14:tracePt t="68537" x="3175000" y="3143250"/>
          <p14:tracePt t="68555" x="3105150" y="3155950"/>
          <p14:tracePt t="68559" x="3079750" y="3155950"/>
          <p14:tracePt t="68572" x="3054350" y="3155950"/>
          <p14:tracePt t="68589" x="2990850" y="3162300"/>
          <p14:tracePt t="68606" x="2952750" y="3162300"/>
          <p14:tracePt t="68621" x="2914650" y="3162300"/>
          <p14:tracePt t="68636" x="2870200" y="3162300"/>
          <p14:tracePt t="68654" x="2806700" y="3168650"/>
          <p14:tracePt t="68672" x="2762250" y="3187700"/>
          <p14:tracePt t="68689" x="2743200" y="3194050"/>
          <p14:tracePt t="68705" x="2736850" y="3200400"/>
          <p14:tracePt t="68723" x="2736850" y="3213100"/>
          <p14:tracePt t="68738" x="2736850" y="3244850"/>
          <p14:tracePt t="68754" x="2736850" y="3282950"/>
          <p14:tracePt t="68771" x="2736850" y="3321050"/>
          <p14:tracePt t="68776" x="2743200" y="3346450"/>
          <p14:tracePt t="68788" x="2755900" y="3378200"/>
          <p14:tracePt t="68805" x="2800350" y="3429000"/>
          <p14:tracePt t="68809" x="2819400" y="3448050"/>
          <p14:tracePt t="68823" x="2844800" y="3467100"/>
          <p14:tracePt t="68841" x="2927350" y="3492500"/>
          <p14:tracePt t="68857" x="3003550" y="3492500"/>
          <p14:tracePt t="68871" x="3111500" y="3505200"/>
          <p14:tracePt t="68889" x="3276600" y="3517900"/>
          <p14:tracePt t="68905" x="3473450" y="3524250"/>
          <p14:tracePt t="68923" x="3638550" y="3524250"/>
          <p14:tracePt t="68938" x="3727450" y="3517900"/>
          <p14:tracePt t="68955" x="3759200" y="3498850"/>
          <p14:tracePt t="68973" x="3771900" y="3486150"/>
          <p14:tracePt t="68988" x="3778250" y="3479800"/>
          <p14:tracePt t="69005" x="3797300" y="3473450"/>
          <p14:tracePt t="69022" x="3835400" y="3460750"/>
          <p14:tracePt t="69037" x="3854450" y="3454400"/>
          <p14:tracePt t="69056" x="3873500" y="3441700"/>
          <p14:tracePt t="69072" x="3879850" y="3422650"/>
          <p14:tracePt t="69090" x="3892550" y="3403600"/>
          <p14:tracePt t="69104" x="3911600" y="3390900"/>
          <p14:tracePt t="69121" x="3930650" y="3378200"/>
          <p14:tracePt t="69138" x="3937000" y="3365500"/>
          <p14:tracePt t="69154" x="3943350" y="3365500"/>
          <p14:tracePt t="69172" x="3943350" y="3359150"/>
          <p14:tracePt t="69175" x="3943350" y="3352800"/>
          <p14:tracePt t="69207" x="3943350" y="3346450"/>
          <p14:tracePt t="69267" x="3943350" y="3340100"/>
          <p14:tracePt t="69276" x="3949700" y="3340100"/>
          <p14:tracePt t="69409" x="3949700" y="3327400"/>
          <p14:tracePt t="72853" x="3943350" y="3340100"/>
          <p14:tracePt t="72860" x="3937000" y="3340100"/>
          <p14:tracePt t="72872" x="3924300" y="3352800"/>
          <p14:tracePt t="72888" x="3911600" y="3371850"/>
          <p14:tracePt t="72903" x="3879850" y="3384550"/>
          <p14:tracePt t="72921" x="3854450" y="3397250"/>
          <p14:tracePt t="72938" x="3816350" y="3403600"/>
          <p14:tracePt t="72941" x="3797300" y="3403600"/>
          <p14:tracePt t="72955" x="3778250" y="3403600"/>
          <p14:tracePt t="72971" x="3765550" y="3397250"/>
          <p14:tracePt t="72988" x="3746500" y="3397250"/>
          <p14:tracePt t="73004" x="3714750" y="3397250"/>
          <p14:tracePt t="73021" x="3651250" y="3409950"/>
          <p14:tracePt t="73037" x="3556000" y="3435350"/>
          <p14:tracePt t="73041" x="3486150" y="3441700"/>
          <p14:tracePt t="73065" x="3359150" y="3454400"/>
          <p14:tracePt t="73088" x="3213100" y="3454400"/>
          <p14:tracePt t="73104" x="3155950" y="3454400"/>
          <p14:tracePt t="73125" x="3130550" y="3454400"/>
          <p14:tracePt t="73145" x="3073400" y="3454400"/>
          <p14:tracePt t="73160" x="3067050" y="3454400"/>
          <p14:tracePt t="74002" x="3060700" y="3454400"/>
          <p14:tracePt t="74010" x="3009900" y="3473450"/>
          <p14:tracePt t="74020" x="2921000" y="3498850"/>
          <p14:tracePt t="74040" x="2768600" y="3524250"/>
          <p14:tracePt t="74043" x="2679700" y="3524250"/>
          <p14:tracePt t="74056" x="2609850" y="3530600"/>
          <p14:tracePt t="74071" x="2495550" y="3543300"/>
          <p14:tracePt t="74089" x="2432050" y="3562350"/>
          <p14:tracePt t="74105" x="2393950" y="3575050"/>
          <p14:tracePt t="74123" x="2362200" y="3575050"/>
          <p14:tracePt t="74138" x="2330450" y="3575050"/>
          <p14:tracePt t="74153" x="2311400" y="3581400"/>
          <p14:tracePt t="74171" x="2305050" y="3581400"/>
          <p14:tracePt t="74187" x="2298700" y="3581400"/>
          <p14:tracePt t="74205" x="2292350" y="3575050"/>
          <p14:tracePt t="74221" x="2279650" y="3562350"/>
          <p14:tracePt t="74238" x="2266950" y="3543300"/>
          <p14:tracePt t="74255" x="2266950" y="3530600"/>
          <p14:tracePt t="74271" x="2266950" y="3517900"/>
          <p14:tracePt t="74287" x="2260600" y="3486150"/>
          <p14:tracePt t="74304" x="2222500" y="3435350"/>
          <p14:tracePt t="74321" x="2171700" y="3390900"/>
          <p14:tracePt t="74340" x="2114550" y="3365500"/>
          <p14:tracePt t="74393" x="2108200" y="3365500"/>
          <p14:tracePt t="74405" x="2108200" y="3359150"/>
          <p14:tracePt t="74407" x="2095500" y="3359150"/>
          <p14:tracePt t="74421" x="2076450" y="3346450"/>
          <p14:tracePt t="74437" x="2000250" y="3327400"/>
          <p14:tracePt t="74440" x="1955800" y="3321050"/>
          <p14:tracePt t="74455" x="1905000" y="3308350"/>
          <p14:tracePt t="74472" x="1727200" y="3302000"/>
          <p14:tracePt t="74489" x="1657350" y="3295650"/>
          <p14:tracePt t="74505" x="1593850" y="3295650"/>
          <p14:tracePt t="74521" x="1536700" y="3295650"/>
          <p14:tracePt t="74537" x="1460500" y="3295650"/>
          <p14:tracePt t="74554" x="1403350" y="3302000"/>
          <p14:tracePt t="74571" x="1346200" y="3321050"/>
          <p14:tracePt t="74589" x="1276350" y="3359150"/>
          <p14:tracePt t="74605" x="1250950" y="3371850"/>
          <p14:tracePt t="74621" x="1225550" y="3384550"/>
          <p14:tracePt t="74637" x="1193800" y="3390900"/>
          <p14:tracePt t="74655" x="1174750" y="3409950"/>
          <p14:tracePt t="74671" x="1162050" y="3422650"/>
          <p14:tracePt t="74687" x="1155700" y="3454400"/>
          <p14:tracePt t="74691" x="1155700" y="3467100"/>
          <p14:tracePt t="74705" x="1155700" y="3473450"/>
          <p14:tracePt t="74722" x="1181100" y="3517900"/>
          <p14:tracePt t="74738" x="1257300" y="3543300"/>
          <p14:tracePt t="74755" x="1371600" y="3568700"/>
          <p14:tracePt t="74770" x="1485900" y="3600450"/>
          <p14:tracePt t="74787" x="1555750" y="3632200"/>
          <p14:tracePt t="74805" x="1625600" y="3657600"/>
          <p14:tracePt t="74821" x="1644650" y="3663950"/>
          <p14:tracePt t="74838" x="1651000" y="3663950"/>
          <p14:tracePt t="74855" x="1657350" y="3663950"/>
          <p14:tracePt t="74871" x="1676400" y="3663950"/>
          <p14:tracePt t="74887" x="1739900" y="3663950"/>
          <p14:tracePt t="74904" x="1809750" y="3663950"/>
          <p14:tracePt t="74920" x="1866900" y="3663950"/>
          <p14:tracePt t="74936" x="1892300" y="3663950"/>
          <p14:tracePt t="74953" x="1898650" y="3663950"/>
          <p14:tracePt t="74987" x="1905000" y="3663950"/>
          <p14:tracePt t="75049" x="1911350" y="3657600"/>
          <p14:tracePt t="75071" x="1917700" y="3657600"/>
          <p14:tracePt t="75089" x="1930400" y="3657600"/>
          <p14:tracePt t="77155" x="1943100" y="3657600"/>
          <p14:tracePt t="77163" x="2000250" y="3657600"/>
          <p14:tracePt t="77175" x="2101850" y="3657600"/>
          <p14:tracePt t="77186" x="2165350" y="3657600"/>
          <p14:tracePt t="77203" x="2279650" y="3657600"/>
          <p14:tracePt t="77220" x="2355850" y="3657600"/>
          <p14:tracePt t="77223" x="2374900" y="3657600"/>
          <p14:tracePt t="77236" x="2387600" y="3657600"/>
          <p14:tracePt t="77253" x="2400300" y="3657600"/>
          <p14:tracePt t="77270" x="2406650" y="3657600"/>
          <p14:tracePt t="77287" x="2419350" y="3657600"/>
          <p14:tracePt t="77304" x="2425700" y="3657600"/>
          <p14:tracePt t="77320" x="2432050" y="3657600"/>
          <p14:tracePt t="77339" x="2470150" y="3657600"/>
          <p14:tracePt t="77354" x="2514600" y="3657600"/>
          <p14:tracePt t="77372" x="2559050" y="3657600"/>
          <p14:tracePt t="77387" x="2597150" y="3657600"/>
          <p14:tracePt t="77403" x="2628900" y="3663950"/>
          <p14:tracePt t="77420" x="2635250" y="3663950"/>
          <p14:tracePt t="77438" x="2654300" y="3670300"/>
          <p14:tracePt t="77454" x="2679700" y="3670300"/>
          <p14:tracePt t="77471" x="2705100" y="3683000"/>
          <p14:tracePt t="77486" x="2711450" y="3683000"/>
          <p14:tracePt t="77508" x="2724150" y="3683000"/>
          <p14:tracePt t="77535" x="2755900" y="3689350"/>
          <p14:tracePt t="77554" x="2813050" y="3702050"/>
          <p14:tracePt t="77558" x="2851150" y="3708400"/>
          <p14:tracePt t="77572" x="2895600" y="3714750"/>
          <p14:tracePt t="77590" x="2965450" y="3721100"/>
          <p14:tracePt t="77605" x="2971800" y="3721100"/>
          <p14:tracePt t="77623" x="2978150" y="3721100"/>
          <p14:tracePt t="77637" x="2990850" y="3721100"/>
          <p14:tracePt t="77654" x="2997200" y="3721100"/>
          <p14:tracePt t="77671" x="3016250" y="3714750"/>
          <p14:tracePt t="77688" x="3035300" y="3695700"/>
          <p14:tracePt t="77691" x="3041650" y="3683000"/>
          <p14:tracePt t="77707" x="3060700" y="3663950"/>
          <p14:tracePt t="77723" x="3079750" y="3638550"/>
          <p14:tracePt t="77739" x="3092450" y="3619500"/>
          <p14:tracePt t="77755" x="3105150" y="3606800"/>
          <p14:tracePt t="77770" x="3105150" y="3600450"/>
          <p14:tracePt t="77788" x="3105150" y="3594100"/>
          <p14:tracePt t="77804" x="3105150" y="3575050"/>
          <p14:tracePt t="77819" x="3098800" y="3556000"/>
          <p14:tracePt t="77839" x="3092450" y="3543300"/>
          <p14:tracePt t="77855" x="3086100" y="3530600"/>
          <p14:tracePt t="77871" x="3079750" y="3517900"/>
          <p14:tracePt t="77889" x="3067050" y="3511550"/>
          <p14:tracePt t="77906" x="3054350" y="3498850"/>
          <p14:tracePt t="77909" x="3048000" y="3492500"/>
          <p14:tracePt t="77921" x="3035300" y="3492500"/>
          <p14:tracePt t="77937" x="3022600" y="3479800"/>
          <p14:tracePt t="77940" x="3016250" y="3479800"/>
          <p14:tracePt t="77954" x="3009900" y="3473450"/>
          <p14:tracePt t="77970" x="3003550" y="3467100"/>
          <p14:tracePt t="77986" x="2990850" y="3467100"/>
          <p14:tracePt t="78004" x="2965450" y="3467100"/>
          <p14:tracePt t="78019" x="2933700" y="3460750"/>
          <p14:tracePt t="78037" x="2851150" y="3435350"/>
          <p14:tracePt t="78055" x="2768600" y="3403600"/>
          <p14:tracePt t="78070" x="2711450" y="3390900"/>
          <p14:tracePt t="78086" x="2679700" y="3390900"/>
          <p14:tracePt t="78105" x="2660650" y="3390900"/>
          <p14:tracePt t="78121" x="2635250" y="3384550"/>
          <p14:tracePt t="78137" x="2603500" y="3384550"/>
          <p14:tracePt t="78152" x="2565400" y="3384550"/>
          <p14:tracePt t="78171" x="2514600" y="3384550"/>
          <p14:tracePt t="78187" x="2463800" y="3378200"/>
          <p14:tracePt t="78204" x="2444750" y="3378200"/>
          <p14:tracePt t="78221" x="2413000" y="3378200"/>
          <p14:tracePt t="78236" x="2387600" y="3378200"/>
          <p14:tracePt t="78252" x="2343150" y="3378200"/>
          <p14:tracePt t="78270" x="2286000" y="3378200"/>
          <p14:tracePt t="78286" x="2222500" y="3378200"/>
          <p14:tracePt t="78304" x="2184400" y="3378200"/>
          <p14:tracePt t="78308" x="2165350" y="3378200"/>
          <p14:tracePt t="78319" x="2159000" y="3378200"/>
          <p14:tracePt t="78336" x="2133600" y="3378200"/>
          <p14:tracePt t="78340" x="2120900" y="3378200"/>
          <p14:tracePt t="78355" x="2095500" y="3378200"/>
          <p14:tracePt t="78371" x="2051050" y="3390900"/>
          <p14:tracePt t="78388" x="2006600" y="3409950"/>
          <p14:tracePt t="78405" x="1974850" y="3429000"/>
          <p14:tracePt t="78420" x="1968500" y="3441700"/>
          <p14:tracePt t="78437" x="1962150" y="3460750"/>
          <p14:tracePt t="78454" x="1962150" y="3473450"/>
          <p14:tracePt t="78471" x="1962150" y="3492500"/>
          <p14:tracePt t="78488" x="1974850" y="3530600"/>
          <p14:tracePt t="78503" x="2012950" y="3568700"/>
          <p14:tracePt t="78520" x="2063750" y="3606800"/>
          <p14:tracePt t="78537" x="2133600" y="3638550"/>
          <p14:tracePt t="78554" x="2184400" y="3651250"/>
          <p14:tracePt t="78570" x="2222500" y="3663950"/>
          <p14:tracePt t="78589" x="2273300" y="3670300"/>
          <p14:tracePt t="78604" x="2311400" y="3683000"/>
          <p14:tracePt t="78621" x="2362200" y="3695700"/>
          <p14:tracePt t="78638" x="2432050" y="3702050"/>
          <p14:tracePt t="78653" x="2482850" y="3708400"/>
          <p14:tracePt t="78671" x="2514600" y="3708400"/>
          <p14:tracePt t="78687" x="2527300" y="3708400"/>
          <p14:tracePt t="78703" x="2546350" y="3702050"/>
          <p14:tracePt t="78722" x="2565400" y="3702050"/>
          <p14:tracePt t="78738" x="2622550" y="3708400"/>
          <p14:tracePt t="78754" x="2679700" y="3714750"/>
          <p14:tracePt t="78769" x="2717800" y="3714750"/>
          <p14:tracePt t="78788" x="2743200" y="3714750"/>
          <p14:tracePt t="78803" x="2774950" y="3714750"/>
          <p14:tracePt t="78807" x="2794000" y="3714750"/>
          <p14:tracePt t="78820" x="2813050" y="3714750"/>
          <p14:tracePt t="78838" x="2844800" y="3708400"/>
          <p14:tracePt t="78853" x="2876550" y="3708400"/>
          <p14:tracePt t="78871" x="2914650" y="3689350"/>
          <p14:tracePt t="78887" x="2940050" y="3676650"/>
          <p14:tracePt t="78904" x="2978150" y="3670300"/>
          <p14:tracePt t="78920" x="3022600" y="3663950"/>
          <p14:tracePt t="78924" x="3048000" y="3657600"/>
          <p14:tracePt t="78937" x="3067050" y="3651250"/>
          <p14:tracePt t="78955" x="3111500" y="3644900"/>
          <p14:tracePt t="78971" x="3136900" y="3638550"/>
          <p14:tracePt t="78986" x="3143250" y="3638550"/>
          <p14:tracePt t="79005" x="3143250" y="3632200"/>
          <p14:tracePt t="79019" x="3149600" y="3632200"/>
          <p14:tracePt t="79038" x="3149600" y="3625850"/>
          <p14:tracePt t="79055" x="3149600" y="3613150"/>
          <p14:tracePt t="79068" x="3149600" y="3606800"/>
          <p14:tracePt t="79087" x="3149600" y="3600450"/>
          <p14:tracePt t="79105" x="3136900" y="3581400"/>
          <p14:tracePt t="79120" x="3111500" y="3568700"/>
          <p14:tracePt t="79138" x="3092450" y="3562350"/>
          <p14:tracePt t="79153" x="3073400" y="3549650"/>
          <p14:tracePt t="79170" x="3048000" y="3536950"/>
          <p14:tracePt t="79186" x="3022600" y="3524250"/>
          <p14:tracePt t="79203" x="3003550" y="3517900"/>
          <p14:tracePt t="79221" x="2978150" y="3517900"/>
          <p14:tracePt t="79224" x="2965450" y="3517900"/>
          <p14:tracePt t="79235" x="2946400" y="3517900"/>
          <p14:tracePt t="79252" x="2882900" y="3505200"/>
          <p14:tracePt t="79270" x="2819400" y="3492500"/>
          <p14:tracePt t="79287" x="2736850" y="3479800"/>
          <p14:tracePt t="79304" x="2660650" y="3473450"/>
          <p14:tracePt t="79320" x="2603500" y="3467100"/>
          <p14:tracePt t="79324" x="2578100" y="3460750"/>
          <p14:tracePt t="79338" x="2508250" y="3448050"/>
          <p14:tracePt t="79355" x="2438400" y="3448050"/>
          <p14:tracePt t="79371" x="2368550" y="3448050"/>
          <p14:tracePt t="79386" x="2311400" y="3448050"/>
          <p14:tracePt t="79404" x="2273300" y="3454400"/>
          <p14:tracePt t="79420" x="2260600" y="3454400"/>
          <p14:tracePt t="79437" x="2254250" y="3454400"/>
          <p14:tracePt t="79454" x="2241550" y="3454400"/>
          <p14:tracePt t="79470" x="2228850" y="3454400"/>
          <p14:tracePt t="79486" x="2203450" y="3454400"/>
          <p14:tracePt t="79503" x="2171700" y="3467100"/>
          <p14:tracePt t="79520" x="2146300" y="3479800"/>
          <p14:tracePt t="79537" x="2133600" y="3492500"/>
          <p14:tracePt t="79540" x="2120900" y="3498850"/>
          <p14:tracePt t="79554" x="2114550" y="3505200"/>
          <p14:tracePt t="79571" x="2101850" y="3530600"/>
          <p14:tracePt t="79589" x="2095500" y="3581400"/>
          <p14:tracePt t="79605" x="2095500" y="3600450"/>
          <p14:tracePt t="79621" x="2101850" y="3619500"/>
          <p14:tracePt t="79637" x="2120900" y="3638550"/>
          <p14:tracePt t="79652" x="2146300" y="3657600"/>
          <p14:tracePt t="79669" x="2203450" y="3676650"/>
          <p14:tracePt t="79687" x="2298700" y="3683000"/>
          <p14:tracePt t="79704" x="2400300" y="3695700"/>
          <p14:tracePt t="79706" x="2451100" y="3702050"/>
          <p14:tracePt t="79723" x="2565400" y="3708400"/>
          <p14:tracePt t="79738" x="2667000" y="3714750"/>
          <p14:tracePt t="79754" x="2717800" y="3714750"/>
          <p14:tracePt t="79770" x="2749550" y="3714750"/>
          <p14:tracePt t="79786" x="2768600" y="3695700"/>
          <p14:tracePt t="79803" x="2800350" y="3651250"/>
          <p14:tracePt t="79820" x="2806700" y="3613150"/>
          <p14:tracePt t="79838" x="2813050" y="3575050"/>
          <p14:tracePt t="79854" x="2800350" y="3562350"/>
          <p14:tracePt t="79871" x="2749550" y="3549650"/>
          <p14:tracePt t="79886" x="2628900" y="3536950"/>
          <p14:tracePt t="79903" x="2514600" y="3536950"/>
          <p14:tracePt t="79921" x="2457450" y="3536950"/>
          <p14:tracePt t="79938" x="2457450" y="3543300"/>
          <p14:tracePt t="79954" x="2476500" y="3549650"/>
          <p14:tracePt t="79971" x="2584450" y="3575050"/>
          <p14:tracePt t="79986" x="2730500" y="3600450"/>
          <p14:tracePt t="80004" x="2990850" y="3619500"/>
          <p14:tracePt t="80020" x="3181350" y="3638550"/>
          <p14:tracePt t="80037" x="3346450" y="3657600"/>
          <p14:tracePt t="80054" x="3378200" y="3657600"/>
          <p14:tracePt t="80263" x="3384550" y="3657600"/>
          <p14:tracePt t="80285" x="3454400" y="3638550"/>
          <p14:tracePt t="80305" x="3460750" y="3638550"/>
          <p14:tracePt t="80520" x="3467100" y="3638550"/>
          <p14:tracePt t="80532" x="3467100" y="3632200"/>
          <p14:tracePt t="80544" x="3473450" y="3632200"/>
          <p14:tracePt t="80553" x="3473450" y="3625850"/>
          <p14:tracePt t="80588" x="3479800" y="3625850"/>
          <p14:tracePt t="80604" x="3505200" y="3625850"/>
          <p14:tracePt t="80627" x="3581400" y="3625850"/>
          <p14:tracePt t="80651" x="3822700" y="3625850"/>
          <p14:tracePt t="80662" x="4019550" y="3625850"/>
          <p14:tracePt t="80670" x="4140200" y="3625850"/>
          <p14:tracePt t="80686" x="4413250" y="3651250"/>
          <p14:tracePt t="80708" x="4692650" y="3670300"/>
          <p14:tracePt t="80731" x="4838700" y="3676650"/>
          <p14:tracePt t="80743" x="4902200" y="3689350"/>
          <p14:tracePt t="80753" x="4921250" y="3695700"/>
          <p14:tracePt t="80771" x="4946650" y="3695700"/>
          <p14:tracePt t="80786" x="4959350" y="3695700"/>
          <p14:tracePt t="80856" x="4965700" y="3695700"/>
          <p14:tracePt t="81993" x="4972050" y="3695700"/>
          <p14:tracePt t="82002" x="4997450" y="3695700"/>
          <p14:tracePt t="82010" x="5022850" y="3695700"/>
          <p14:tracePt t="82019" x="5054600" y="3689350"/>
          <p14:tracePt t="82037" x="5092700" y="3689350"/>
          <p14:tracePt t="82054" x="5118100" y="3689350"/>
          <p14:tracePt t="82069" x="5156200" y="3683000"/>
          <p14:tracePt t="82087" x="5175250" y="3676650"/>
          <p14:tracePt t="82103" x="5181600" y="3670300"/>
          <p14:tracePt t="82121" x="5194300" y="3663950"/>
          <p14:tracePt t="82138" x="5200650" y="3657600"/>
          <p14:tracePt t="82170" x="5219700" y="3644900"/>
          <p14:tracePt t="82173" x="5226050" y="3638550"/>
          <p14:tracePt t="82187" x="5238750" y="3625850"/>
          <p14:tracePt t="82203" x="5257800" y="3613150"/>
          <p14:tracePt t="82220" x="5270500" y="3594100"/>
          <p14:tracePt t="82238" x="5295900" y="3575050"/>
          <p14:tracePt t="82254" x="5302250" y="3556000"/>
          <p14:tracePt t="82270" x="5308600" y="3530600"/>
          <p14:tracePt t="82287" x="5308600" y="3511550"/>
          <p14:tracePt t="82303" x="5308600" y="3479800"/>
          <p14:tracePt t="82320" x="5308600" y="3467100"/>
          <p14:tracePt t="82337" x="5308600" y="3460750"/>
          <p14:tracePt t="82352" x="5308600" y="3454400"/>
          <p14:tracePt t="82409" x="5314950" y="3454400"/>
          <p14:tracePt t="82472" x="5321300" y="3454400"/>
          <p14:tracePt t="82480" x="5340350" y="3479800"/>
          <p14:tracePt t="82494" x="5378450" y="3524250"/>
          <p14:tracePt t="82505" x="5397500" y="3543300"/>
          <p14:tracePt t="82521" x="5422900" y="3575050"/>
          <p14:tracePt t="82539" x="5454650" y="3606800"/>
          <p14:tracePt t="82556" x="5473700" y="3619500"/>
          <p14:tracePt t="82570" x="5486400" y="3638550"/>
          <p14:tracePt t="82575" x="5499100" y="3638550"/>
          <p14:tracePt t="82589" x="5518150" y="3657600"/>
          <p14:tracePt t="82605" x="5537200" y="3676650"/>
          <p14:tracePt t="82621" x="5543550" y="3683000"/>
          <p14:tracePt t="82638" x="5549900" y="3689350"/>
          <p14:tracePt t="82654" x="5556250" y="3689350"/>
          <p14:tracePt t="82827" x="5562600" y="3689350"/>
          <p14:tracePt t="82850" x="5588000" y="3689350"/>
          <p14:tracePt t="82857" x="5600700" y="3689350"/>
          <p14:tracePt t="82863" x="5607050" y="3689350"/>
          <p14:tracePt t="82873" x="5619750" y="3689350"/>
          <p14:tracePt t="82888" x="5638800" y="3689350"/>
          <p14:tracePt t="82902" x="5664200" y="3689350"/>
          <p14:tracePt t="82920" x="5676900" y="3689350"/>
          <p14:tracePt t="82936" x="5689600" y="3689350"/>
          <p14:tracePt t="82952" x="5708650" y="3689350"/>
          <p14:tracePt t="82974" x="5727700" y="3683000"/>
          <p14:tracePt t="83000" x="5759450" y="3657600"/>
          <p14:tracePt t="83005" x="5772150" y="3644900"/>
          <p14:tracePt t="83015" x="5778500" y="3632200"/>
          <p14:tracePt t="83026" x="5791200" y="3587750"/>
          <p14:tracePt t="83037" x="5791200" y="3575050"/>
          <p14:tracePt t="83057" x="5791200" y="3549650"/>
          <p14:tracePt t="83064" x="5784850" y="3536950"/>
          <p14:tracePt t="83080" x="5746750" y="3505200"/>
          <p14:tracePt t="83092" x="5734050" y="3492500"/>
          <p14:tracePt t="83110" x="5695950" y="3467100"/>
          <p14:tracePt t="83126" x="5651500" y="3435350"/>
          <p14:tracePt t="83139" x="5645150" y="3435350"/>
          <p14:tracePt t="83153" x="5638800" y="3429000"/>
          <p14:tracePt t="83170" x="5626100" y="3429000"/>
          <p14:tracePt t="83186" x="5600700" y="3429000"/>
          <p14:tracePt t="83189" x="5588000" y="3429000"/>
          <p14:tracePt t="83207" x="5549900" y="3429000"/>
          <p14:tracePt t="83231" x="5461000" y="3448050"/>
          <p14:tracePt t="83253" x="5429250" y="3448050"/>
          <p14:tracePt t="83269" x="5416550" y="3454400"/>
          <p14:tracePt t="83286" x="5416550" y="3460750"/>
          <p14:tracePt t="83332" x="5403850" y="3460750"/>
          <p14:tracePt t="83351" x="5391150" y="3473450"/>
          <p14:tracePt t="83374" x="5372100" y="3498850"/>
          <p14:tracePt t="83396" x="5359400" y="3530600"/>
          <p14:tracePt t="83410" x="5359400" y="3556000"/>
          <p14:tracePt t="83420" x="5359400" y="3575050"/>
          <p14:tracePt t="83438" x="5397500" y="3600450"/>
          <p14:tracePt t="83456" x="5480050" y="3632200"/>
          <p14:tracePt t="83470" x="5518150" y="3638550"/>
          <p14:tracePt t="83490" x="5588000" y="3644900"/>
          <p14:tracePt t="83513" x="5638800" y="3644900"/>
          <p14:tracePt t="83525" x="5651500" y="3644900"/>
          <p14:tracePt t="83558" x="5664200" y="3632200"/>
          <p14:tracePt t="83569" x="5664200" y="3619500"/>
          <p14:tracePt t="83592" x="5651500" y="3581400"/>
          <p14:tracePt t="83597" x="5651500" y="3575050"/>
          <p14:tracePt t="83610" x="5638800" y="3562350"/>
          <p14:tracePt t="83622" x="5632450" y="3556000"/>
          <p14:tracePt t="83637" x="5632450" y="3549650"/>
          <p14:tracePt t="83653" x="5626100" y="3549650"/>
          <p14:tracePt t="83694" x="5613400" y="3549650"/>
          <p14:tracePt t="83710" x="5607050" y="3549650"/>
          <p14:tracePt t="83718" x="5600700" y="3549650"/>
          <p14:tracePt t="83736" x="5588000" y="3549650"/>
          <p14:tracePt t="83789" x="5581650" y="3549650"/>
          <p14:tracePt t="83815" x="5568950" y="3543300"/>
          <p14:tracePt t="83827" x="5556250" y="3530600"/>
          <p14:tracePt t="83836" x="5549900" y="3524250"/>
          <p14:tracePt t="83856" x="5543550" y="3517900"/>
          <p14:tracePt t="83886" x="5543550" y="3511550"/>
          <p14:tracePt t="83919" x="5543550" y="3505200"/>
          <p14:tracePt t="83969" x="5549900" y="3505200"/>
          <p14:tracePt t="84009" x="5556250" y="3505200"/>
          <p14:tracePt t="84057" x="5568950" y="3505200"/>
          <p14:tracePt t="84068" x="5581650" y="3505200"/>
          <p14:tracePt t="84088" x="5613400" y="3524250"/>
          <p14:tracePt t="84106" x="5619750" y="3536950"/>
          <p14:tracePt t="84123" x="5638800" y="3556000"/>
          <p14:tracePt t="84136" x="5645150" y="3568700"/>
          <p14:tracePt t="84154" x="5657850" y="3575050"/>
          <p14:tracePt t="84175" x="5670550" y="3600450"/>
          <p14:tracePt t="84189" x="5670550" y="3606800"/>
          <p14:tracePt t="84204" x="5670550" y="3619500"/>
          <p14:tracePt t="84219" x="5670550" y="3625850"/>
          <p14:tracePt t="84240" x="5670550" y="3638550"/>
          <p14:tracePt t="84263" x="5670550" y="3670300"/>
          <p14:tracePt t="84275" x="5670550" y="3689350"/>
          <p14:tracePt t="84288" x="5670550" y="3695700"/>
          <p14:tracePt t="84304" x="5664200" y="3708400"/>
          <p14:tracePt t="84325" x="5651500" y="3721100"/>
          <p14:tracePt t="84344" x="5645150" y="3727450"/>
          <p14:tracePt t="84351" x="5638800" y="3733800"/>
          <p14:tracePt t="84375" x="5619750" y="3740150"/>
          <p14:tracePt t="84380" x="5613400" y="3746500"/>
          <p14:tracePt t="84397" x="5600700" y="3746500"/>
          <p14:tracePt t="84412" x="5594350" y="3752850"/>
          <p14:tracePt t="84427" x="5575300" y="3752850"/>
          <p14:tracePt t="84436" x="5568950" y="3765550"/>
          <p14:tracePt t="84458" x="5537200" y="3771900"/>
          <p14:tracePt t="84480" x="5486400" y="3784600"/>
          <p14:tracePt t="84491" x="5467350" y="3784600"/>
          <p14:tracePt t="84509" x="5429250" y="3797300"/>
          <p14:tracePt t="84513" x="5403850" y="3803650"/>
          <p14:tracePt t="84527" x="5359400" y="3803650"/>
          <p14:tracePt t="84537" x="5340350" y="3803650"/>
          <p14:tracePt t="84556" x="5308600" y="3810000"/>
          <p14:tracePt t="84574" x="5264150" y="3816350"/>
          <p14:tracePt t="84591" x="5245100" y="3816350"/>
          <p14:tracePt t="84602" x="5238750" y="3816350"/>
          <p14:tracePt t="84621" x="5232400" y="3816350"/>
          <p14:tracePt t="85452" x="5251450" y="3822700"/>
          <p14:tracePt t="85465" x="5448300" y="3930650"/>
          <p14:tracePt t="85771" x="5454650" y="3911600"/>
          <p14:tracePt t="85788" x="5454650" y="3892550"/>
          <p14:tracePt t="85803" x="5454650" y="3860800"/>
          <p14:tracePt t="85820" x="5486400" y="3829050"/>
          <p14:tracePt t="85837" x="5556250" y="3803650"/>
          <p14:tracePt t="85854" x="5613400" y="3778250"/>
          <p14:tracePt t="85870" x="5619750" y="3759200"/>
          <p14:tracePt t="85886" x="5619750" y="3733800"/>
          <p14:tracePt t="85904" x="5632450" y="3714750"/>
          <p14:tracePt t="85919" x="5638800" y="3708400"/>
          <p14:tracePt t="85935" x="5651500" y="3695700"/>
          <p14:tracePt t="85954" x="5651500" y="3689350"/>
          <p14:tracePt t="85970" x="5657850" y="3670300"/>
          <p14:tracePt t="85986" x="5670550" y="3651250"/>
          <p14:tracePt t="86003" x="5670550" y="3638550"/>
          <p14:tracePt t="86036" x="5683250" y="3638550"/>
          <p14:tracePt t="86054" x="5689600" y="3632200"/>
          <p14:tracePt t="86069" x="5695950" y="3625850"/>
          <p14:tracePt t="86537" x="5702300" y="3625850"/>
          <p14:tracePt t="86555" x="5727700" y="3619500"/>
          <p14:tracePt t="86568" x="5759450" y="3619500"/>
          <p14:tracePt t="86587" x="5791200" y="3619500"/>
          <p14:tracePt t="86604" x="5835650" y="3613150"/>
          <p14:tracePt t="86619" x="5867400" y="3613150"/>
          <p14:tracePt t="86638" x="5899150" y="3613150"/>
          <p14:tracePt t="86652" x="5911850" y="3613150"/>
          <p14:tracePt t="86669" x="5911850" y="3606800"/>
          <p14:tracePt t="86685" x="5924550" y="3606800"/>
          <p14:tracePt t="86720" x="5930900" y="3600450"/>
          <p14:tracePt t="87037" x="5937250" y="3600450"/>
          <p14:tracePt t="87070" x="5943600" y="3600450"/>
          <p14:tracePt t="87087" x="5949950" y="3600450"/>
          <p14:tracePt t="87458" x="5956300" y="3594100"/>
          <p14:tracePt t="87476" x="6057900" y="3575050"/>
          <p14:tracePt t="87488" x="6229350" y="3568700"/>
          <p14:tracePt t="87505" x="6394450" y="3568700"/>
          <p14:tracePt t="87520" x="6559550" y="3562350"/>
          <p14:tracePt t="87536" x="6699250" y="3562350"/>
          <p14:tracePt t="87553" x="6832600" y="3562350"/>
          <p14:tracePt t="87569" x="6978650" y="3562350"/>
          <p14:tracePt t="87586" x="7124700" y="3568700"/>
          <p14:tracePt t="87602" x="7283450" y="3587750"/>
          <p14:tracePt t="87620" x="7556500" y="3619500"/>
          <p14:tracePt t="87638" x="7740650" y="3644900"/>
          <p14:tracePt t="87654" x="7854950" y="3657600"/>
          <p14:tracePt t="87670" x="7905750" y="3663950"/>
          <p14:tracePt t="87686" x="7937500" y="3663950"/>
          <p14:tracePt t="87704" x="7969250" y="3683000"/>
          <p14:tracePt t="87720" x="8045450" y="3714750"/>
          <p14:tracePt t="87736" x="8108950" y="3733800"/>
          <p14:tracePt t="87754" x="8121650" y="3740150"/>
          <p14:tracePt t="88318" x="8134350" y="3740150"/>
          <p14:tracePt t="88331" x="8172450" y="3721100"/>
          <p14:tracePt t="88347" x="8216900" y="3708400"/>
          <p14:tracePt t="88358" x="8242300" y="3702050"/>
          <p14:tracePt t="88369" x="8255000" y="3702050"/>
          <p14:tracePt t="88387" x="8312150" y="3689350"/>
          <p14:tracePt t="88402" x="8350250" y="3676650"/>
          <p14:tracePt t="88419" x="8382000" y="3663950"/>
          <p14:tracePt t="88436" x="8426450" y="3651250"/>
          <p14:tracePt t="88453" x="8470900" y="3638550"/>
          <p14:tracePt t="88469" x="8547100" y="3613150"/>
          <p14:tracePt t="88472" x="8578850" y="3600450"/>
          <p14:tracePt t="88486" x="8610600" y="3587750"/>
          <p14:tracePt t="88503" x="8661400" y="3568700"/>
          <p14:tracePt t="88917" x="8693150" y="3568700"/>
          <p14:tracePt t="88926" x="8750300" y="3568700"/>
          <p14:tracePt t="88936" x="8801100" y="3568700"/>
          <p14:tracePt t="88953" x="8864600" y="3575050"/>
          <p14:tracePt t="88969" x="8909050" y="3581400"/>
          <p14:tracePt t="88987" x="8985250" y="3606800"/>
          <p14:tracePt t="89004" x="9124950" y="3632200"/>
          <p14:tracePt t="89018" x="9175750" y="3644900"/>
          <p14:tracePt t="89035" x="9201150" y="3644900"/>
          <p14:tracePt t="89054" x="9207500" y="3644900"/>
          <p14:tracePt t="89105" x="9220200" y="3644900"/>
          <p14:tracePt t="89120" x="9264650" y="3644900"/>
          <p14:tracePt t="89136" x="9296400" y="3644900"/>
          <p14:tracePt t="89154" x="9309100" y="3644900"/>
          <p14:tracePt t="89170" x="9315450" y="3644900"/>
          <p14:tracePt t="89186" x="9321800" y="3644900"/>
          <p14:tracePt t="89629" x="9347200" y="3644900"/>
          <p14:tracePt t="89640" x="9366250" y="3651250"/>
          <p14:tracePt t="89654" x="9391650" y="3657600"/>
          <p14:tracePt t="89670" x="9417050" y="3657600"/>
          <p14:tracePt t="89685" x="9442450" y="3670300"/>
          <p14:tracePt t="89689" x="9461500" y="3670300"/>
          <p14:tracePt t="89703" x="9474200" y="3670300"/>
          <p14:tracePt t="89719" x="9531350" y="3676650"/>
          <p14:tracePt t="89736" x="9601200" y="3689350"/>
          <p14:tracePt t="89754" x="9759950" y="3721100"/>
          <p14:tracePt t="89769" x="9867900" y="3733800"/>
          <p14:tracePt t="89785" x="9944100" y="3733800"/>
          <p14:tracePt t="89804" x="9988550" y="3733800"/>
          <p14:tracePt t="89818" x="10001250" y="3733800"/>
          <p14:tracePt t="89836" x="10007600" y="3733800"/>
          <p14:tracePt t="89853" x="10020300" y="3733800"/>
          <p14:tracePt t="89868" x="10064750" y="3733800"/>
          <p14:tracePt t="89887" x="10210800" y="3733800"/>
          <p14:tracePt t="89904" x="10267950" y="3733800"/>
          <p14:tracePt t="89920" x="10293350" y="3721100"/>
          <p14:tracePt t="89935" x="10299700" y="3714750"/>
          <p14:tracePt t="89953" x="10306050" y="3714750"/>
          <p14:tracePt t="89970" x="10318750" y="3708400"/>
          <p14:tracePt t="89972" x="10325100" y="3708400"/>
          <p14:tracePt t="89987" x="10337800" y="3702050"/>
          <p14:tracePt t="90005" x="10350500" y="3683000"/>
          <p14:tracePt t="90019" x="10363200" y="3663950"/>
          <p14:tracePt t="90036" x="10363200" y="3651250"/>
          <p14:tracePt t="90054" x="10369550" y="3644900"/>
          <p14:tracePt t="90068" x="10375900" y="3632200"/>
          <p14:tracePt t="90088" x="10382250" y="3619500"/>
          <p14:tracePt t="90103" x="10382250" y="3613150"/>
          <p14:tracePt t="90119" x="10382250" y="3606800"/>
          <p14:tracePt t="90137" x="10388600" y="3594100"/>
          <p14:tracePt t="90153" x="10388600" y="3575050"/>
          <p14:tracePt t="90169" x="10388600" y="3562350"/>
          <p14:tracePt t="90185" x="10382250" y="3530600"/>
          <p14:tracePt t="90203" x="10356850" y="3492500"/>
          <p14:tracePt t="90220" x="10331450" y="3448050"/>
          <p14:tracePt t="90236" x="10306050" y="3416300"/>
          <p14:tracePt t="90255" x="10280650" y="3384550"/>
          <p14:tracePt t="90268" x="10255250" y="3365500"/>
          <p14:tracePt t="90286" x="10217150" y="3346450"/>
          <p14:tracePt t="90302" x="10179050" y="3333750"/>
          <p14:tracePt t="90319" x="10128250" y="3308350"/>
          <p14:tracePt t="90336" x="10064750" y="3295650"/>
          <p14:tracePt t="90353" x="9994900" y="3276600"/>
          <p14:tracePt t="90370" x="9912350" y="3263900"/>
          <p14:tracePt t="90387" x="9817100" y="3251200"/>
          <p14:tracePt t="90405" x="9753600" y="3244850"/>
          <p14:tracePt t="90419" x="9696450" y="3225800"/>
          <p14:tracePt t="90436" x="9607550" y="3200400"/>
          <p14:tracePt t="90453" x="9531350" y="3194050"/>
          <p14:tracePt t="90470" x="9461500" y="3194050"/>
          <p14:tracePt t="90486" x="9378950" y="3194050"/>
          <p14:tracePt t="90502" x="9296400" y="3200400"/>
          <p14:tracePt t="90518" x="9232900" y="3206750"/>
          <p14:tracePt t="90535" x="9150350" y="3206750"/>
          <p14:tracePt t="90553" x="9093200" y="3219450"/>
          <p14:tracePt t="90569" x="9036050" y="3238500"/>
          <p14:tracePt t="90587" x="8985250" y="3257550"/>
          <p14:tracePt t="90603" x="8959850" y="3276600"/>
          <p14:tracePt t="90619" x="8915400" y="3295650"/>
          <p14:tracePt t="90637" x="8858250" y="3327400"/>
          <p14:tracePt t="90653" x="8826500" y="3346450"/>
          <p14:tracePt t="90670" x="8794750" y="3365500"/>
          <p14:tracePt t="90686" x="8782050" y="3397250"/>
          <p14:tracePt t="90704" x="8782050" y="3416300"/>
          <p14:tracePt t="90719" x="8782050" y="3454400"/>
          <p14:tracePt t="90736" x="8794750" y="3517900"/>
          <p14:tracePt t="90752" x="8813800" y="3606800"/>
          <p14:tracePt t="90769" x="8832850" y="3657600"/>
          <p14:tracePt t="90786" x="8845550" y="3702050"/>
          <p14:tracePt t="90804" x="8858250" y="3727450"/>
          <p14:tracePt t="90819" x="8896350" y="3759200"/>
          <p14:tracePt t="90835" x="8934450" y="3784600"/>
          <p14:tracePt t="90852" x="8997950" y="3810000"/>
          <p14:tracePt t="90870" x="9023350" y="3816350"/>
          <p14:tracePt t="90887" x="9074150" y="3829050"/>
          <p14:tracePt t="90904" x="9105900" y="3835400"/>
          <p14:tracePt t="90920" x="9137650" y="3841750"/>
          <p14:tracePt t="90935" x="9175750" y="3854450"/>
          <p14:tracePt t="90953" x="9201150" y="3854450"/>
          <p14:tracePt t="90969" x="9226550" y="3854450"/>
          <p14:tracePt t="90972" x="9239250" y="3854450"/>
          <p14:tracePt t="90985" x="9251950" y="3854450"/>
          <p14:tracePt t="91002" x="9283700" y="3854450"/>
          <p14:tracePt t="91019" x="9315450" y="3860800"/>
          <p14:tracePt t="91036" x="9353550" y="3867150"/>
          <p14:tracePt t="91053" x="9404350" y="3873500"/>
          <p14:tracePt t="91070" x="9429750" y="3873500"/>
          <p14:tracePt t="91086" x="9455150" y="3879850"/>
          <p14:tracePt t="91103" x="9499600" y="3886200"/>
          <p14:tracePt t="91120" x="9588500" y="3898900"/>
          <p14:tracePt t="91136" x="9779000" y="3905250"/>
          <p14:tracePt t="91154" x="9912350" y="3905250"/>
          <p14:tracePt t="91169" x="9988550" y="3892550"/>
          <p14:tracePt t="91185" x="10033000" y="3886200"/>
          <p14:tracePt t="91203" x="10045700" y="3886200"/>
          <p14:tracePt t="91220" x="10058400" y="3879850"/>
          <p14:tracePt t="91235" x="10077450" y="3879850"/>
          <p14:tracePt t="91254" x="10147300" y="3860800"/>
          <p14:tracePt t="91268" x="10204450" y="3829050"/>
          <p14:tracePt t="91286" x="10255250" y="3797300"/>
          <p14:tracePt t="91303" x="10287000" y="3778250"/>
          <p14:tracePt t="91319" x="10299700" y="3765550"/>
          <p14:tracePt t="91323" x="10306050" y="3752850"/>
          <p14:tracePt t="91338" x="10325100" y="3733800"/>
          <p14:tracePt t="91353" x="10331450" y="3727450"/>
          <p14:tracePt t="91370" x="10344150" y="3714750"/>
          <p14:tracePt t="91386" x="10344150" y="3695700"/>
          <p14:tracePt t="91403" x="10344150" y="3683000"/>
          <p14:tracePt t="91419" x="10318750" y="3663950"/>
          <p14:tracePt t="91436" x="10267950" y="3651250"/>
          <p14:tracePt t="91453" x="10210800" y="3644900"/>
          <p14:tracePt t="91469" x="10140950" y="3638550"/>
          <p14:tracePt t="91486" x="10077450" y="3619500"/>
          <p14:tracePt t="91489" x="10071100" y="3619500"/>
          <p14:tracePt t="91503" x="10064750" y="3619500"/>
          <p14:tracePt t="91520" x="10064750" y="3613150"/>
          <p14:tracePt t="91645" x="10064750" y="3600450"/>
          <p14:tracePt t="91661" x="10090150" y="3562350"/>
          <p14:tracePt t="91682" x="10096500" y="3479800"/>
          <p14:tracePt t="91699" x="10064750" y="3429000"/>
          <p14:tracePt t="91711" x="10039350" y="3409950"/>
          <p14:tracePt t="91713" x="10026650" y="3397250"/>
          <p14:tracePt t="91725" x="10020300" y="3390900"/>
          <p14:tracePt t="91737" x="10007600" y="3384550"/>
          <p14:tracePt t="91754" x="9931400" y="3365500"/>
          <p14:tracePt t="91769" x="9867900" y="3365500"/>
          <p14:tracePt t="91786" x="9791700" y="3359150"/>
          <p14:tracePt t="91803" x="9702800" y="3359150"/>
          <p14:tracePt t="91819" x="9632950" y="3359150"/>
          <p14:tracePt t="91835" x="9563100" y="3352800"/>
          <p14:tracePt t="91853" x="9525000" y="3352800"/>
          <p14:tracePt t="91870" x="9417050" y="3390900"/>
          <p14:tracePt t="91887" x="9359900" y="3416300"/>
          <p14:tracePt t="91903" x="9302750" y="3448050"/>
          <p14:tracePt t="91920" x="9245600" y="3492500"/>
          <p14:tracePt t="91936" x="9232900" y="3511550"/>
          <p14:tracePt t="91952" x="9232900" y="3530600"/>
          <p14:tracePt t="91970" x="9232900" y="3549650"/>
          <p14:tracePt t="91984" x="9245600" y="3581400"/>
          <p14:tracePt t="92003" x="9296400" y="3632200"/>
          <p14:tracePt t="92019" x="9353550" y="3670300"/>
          <p14:tracePt t="92036" x="9423400" y="3702050"/>
          <p14:tracePt t="92053" x="9505950" y="3721100"/>
          <p14:tracePt t="92069" x="9683750" y="3759200"/>
          <p14:tracePt t="92088" x="9944100" y="3784600"/>
          <p14:tracePt t="92101" x="10013950" y="3790950"/>
          <p14:tracePt t="92120" x="10077450" y="3790950"/>
          <p14:tracePt t="92137" x="10083800" y="3790950"/>
          <p14:tracePt t="92151" x="10090150" y="3790950"/>
          <p14:tracePt t="92169" x="10121900" y="3765550"/>
          <p14:tracePt t="92186" x="10147300" y="3740150"/>
          <p14:tracePt t="92201" x="10166350" y="3702050"/>
          <p14:tracePt t="92220" x="10166350" y="3651250"/>
          <p14:tracePt t="92235" x="10090150" y="3581400"/>
          <p14:tracePt t="92253" x="9886950" y="3517900"/>
          <p14:tracePt t="92269" x="9836150" y="3517900"/>
          <p14:tracePt t="92286" x="9817100" y="3524250"/>
          <p14:tracePt t="92301" x="9810750" y="3524250"/>
          <p14:tracePt t="92339" x="9810750" y="3530600"/>
          <p14:tracePt t="92354" x="9842500" y="3549650"/>
          <p14:tracePt t="92370" x="9950450" y="3606800"/>
          <p14:tracePt t="92387" x="10128250" y="3657600"/>
          <p14:tracePt t="92403" x="10401300" y="3676650"/>
          <p14:tracePt t="92419" x="10566400" y="3663950"/>
          <p14:tracePt t="92436" x="10642600" y="3632200"/>
          <p14:tracePt t="92452" x="10655300" y="3619500"/>
          <p14:tracePt t="92630" x="10661650" y="3619500"/>
          <p14:tracePt t="92654" x="10699750" y="3606800"/>
          <p14:tracePt t="92678" x="10718800" y="3594100"/>
          <p14:tracePt t="92691" x="10725150" y="3594100"/>
          <p14:tracePt t="92724" x="10731500" y="3594100"/>
          <p14:tracePt t="92779" x="10737850" y="3594100"/>
          <p14:tracePt t="92794" x="10750550" y="3594100"/>
          <p14:tracePt t="92804" x="10763250" y="3594100"/>
          <p14:tracePt t="92822" x="10788650" y="3594100"/>
          <p14:tracePt t="92837" x="10820400" y="3594100"/>
          <p14:tracePt t="92856" x="10864850" y="3606800"/>
          <p14:tracePt t="92873" x="10883900" y="3619500"/>
          <p14:tracePt t="92887" x="10909300" y="3619500"/>
          <p14:tracePt t="92912" x="10922000" y="3619500"/>
          <p14:tracePt t="92927" x="10928350" y="3619500"/>
          <p14:tracePt t="92936" x="10941050" y="3619500"/>
          <p14:tracePt t="92952" x="10972800" y="3619500"/>
          <p14:tracePt t="92974" x="11023600" y="3587750"/>
          <p14:tracePt t="92993" x="11036300" y="3562350"/>
          <p14:tracePt t="93003" x="11042650" y="3543300"/>
          <p14:tracePt t="93019" x="11049000" y="3517900"/>
          <p14:tracePt t="93039" x="11042650" y="3473450"/>
          <p14:tracePt t="93064" x="10941050" y="3384550"/>
          <p14:tracePt t="93066" x="10902950" y="3359150"/>
          <p14:tracePt t="93076" x="10883900" y="3346450"/>
          <p14:tracePt t="93086" x="10877550" y="3346450"/>
          <p14:tracePt t="93104" x="10871200" y="3346450"/>
          <p14:tracePt t="93121" x="10864850" y="3346450"/>
          <p14:tracePt t="93136" x="10852150" y="3346450"/>
          <p14:tracePt t="93153" x="10845800" y="3359150"/>
          <p14:tracePt t="93173" x="10839450" y="3365500"/>
          <p14:tracePt t="93196" x="10839450" y="3371850"/>
          <p14:tracePt t="93898" x="10814050" y="3378200"/>
          <p14:tracePt t="93914" x="10756900" y="3378200"/>
          <p14:tracePt t="93927" x="10642600" y="3378200"/>
          <p14:tracePt t="93934" x="10547350" y="3371850"/>
          <p14:tracePt t="93952" x="10306050" y="3340100"/>
          <p14:tracePt t="93970" x="9994900" y="3289300"/>
          <p14:tracePt t="93984" x="9556750" y="3225800"/>
          <p14:tracePt t="93988" x="9328150" y="3206750"/>
          <p14:tracePt t="94004" x="8959850" y="3181350"/>
          <p14:tracePt t="94019" x="8724900" y="3181350"/>
          <p14:tracePt t="94035" x="8528050" y="3206750"/>
          <p14:tracePt t="94052" x="8318500" y="3238500"/>
          <p14:tracePt t="94069" x="8115300" y="3257550"/>
          <p14:tracePt t="94086" x="7918450" y="3276600"/>
          <p14:tracePt t="94103" x="7651750" y="3282950"/>
          <p14:tracePt t="94119" x="7442200" y="3282950"/>
          <p14:tracePt t="94134" x="7277100" y="3295650"/>
          <p14:tracePt t="94153" x="7092950" y="3333750"/>
          <p14:tracePt t="94169" x="6953250" y="3346450"/>
          <p14:tracePt t="94185" x="6813550" y="3346450"/>
          <p14:tracePt t="94203" x="6673850" y="3346450"/>
          <p14:tracePt t="94218" x="6515100" y="3340100"/>
          <p14:tracePt t="94235" x="6369050" y="3340100"/>
          <p14:tracePt t="94253" x="6292850" y="3340100"/>
          <p14:tracePt t="94270" x="6254750" y="3340100"/>
          <p14:tracePt t="94285" x="6210300" y="3340100"/>
          <p14:tracePt t="94302" x="6172200" y="3340100"/>
          <p14:tracePt t="94319" x="6134100" y="3340100"/>
          <p14:tracePt t="94335" x="6064250" y="3340100"/>
          <p14:tracePt t="94353" x="5949950" y="3314700"/>
          <p14:tracePt t="94356" x="5880100" y="3308350"/>
          <p14:tracePt t="94369" x="5822950" y="3295650"/>
          <p14:tracePt t="94387" x="5588000" y="3270250"/>
          <p14:tracePt t="94403" x="5454650" y="3257550"/>
          <p14:tracePt t="94420" x="5327650" y="3238500"/>
          <p14:tracePt t="94436" x="5181600" y="3232150"/>
          <p14:tracePt t="94452" x="5029200" y="3225800"/>
          <p14:tracePt t="94468" x="4883150" y="3200400"/>
          <p14:tracePt t="94485" x="4756150" y="3187700"/>
          <p14:tracePt t="94503" x="4597400" y="3168650"/>
          <p14:tracePt t="94519" x="4514850" y="3155950"/>
          <p14:tracePt t="94535" x="4445000" y="3149600"/>
          <p14:tracePt t="94553" x="4375150" y="3143250"/>
          <p14:tracePt t="94569" x="4286250" y="3136900"/>
          <p14:tracePt t="94585" x="4191000" y="3117850"/>
          <p14:tracePt t="94602" x="4095750" y="3117850"/>
          <p14:tracePt t="94606" x="4051300" y="3111500"/>
          <p14:tracePt t="94619" x="4019550" y="3105150"/>
          <p14:tracePt t="94637" x="3968750" y="3105150"/>
          <p14:tracePt t="94653" x="3937000" y="3098800"/>
          <p14:tracePt t="94669" x="3911600" y="3098800"/>
          <p14:tracePt t="94686" x="3879850" y="3086100"/>
          <p14:tracePt t="94702" x="3822700" y="3079750"/>
          <p14:tracePt t="94719" x="3778250" y="3079750"/>
          <p14:tracePt t="94735" x="3727450" y="3079750"/>
          <p14:tracePt t="94738" x="3702050" y="3079750"/>
          <p14:tracePt t="94754" x="3651250" y="3073400"/>
          <p14:tracePt t="94769" x="3606800" y="3073400"/>
          <p14:tracePt t="94786" x="3562350" y="3067050"/>
          <p14:tracePt t="94802" x="3536950" y="3060700"/>
          <p14:tracePt t="94819" x="3505200" y="3060700"/>
          <p14:tracePt t="94838" x="3486150" y="3060700"/>
          <p14:tracePt t="94852" x="3473450" y="3060700"/>
          <p14:tracePt t="94873" x="3454400" y="3060700"/>
          <p14:tracePt t="94900" x="3429000" y="3054350"/>
          <p14:tracePt t="94918" x="3409950" y="3048000"/>
          <p14:tracePt t="94952" x="3403600" y="3048000"/>
          <p14:tracePt t="94970" x="3390900" y="3048000"/>
          <p14:tracePt t="94973" x="3378200" y="3041650"/>
          <p14:tracePt t="94984" x="3352800" y="3041650"/>
          <p14:tracePt t="95003" x="3200400" y="3022600"/>
          <p14:tracePt t="95020" x="3060700" y="3009900"/>
          <p14:tracePt t="95035" x="2933700" y="2997200"/>
          <p14:tracePt t="95053" x="2832100" y="2997200"/>
          <p14:tracePt t="95069" x="2730500" y="2990850"/>
          <p14:tracePt t="95085" x="2641600" y="2990850"/>
          <p14:tracePt t="95103" x="2559050" y="2990850"/>
          <p14:tracePt t="95118" x="2463800" y="2990850"/>
          <p14:tracePt t="95135" x="2368550" y="2997200"/>
          <p14:tracePt t="95153" x="2273300" y="3016250"/>
          <p14:tracePt t="95168" x="2165350" y="3048000"/>
          <p14:tracePt t="95186" x="2012950" y="3086100"/>
          <p14:tracePt t="95202" x="1873250" y="3105150"/>
          <p14:tracePt t="95219" x="1771650" y="3117850"/>
          <p14:tracePt t="95233" x="1758950" y="3124200"/>
          <p14:tracePt t="95419" x="1746250" y="3124200"/>
          <p14:tracePt t="95445" x="1720850" y="3124200"/>
          <p14:tracePt t="95468" x="1689100" y="3117850"/>
          <p14:tracePt t="95486" x="1644650" y="3111500"/>
          <p14:tracePt t="95489" x="1606550" y="3105150"/>
          <p14:tracePt t="95505" x="1549400" y="3098800"/>
          <p14:tracePt t="95520" x="1485900" y="3098800"/>
          <p14:tracePt t="95536" x="1447800" y="3098800"/>
          <p14:tracePt t="95552" x="1422400" y="3098800"/>
          <p14:tracePt t="95584" x="1397000" y="3092450"/>
          <p14:tracePt t="95590" x="1377950" y="3092450"/>
          <p14:tracePt t="95602" x="1358900" y="3092450"/>
          <p14:tracePt t="95620" x="1314450" y="3092450"/>
          <p14:tracePt t="95633" x="1308100" y="3092450"/>
          <p14:tracePt t="95842" x="1308100" y="3111500"/>
          <p14:tracePt t="95860" x="1308100" y="3143250"/>
          <p14:tracePt t="95879" x="1320800" y="3200400"/>
          <p14:tracePt t="95893" x="1333500" y="3238500"/>
          <p14:tracePt t="95903" x="1333500" y="3244850"/>
          <p14:tracePt t="95918" x="1339850" y="3263900"/>
          <p14:tracePt t="95934" x="1346200" y="3282950"/>
          <p14:tracePt t="95952" x="1352550" y="3308350"/>
          <p14:tracePt t="95970" x="1365250" y="3346450"/>
          <p14:tracePt t="95984" x="1371600" y="3378200"/>
          <p14:tracePt t="96003" x="1384300" y="3422650"/>
          <p14:tracePt t="96019" x="1384300" y="3435350"/>
          <p14:tracePt t="96034" x="1384300" y="3460750"/>
          <p14:tracePt t="96052" x="1384300" y="3479800"/>
          <p14:tracePt t="96068" x="1384300" y="3505200"/>
          <p14:tracePt t="96087" x="1390650" y="3530600"/>
          <p14:tracePt t="96089" x="1390650" y="3536950"/>
          <p14:tracePt t="96102" x="1390650" y="3549650"/>
          <p14:tracePt t="96120" x="1390650" y="3587750"/>
          <p14:tracePt t="96135" x="1390650" y="3600450"/>
          <p14:tracePt t="96153" x="1390650" y="3632200"/>
          <p14:tracePt t="96168" x="1390650" y="3670300"/>
          <p14:tracePt t="96185" x="1390650" y="3708400"/>
          <p14:tracePt t="96202" x="1390650" y="3752850"/>
          <p14:tracePt t="96219" x="1390650" y="3778250"/>
          <p14:tracePt t="96235" x="1390650" y="3803650"/>
          <p14:tracePt t="96238" x="1390650" y="3810000"/>
          <p14:tracePt t="96253" x="1390650" y="3829050"/>
          <p14:tracePt t="96267" x="1390650" y="3835400"/>
          <p14:tracePt t="96395" x="1390650" y="3841750"/>
          <p14:tracePt t="96531" x="1390650" y="3848100"/>
          <p14:tracePt t="96661" x="1390650" y="3860800"/>
          <p14:tracePt t="102279" x="1543050" y="3879850"/>
          <p14:tracePt t="102285" x="1670050" y="3898900"/>
          <p14:tracePt t="102302" x="1847850" y="3911600"/>
          <p14:tracePt t="102319" x="2006600" y="3924300"/>
          <p14:tracePt t="102335" x="2178050" y="3930650"/>
          <p14:tracePt t="102352" x="2330450" y="3930650"/>
          <p14:tracePt t="102368" x="2476500" y="3937000"/>
          <p14:tracePt t="102385" x="2616200" y="3949700"/>
          <p14:tracePt t="102400" x="2768600" y="3968750"/>
          <p14:tracePt t="102404" x="2844800" y="3975100"/>
          <p14:tracePt t="102419" x="2959100" y="3975100"/>
          <p14:tracePt t="102436" x="3073400" y="3975100"/>
          <p14:tracePt t="102451" x="3219450" y="3975100"/>
          <p14:tracePt t="102468" x="3403600" y="3975100"/>
          <p14:tracePt t="102485" x="3562350" y="3981450"/>
          <p14:tracePt t="102488" x="3638550" y="3981450"/>
          <p14:tracePt t="102502" x="3708400" y="3981450"/>
          <p14:tracePt t="102519" x="3816350" y="3981450"/>
          <p14:tracePt t="102536" x="3930650" y="3981450"/>
          <p14:tracePt t="102553" x="4152900" y="3981450"/>
          <p14:tracePt t="102568" x="4527550" y="3994150"/>
          <p14:tracePt t="102585" x="4946650" y="4013200"/>
          <p14:tracePt t="102601" x="5295900" y="4025900"/>
          <p14:tracePt t="102617" x="5467350" y="4025900"/>
          <p14:tracePt t="102636" x="5568950" y="4025900"/>
          <p14:tracePt t="102653" x="5759450" y="4025900"/>
          <p14:tracePt t="102669" x="5937250" y="4051300"/>
          <p14:tracePt t="102685" x="6153150" y="4089400"/>
          <p14:tracePt t="102702" x="6337300" y="4102100"/>
          <p14:tracePt t="102718" x="6489700" y="4102100"/>
          <p14:tracePt t="102735" x="6591300" y="4102100"/>
          <p14:tracePt t="102752" x="6661150" y="4083050"/>
          <p14:tracePt t="102768" x="6737350" y="4070350"/>
          <p14:tracePt t="102784" x="6819900" y="4070350"/>
          <p14:tracePt t="102803" x="6959600" y="4076700"/>
          <p14:tracePt t="102818" x="6997700" y="4076700"/>
          <p14:tracePt t="102835" x="7035800" y="4083050"/>
          <p14:tracePt t="102851" x="7112000" y="4083050"/>
          <p14:tracePt t="102868" x="7219950" y="4083050"/>
          <p14:tracePt t="102885" x="7366000" y="4083050"/>
          <p14:tracePt t="102888" x="7442200" y="4083050"/>
          <p14:tracePt t="102903" x="7581900" y="4076700"/>
          <p14:tracePt t="102919" x="7664450" y="4070350"/>
          <p14:tracePt t="102936" x="7696200" y="4057650"/>
          <p14:tracePt t="102951" x="7740650" y="4038600"/>
          <p14:tracePt t="102968" x="7804150" y="4019550"/>
          <p14:tracePt t="102984" x="7899400" y="4000500"/>
          <p14:tracePt t="103001" x="7988300" y="3981450"/>
          <p14:tracePt t="103018" x="8013700" y="3975100"/>
          <p14:tracePt t="103036" x="8020050" y="3968750"/>
          <p14:tracePt t="103053" x="8045450" y="3956050"/>
          <p14:tracePt t="103068" x="8064500" y="3937000"/>
          <p14:tracePt t="103085" x="8102600" y="3924300"/>
          <p14:tracePt t="103102" x="8159750" y="3898900"/>
          <p14:tracePt t="103119" x="8197850" y="3886200"/>
          <p14:tracePt t="103134" x="8210550" y="3879850"/>
          <p14:tracePt t="103153" x="8242300" y="3848100"/>
          <p14:tracePt t="103169" x="8267700" y="3822700"/>
          <p14:tracePt t="103185" x="8286750" y="3797300"/>
          <p14:tracePt t="103202" x="8299450" y="3784600"/>
          <p14:tracePt t="103218" x="8299450" y="3771900"/>
          <p14:tracePt t="103235" x="8299450" y="3765550"/>
          <p14:tracePt t="103251" x="8299450" y="3746500"/>
          <p14:tracePt t="103268" x="8286750" y="3727450"/>
          <p14:tracePt t="103271" x="8274050" y="3721100"/>
          <p14:tracePt t="103284" x="8267700" y="3708400"/>
          <p14:tracePt t="103303" x="8242300" y="3689350"/>
          <p14:tracePt t="103318" x="8229600" y="3683000"/>
          <p14:tracePt t="103336" x="8204200" y="3676650"/>
          <p14:tracePt t="103352" x="8172450" y="3663950"/>
          <p14:tracePt t="103368" x="8140700" y="3657600"/>
          <p14:tracePt t="103386" x="8083550" y="3657600"/>
          <p14:tracePt t="103402" x="8013700" y="3651250"/>
          <p14:tracePt t="103419" x="7931150" y="3651250"/>
          <p14:tracePt t="103436" x="7880350" y="3651250"/>
          <p14:tracePt t="103450" x="7810500" y="3651250"/>
          <p14:tracePt t="103468" x="7734300" y="3651250"/>
          <p14:tracePt t="103485" x="7626350" y="3651250"/>
          <p14:tracePt t="103502" x="7518400" y="3651250"/>
          <p14:tracePt t="103505" x="7454900" y="3663950"/>
          <p14:tracePt t="103518" x="7404100" y="3663950"/>
          <p14:tracePt t="103536" x="7264400" y="3670300"/>
          <p14:tracePt t="103552" x="7156450" y="3676650"/>
          <p14:tracePt t="103568" x="7035800" y="3683000"/>
          <p14:tracePt t="103585" x="6902450" y="3689350"/>
          <p14:tracePt t="103601" x="6813550" y="3708400"/>
          <p14:tracePt t="103617" x="6775450" y="3714750"/>
          <p14:tracePt t="103635" x="6737350" y="3727450"/>
          <p14:tracePt t="103651" x="6692900" y="3733800"/>
          <p14:tracePt t="103669" x="6642100" y="3733800"/>
          <p14:tracePt t="103685" x="6629400" y="3733800"/>
          <p14:tracePt t="103777" x="6623050" y="3733800"/>
          <p14:tracePt t="103805" x="6610350" y="3733800"/>
          <p14:tracePt t="103821" x="6540500" y="3708400"/>
          <p14:tracePt t="103841" x="6426200" y="3689350"/>
          <p14:tracePt t="103859" x="6356350" y="3683000"/>
          <p14:tracePt t="103868" x="6311900" y="3683000"/>
          <p14:tracePt t="103885" x="6235700" y="3683000"/>
          <p14:tracePt t="103902" x="6159500" y="3683000"/>
          <p14:tracePt t="103905" x="6115050" y="3683000"/>
          <p14:tracePt t="103919" x="6000750" y="3683000"/>
          <p14:tracePt t="103934" x="5861050" y="3683000"/>
          <p14:tracePt t="103950" x="5746750" y="3683000"/>
          <p14:tracePt t="103968" x="5657850" y="3683000"/>
          <p14:tracePt t="103985" x="5581650" y="3683000"/>
          <p14:tracePt t="104001" x="5511800" y="3683000"/>
          <p14:tracePt t="104018" x="5448300" y="3689350"/>
          <p14:tracePt t="104021" x="5416550" y="3689350"/>
          <p14:tracePt t="104036" x="5353050" y="3689350"/>
          <p14:tracePt t="104053" x="5276850" y="3689350"/>
          <p14:tracePt t="104068" x="5168900" y="3689350"/>
          <p14:tracePt t="104085" x="5022850" y="3689350"/>
          <p14:tracePt t="104100" x="4851400" y="3689350"/>
          <p14:tracePt t="104118" x="4654550" y="3689350"/>
          <p14:tracePt t="104136" x="4508500" y="3689350"/>
          <p14:tracePt t="104150" x="4381500" y="3689350"/>
          <p14:tracePt t="104169" x="4197350" y="3689350"/>
          <p14:tracePt t="104185" x="4076700" y="3689350"/>
          <p14:tracePt t="104199" x="3962400" y="3689350"/>
          <p14:tracePt t="104218" x="3841750" y="3689350"/>
          <p14:tracePt t="104234" x="3797300" y="3695700"/>
          <p14:tracePt t="104250" x="3784600" y="3702050"/>
          <p14:tracePt t="105022" x="3771900" y="3708400"/>
          <p14:tracePt t="105038" x="3587750" y="3746500"/>
          <p14:tracePt t="105057" x="3416300" y="3784600"/>
          <p14:tracePt t="105069" x="3244850" y="3784600"/>
          <p14:tracePt t="105084" x="3067050" y="3784600"/>
          <p14:tracePt t="105100" x="2901950" y="3784600"/>
          <p14:tracePt t="105118" x="2819400" y="3784600"/>
          <p14:tracePt t="105121" x="2787650" y="3784600"/>
          <p14:tracePt t="105135" x="2774950" y="3784600"/>
          <p14:tracePt t="105153" x="2705100" y="3784600"/>
          <p14:tracePt t="105169" x="2609850" y="3784600"/>
          <p14:tracePt t="105185" x="2482850" y="3778250"/>
          <p14:tracePt t="105201" x="2368550" y="3771900"/>
          <p14:tracePt t="105218" x="2305050" y="3765550"/>
          <p14:tracePt t="105235" x="2273300" y="3759200"/>
          <p14:tracePt t="105252" x="2247900" y="3752850"/>
          <p14:tracePt t="105268" x="2216150" y="3752850"/>
          <p14:tracePt t="105287" x="2089150" y="3740150"/>
          <p14:tracePt t="105302" x="2038350" y="3740150"/>
          <p14:tracePt t="105319" x="1860550" y="3721100"/>
          <p14:tracePt t="105335" x="1778000" y="3721100"/>
          <p14:tracePt t="105352" x="1714500" y="3714750"/>
          <p14:tracePt t="105367" x="1695450" y="3714750"/>
          <p14:tracePt t="105385" x="1651000" y="3714750"/>
          <p14:tracePt t="105403" x="1536700" y="3689350"/>
          <p14:tracePt t="105418" x="1447800" y="3676650"/>
          <p14:tracePt t="105436" x="1409700" y="3670300"/>
          <p14:tracePt t="105450" x="1397000" y="3670300"/>
          <p14:tracePt t="105527" x="1390650" y="3670300"/>
          <p14:tracePt t="105535" x="1390650" y="3676650"/>
          <p14:tracePt t="105671" x="1384300" y="3683000"/>
          <p14:tracePt t="105805" x="1377950" y="3689350"/>
          <p14:tracePt t="105918" x="1371600" y="3702050"/>
          <p14:tracePt t="105928" x="1371600" y="3708400"/>
          <p14:tracePt t="105942" x="1371600" y="3727450"/>
          <p14:tracePt t="105968" x="1371600" y="3733800"/>
          <p14:tracePt t="105984" x="1371600" y="3740150"/>
          <p14:tracePt t="106000" x="1371600" y="3752850"/>
          <p14:tracePt t="106016" x="1371600" y="3759200"/>
          <p14:tracePt t="106035" x="1371600" y="3771900"/>
          <p14:tracePt t="106052" x="1371600" y="3778250"/>
          <p14:tracePt t="106067" x="1365250" y="3790950"/>
          <p14:tracePt t="106175" x="1365250" y="3797300"/>
          <p14:tracePt t="106183" x="1358900" y="3797300"/>
          <p14:tracePt t="106223" x="1352550" y="3797300"/>
          <p14:tracePt t="106252" x="1346200" y="3797300"/>
          <p14:tracePt t="106268" x="1346200" y="3803650"/>
          <p14:tracePt t="106303" x="1333500" y="3803650"/>
          <p14:tracePt t="106317" x="1333500" y="3810000"/>
          <p14:tracePt t="106335" x="1327150" y="3810000"/>
          <p14:tracePt t="106339" x="1320800" y="3816350"/>
          <p14:tracePt t="106350" x="1314450" y="3816350"/>
          <p14:tracePt t="106368" x="1314450" y="3822700"/>
          <p14:tracePt t="106385" x="1308100" y="3822700"/>
          <p14:tracePt t="106401" x="1301750" y="3822700"/>
          <p14:tracePt t="106419" x="1289050" y="3829050"/>
          <p14:tracePt t="106435" x="1270000" y="3829050"/>
          <p14:tracePt t="106452" x="1250950" y="3829050"/>
          <p14:tracePt t="106469" x="1238250" y="3829050"/>
          <p14:tracePt t="106485" x="1225550" y="3829050"/>
          <p14:tracePt t="106500" x="1219200" y="3829050"/>
          <p14:tracePt t="106518" x="1193800" y="3829050"/>
          <p14:tracePt t="106521" x="1181100" y="3822700"/>
          <p14:tracePt t="106536" x="1149350" y="3822700"/>
          <p14:tracePt t="106553" x="1136650" y="3816350"/>
          <p14:tracePt t="106567" x="1130300" y="3810000"/>
          <p14:tracePt t="106601" x="1123950" y="3810000"/>
          <p14:tracePt t="106617" x="1104900" y="3810000"/>
          <p14:tracePt t="106634" x="1073150" y="3810000"/>
          <p14:tracePt t="106649" x="1047750" y="3810000"/>
          <p14:tracePt t="106667" x="1022350" y="3810000"/>
          <p14:tracePt t="106685" x="1016000" y="3810000"/>
          <p14:tracePt t="106701" x="1009650" y="3810000"/>
          <p14:tracePt t="106735" x="1003300" y="3803650"/>
          <p14:tracePt t="106751" x="977900" y="3797300"/>
          <p14:tracePt t="106755" x="971550" y="3784600"/>
          <p14:tracePt t="106769" x="958850" y="3784600"/>
          <p14:tracePt t="106786" x="939800" y="3771900"/>
          <p14:tracePt t="106803" x="933450" y="3771900"/>
          <p14:tracePt t="106818" x="920750" y="3765550"/>
          <p14:tracePt t="106834" x="901700" y="3752850"/>
          <p14:tracePt t="106852" x="876300" y="3727450"/>
          <p14:tracePt t="106868" x="857250" y="3708400"/>
          <p14:tracePt t="106885" x="844550" y="3689350"/>
          <p14:tracePt t="106903" x="825500" y="3657600"/>
          <p14:tracePt t="106918" x="819150" y="3651250"/>
          <p14:tracePt t="106936" x="812800" y="3632200"/>
          <p14:tracePt t="106952" x="806450" y="3606800"/>
          <p14:tracePt t="106969" x="800100" y="3594100"/>
          <p14:tracePt t="106984" x="793750" y="3568700"/>
          <p14:tracePt t="106988" x="793750" y="3562350"/>
          <p14:tracePt t="107004" x="793750" y="3556000"/>
          <p14:tracePt t="107018" x="793750" y="3536950"/>
          <p14:tracePt t="107033" x="793750" y="3517900"/>
          <p14:tracePt t="107053" x="793750" y="3492500"/>
          <p14:tracePt t="107066" x="793750" y="3467100"/>
          <p14:tracePt t="107086" x="793750" y="3422650"/>
          <p14:tracePt t="107101" x="800100" y="3384550"/>
          <p14:tracePt t="107118" x="806450" y="3359150"/>
          <p14:tracePt t="107136" x="819150" y="3340100"/>
          <p14:tracePt t="107153" x="819150" y="3308350"/>
          <p14:tracePt t="107170" x="831850" y="3282950"/>
          <p14:tracePt t="107186" x="838200" y="3257550"/>
          <p14:tracePt t="107202" x="844550" y="3238500"/>
          <p14:tracePt t="107219" x="850900" y="3219450"/>
          <p14:tracePt t="107236" x="850900" y="3206750"/>
          <p14:tracePt t="107252" x="857250" y="3200400"/>
          <p14:tracePt t="107267" x="863600" y="3181350"/>
          <p14:tracePt t="107286" x="876300" y="3162300"/>
          <p14:tracePt t="107303" x="876300" y="3143250"/>
          <p14:tracePt t="107318" x="882650" y="3136900"/>
          <p14:tracePt t="107335" x="889000" y="3130550"/>
          <p14:tracePt t="107388" x="889000" y="3124200"/>
          <p14:tracePt t="107623" x="889000" y="3117850"/>
          <p14:tracePt t="110418" x="901700" y="3117850"/>
          <p14:tracePt t="110426" x="920750" y="3105150"/>
          <p14:tracePt t="110451" x="933450" y="3098800"/>
          <p14:tracePt t="110467" x="952500" y="3086100"/>
          <p14:tracePt t="110485" x="958850" y="3079750"/>
          <p14:tracePt t="110501" x="965200" y="3079750"/>
          <p14:tracePt t="110518" x="971550" y="3073400"/>
          <p14:tracePt t="110535" x="990600" y="3060700"/>
          <p14:tracePt t="110552" x="1028700" y="3054350"/>
          <p14:tracePt t="110567" x="1066800" y="3048000"/>
          <p14:tracePt t="110585" x="1092200" y="3035300"/>
          <p14:tracePt t="110601" x="1117600" y="3035300"/>
          <p14:tracePt t="110604" x="1136650" y="3028950"/>
          <p14:tracePt t="110635" x="1149350" y="3022600"/>
          <p14:tracePt t="110652" x="1181100" y="3022600"/>
          <p14:tracePt t="110668" x="1219200" y="3022600"/>
          <p14:tracePt t="110685" x="1289050" y="3022600"/>
          <p14:tracePt t="110702" x="1352550" y="3022600"/>
          <p14:tracePt t="110716" x="1403350" y="3022600"/>
          <p14:tracePt t="110734" x="1460500" y="3022600"/>
          <p14:tracePt t="110750" x="1517650" y="3022600"/>
          <p14:tracePt t="110767" x="1606550" y="3035300"/>
          <p14:tracePt t="110785" x="1771650" y="3073400"/>
          <p14:tracePt t="110800" x="1816100" y="3086100"/>
          <p14:tracePt t="110817" x="1885950" y="3105150"/>
          <p14:tracePt t="110834" x="1917700" y="3117850"/>
          <p14:tracePt t="110850" x="1936750" y="3136900"/>
          <p14:tracePt t="110867" x="1981200" y="3168650"/>
          <p14:tracePt t="110884" x="2044700" y="3219450"/>
          <p14:tracePt t="110902" x="2120900" y="3282950"/>
          <p14:tracePt t="110919" x="2146300" y="3314700"/>
          <p14:tracePt t="110936" x="2159000" y="3327400"/>
          <p14:tracePt t="110950" x="2165350" y="3359150"/>
          <p14:tracePt t="110967" x="2178050" y="3384550"/>
          <p14:tracePt t="110989" x="2184400" y="3454400"/>
          <p14:tracePt t="111013" x="2184400" y="3511550"/>
          <p14:tracePt t="111020" x="2184400" y="3524250"/>
          <p14:tracePt t="111033" x="2184400" y="3530600"/>
          <p14:tracePt t="111051" x="2184400" y="3543300"/>
          <p14:tracePt t="111066" x="2184400" y="3562350"/>
          <p14:tracePt t="111084" x="2184400" y="3575050"/>
          <p14:tracePt t="111089" x="2184400" y="3581400"/>
          <p14:tracePt t="111101" x="2184400" y="3594100"/>
          <p14:tracePt t="111116" x="2178050" y="3613150"/>
          <p14:tracePt t="111135" x="2159000" y="3625850"/>
          <p14:tracePt t="111150" x="2133600" y="3657600"/>
          <p14:tracePt t="111155" x="2127250" y="3663950"/>
          <p14:tracePt t="111169" x="2114550" y="3689350"/>
          <p14:tracePt t="111186" x="2101850" y="3702050"/>
          <p14:tracePt t="111203" x="2082800" y="3721100"/>
          <p14:tracePt t="111217" x="2057400" y="3740150"/>
          <p14:tracePt t="111236" x="2038350" y="3752850"/>
          <p14:tracePt t="111251" x="2012950" y="3759200"/>
          <p14:tracePt t="111268" x="1987550" y="3778250"/>
          <p14:tracePt t="111271" x="1968500" y="3778250"/>
          <p14:tracePt t="111286" x="1949450" y="3790950"/>
          <p14:tracePt t="111303" x="1936750" y="3797300"/>
          <p14:tracePt t="111318" x="1930400" y="3803650"/>
          <p14:tracePt t="111335" x="1898650" y="3810000"/>
          <p14:tracePt t="111352" x="1860550" y="3822700"/>
          <p14:tracePt t="111368" x="1790700" y="3829050"/>
          <p14:tracePt t="111384" x="1714500" y="3835400"/>
          <p14:tracePt t="111401" x="1657350" y="3835400"/>
          <p14:tracePt t="111419" x="1625600" y="3835400"/>
          <p14:tracePt t="111434" x="1612900" y="3835400"/>
          <p14:tracePt t="111451" x="1600200" y="3835400"/>
          <p14:tracePt t="111465" x="1568450" y="3841750"/>
          <p14:tracePt t="111484" x="1511300" y="3841750"/>
          <p14:tracePt t="111502" x="1460500" y="3841750"/>
          <p14:tracePt t="111518" x="1428750" y="3841750"/>
          <p14:tracePt t="111535" x="1403350" y="3835400"/>
          <p14:tracePt t="111553" x="1365250" y="3822700"/>
          <p14:tracePt t="111567" x="1327150" y="3810000"/>
          <p14:tracePt t="111585" x="1270000" y="3784600"/>
          <p14:tracePt t="111601" x="1187450" y="3765550"/>
          <p14:tracePt t="111618" x="1123950" y="3727450"/>
          <p14:tracePt t="111621" x="1104900" y="3714750"/>
          <p14:tracePt t="111635" x="1098550" y="3702050"/>
          <p14:tracePt t="111653" x="1066800" y="3625850"/>
          <p14:tracePt t="111669" x="1047750" y="3581400"/>
          <p14:tracePt t="111684" x="1041400" y="3543300"/>
          <p14:tracePt t="111701" x="1022350" y="3505200"/>
          <p14:tracePt t="111717" x="1009650" y="3448050"/>
          <p14:tracePt t="111735" x="996950" y="3384550"/>
          <p14:tracePt t="111752" x="996950" y="3352800"/>
          <p14:tracePt t="111768" x="996950" y="3327400"/>
          <p14:tracePt t="111784" x="996950" y="3289300"/>
          <p14:tracePt t="111801" x="996950" y="3263900"/>
          <p14:tracePt t="111817" x="1003300" y="3232150"/>
          <p14:tracePt t="111834" x="1016000" y="3206750"/>
          <p14:tracePt t="111851" x="1028700" y="3181350"/>
          <p14:tracePt t="111867" x="1041400" y="3162300"/>
          <p14:tracePt t="111885" x="1054100" y="3149600"/>
          <p14:tracePt t="111901" x="1066800" y="3136900"/>
          <p14:tracePt t="111918" x="1098550" y="3117850"/>
          <p14:tracePt t="111935" x="1130300" y="3105150"/>
          <p14:tracePt t="111951" x="1168400" y="3092450"/>
          <p14:tracePt t="111967" x="1212850" y="3073400"/>
          <p14:tracePt t="111985" x="1238250" y="3060700"/>
          <p14:tracePt t="112001" x="1250950" y="3054350"/>
          <p14:tracePt t="112018" x="1257300" y="3054350"/>
          <p14:tracePt t="112021" x="1270000" y="3048000"/>
          <p14:tracePt t="112040" x="1289050" y="3048000"/>
          <p14:tracePt t="112045" x="1301750" y="3041650"/>
          <p14:tracePt t="112065" x="1333500" y="3041650"/>
          <p14:tracePt t="112067" x="1352550" y="3041650"/>
          <p14:tracePt t="112086" x="1377950" y="3035300"/>
          <p14:tracePt t="112101" x="1390650" y="3035300"/>
          <p14:tracePt t="112118" x="1416050" y="3035300"/>
          <p14:tracePt t="112136" x="1447800" y="3035300"/>
          <p14:tracePt t="112151" x="1485900" y="3035300"/>
          <p14:tracePt t="112168" x="1530350" y="3035300"/>
          <p14:tracePt t="112185" x="1555750" y="3035300"/>
          <p14:tracePt t="112200" x="1568450" y="3035300"/>
          <p14:tracePt t="112217" x="1600200" y="3048000"/>
          <p14:tracePt t="112234" x="1625600" y="3067050"/>
          <p14:tracePt t="112239" x="1644650" y="3079750"/>
          <p14:tracePt t="112252" x="1657350" y="3086100"/>
          <p14:tracePt t="112268" x="1689100" y="3111500"/>
          <p14:tracePt t="112286" x="1727200" y="3149600"/>
          <p14:tracePt t="112304" x="1765300" y="3175000"/>
          <p14:tracePt t="112319" x="1822450" y="3232150"/>
          <p14:tracePt t="112335" x="1873250" y="3295650"/>
          <p14:tracePt t="112350" x="1917700" y="3340100"/>
          <p14:tracePt t="112368" x="1936750" y="3371850"/>
          <p14:tracePt t="112385" x="1949450" y="3390900"/>
          <p14:tracePt t="112402" x="1955800" y="3435350"/>
          <p14:tracePt t="112419" x="1968500" y="3473450"/>
          <p14:tracePt t="112435" x="1974850" y="3517900"/>
          <p14:tracePt t="112451" x="1974850" y="3556000"/>
          <p14:tracePt t="112468" x="1981200" y="3587750"/>
          <p14:tracePt t="112483" x="1981200" y="3600450"/>
          <p14:tracePt t="112501" x="1981200" y="3606800"/>
          <p14:tracePt t="112518" x="1981200" y="3619500"/>
          <p14:tracePt t="112534" x="1981200" y="3638550"/>
          <p14:tracePt t="112550" x="1968500" y="3663950"/>
          <p14:tracePt t="112567" x="1943100" y="3702050"/>
          <p14:tracePt t="112586" x="1930400" y="3714750"/>
          <p14:tracePt t="112600" x="1924050" y="3721100"/>
          <p14:tracePt t="112618" x="1917700" y="3727450"/>
          <p14:tracePt t="112635" x="1905000" y="3733800"/>
          <p14:tracePt t="112638" x="1892300" y="3740150"/>
          <p14:tracePt t="112651" x="1879600" y="3746500"/>
          <p14:tracePt t="112669" x="1835150" y="3778250"/>
          <p14:tracePt t="112686" x="1803400" y="3797300"/>
          <p14:tracePt t="112702" x="1771650" y="3816350"/>
          <p14:tracePt t="112717" x="1739900" y="3822700"/>
          <p14:tracePt t="112734" x="1720850" y="3835400"/>
          <p14:tracePt t="112750" x="1682750" y="3835400"/>
          <p14:tracePt t="112768" x="1651000" y="3841750"/>
          <p14:tracePt t="112785" x="1612900" y="3841750"/>
          <p14:tracePt t="112801" x="1562100" y="3848100"/>
          <p14:tracePt t="112817" x="1492250" y="3848100"/>
          <p14:tracePt t="112837" x="1441450" y="3848100"/>
          <p14:tracePt t="112841" x="1422400" y="3848100"/>
          <p14:tracePt t="112850" x="1397000" y="3848100"/>
          <p14:tracePt t="112866" x="1365250" y="3848100"/>
          <p14:tracePt t="112885" x="1327150" y="3848100"/>
          <p14:tracePt t="112901" x="1308100" y="3848100"/>
          <p14:tracePt t="112918" x="1282700" y="3848100"/>
          <p14:tracePt t="112935" x="1270000" y="3848100"/>
          <p14:tracePt t="112951" x="1263650" y="3835400"/>
          <p14:tracePt t="112966" x="1244600" y="3822700"/>
          <p14:tracePt t="112984" x="1225550" y="3803650"/>
          <p14:tracePt t="113000" x="1181100" y="3771900"/>
          <p14:tracePt t="113018" x="1143000" y="3740150"/>
          <p14:tracePt t="113034" x="1111250" y="3721100"/>
          <p14:tracePt t="113037" x="1104900" y="3714750"/>
          <p14:tracePt t="113052" x="1092200" y="3702050"/>
          <p14:tracePt t="113067" x="1085850" y="3689350"/>
          <p14:tracePt t="113084" x="1079500" y="3670300"/>
          <p14:tracePt t="113100" x="1066800" y="3632200"/>
          <p14:tracePt t="113117" x="1047750" y="3581400"/>
          <p14:tracePt t="113134" x="1028700" y="3524250"/>
          <p14:tracePt t="113152" x="1016000" y="3479800"/>
          <p14:tracePt t="113168" x="1016000" y="3460750"/>
          <p14:tracePt t="113184" x="1016000" y="3435350"/>
          <p14:tracePt t="113201" x="1016000" y="3403600"/>
          <p14:tracePt t="113216" x="1016000" y="3365500"/>
          <p14:tracePt t="113233" x="1016000" y="3321050"/>
          <p14:tracePt t="113251" x="1022350" y="3289300"/>
          <p14:tracePt t="113254" x="1035050" y="3276600"/>
          <p14:tracePt t="113268" x="1041400" y="3263900"/>
          <p14:tracePt t="113284" x="1054100" y="3232150"/>
          <p14:tracePt t="113302" x="1060450" y="3219450"/>
          <p14:tracePt t="113317" x="1073150" y="3194050"/>
          <p14:tracePt t="113334" x="1085850" y="3181350"/>
          <p14:tracePt t="113351" x="1104900" y="3162300"/>
          <p14:tracePt t="113367" x="1130300" y="3149600"/>
          <p14:tracePt t="113385" x="1162050" y="3136900"/>
          <p14:tracePt t="113399" x="1174750" y="3124200"/>
          <p14:tracePt t="113418" x="1212850" y="3111500"/>
          <p14:tracePt t="113436" x="1231900" y="3105150"/>
          <p14:tracePt t="113451" x="1250950" y="3098800"/>
          <p14:tracePt t="113467" x="1282700" y="3086100"/>
          <p14:tracePt t="113484" x="1320800" y="3073400"/>
          <p14:tracePt t="113500" x="1346200" y="3067050"/>
          <p14:tracePt t="113518" x="1358900" y="3067050"/>
          <p14:tracePt t="113535" x="1384300" y="3060700"/>
          <p14:tracePt t="113552" x="1403350" y="3054350"/>
          <p14:tracePt t="113566" x="1422400" y="3048000"/>
          <p14:tracePt t="113583" x="1447800" y="3048000"/>
          <p14:tracePt t="113601" x="1479550" y="3041650"/>
          <p14:tracePt t="113615" x="1492250" y="3035300"/>
          <p14:tracePt t="113634" x="1511300" y="3035300"/>
          <p14:tracePt t="113652" x="1543050" y="3035300"/>
          <p14:tracePt t="113666" x="1555750" y="3035300"/>
          <p14:tracePt t="113685" x="1600200" y="3035300"/>
          <p14:tracePt t="113702" x="1631950" y="3035300"/>
          <p14:tracePt t="113717" x="1663700" y="3035300"/>
          <p14:tracePt t="113733" x="1695450" y="3041650"/>
          <p14:tracePt t="113751" x="1714500" y="3048000"/>
          <p14:tracePt t="113767" x="1727200" y="3060700"/>
          <p14:tracePt t="113784" x="1746250" y="3073400"/>
          <p14:tracePt t="113787" x="1758950" y="3092450"/>
          <p14:tracePt t="113801" x="1771650" y="3105150"/>
          <p14:tracePt t="113817" x="1778000" y="3136900"/>
          <p14:tracePt t="113834" x="1790700" y="3155950"/>
          <p14:tracePt t="113849" x="1797050" y="3181350"/>
          <p14:tracePt t="113867" x="1809750" y="3206750"/>
          <p14:tracePt t="113884" x="1816100" y="3244850"/>
          <p14:tracePt t="113901" x="1835150" y="3270250"/>
          <p14:tracePt t="113917" x="1847850" y="3302000"/>
          <p14:tracePt t="113934" x="1873250" y="3333750"/>
          <p14:tracePt t="113951" x="1879600" y="3346450"/>
          <p14:tracePt t="113968" x="1879600" y="3365500"/>
          <p14:tracePt t="113985" x="1879600" y="3384550"/>
          <p14:tracePt t="114000" x="1892300" y="3416300"/>
          <p14:tracePt t="114017" x="1892300" y="3454400"/>
          <p14:tracePt t="114034" x="1892300" y="3492500"/>
          <p14:tracePt t="114051" x="1892300" y="3530600"/>
          <p14:tracePt t="114066" x="1885950" y="3575050"/>
          <p14:tracePt t="114083" x="1879600" y="3613150"/>
          <p14:tracePt t="114101" x="1866900" y="3644900"/>
          <p14:tracePt t="114117" x="1854200" y="3689350"/>
          <p14:tracePt t="114134" x="1841500" y="3708400"/>
          <p14:tracePt t="114149" x="1835150" y="3721100"/>
          <p14:tracePt t="114168" x="1803400" y="3752850"/>
          <p14:tracePt t="114185" x="1765300" y="3784600"/>
          <p14:tracePt t="114201" x="1733550" y="3816350"/>
          <p14:tracePt t="114217" x="1714500" y="3841750"/>
          <p14:tracePt t="114234" x="1701800" y="3854450"/>
          <p14:tracePt t="114251" x="1689100" y="3860800"/>
          <p14:tracePt t="114266" x="1663700" y="3873500"/>
          <p14:tracePt t="114270" x="1657350" y="3886200"/>
          <p14:tracePt t="114283" x="1638300" y="3892550"/>
          <p14:tracePt t="114300" x="1587500" y="3911600"/>
          <p14:tracePt t="114318" x="1524000" y="3924300"/>
          <p14:tracePt t="114334" x="1492250" y="3930650"/>
          <p14:tracePt t="114351" x="1473200" y="3937000"/>
          <p14:tracePt t="114367" x="1460500" y="3943350"/>
          <p14:tracePt t="114384" x="1441450" y="3943350"/>
          <p14:tracePt t="114402" x="1422400" y="3943350"/>
          <p14:tracePt t="114418" x="1365250" y="3943350"/>
          <p14:tracePt t="114434" x="1327150" y="3924300"/>
          <p14:tracePt t="114451" x="1212850" y="3841750"/>
          <p14:tracePt t="114467" x="1143000" y="3765550"/>
          <p14:tracePt t="114484" x="1098550" y="3721100"/>
          <p14:tracePt t="114501" x="1073150" y="3695700"/>
          <p14:tracePt t="114517" x="1054100" y="3676650"/>
          <p14:tracePt t="114520" x="1041400" y="3663950"/>
          <p14:tracePt t="114534" x="1022350" y="3638550"/>
          <p14:tracePt t="114552" x="990600" y="3581400"/>
          <p14:tracePt t="114567" x="952500" y="3492500"/>
          <p14:tracePt t="114583" x="939800" y="3435350"/>
          <p14:tracePt t="114600" x="927100" y="3390900"/>
          <p14:tracePt t="114616" x="920750" y="3333750"/>
          <p14:tracePt t="114635" x="914400" y="3282950"/>
          <p14:tracePt t="114650" x="908050" y="3225800"/>
          <p14:tracePt t="114666" x="908050" y="3187700"/>
          <p14:tracePt t="114686" x="914400" y="3143250"/>
          <p14:tracePt t="114699" x="933450" y="3111500"/>
          <p14:tracePt t="114717" x="965200" y="3086100"/>
          <p14:tracePt t="114734" x="1009650" y="3048000"/>
          <p14:tracePt t="114751" x="1079500" y="3009900"/>
          <p14:tracePt t="114766" x="1123950" y="2984500"/>
          <p14:tracePt t="114770" x="1155700" y="2965450"/>
          <p14:tracePt t="114784" x="1174750" y="2965450"/>
          <p14:tracePt t="114801" x="1206500" y="2946400"/>
          <p14:tracePt t="114817" x="1276350" y="2933700"/>
          <p14:tracePt t="114834" x="1352550" y="2921000"/>
          <p14:tracePt t="114850" x="1466850" y="2914650"/>
          <p14:tracePt t="114866" x="1562100" y="2908300"/>
          <p14:tracePt t="114889" x="1593850" y="2901950"/>
          <p14:tracePt t="114917" x="1606550" y="2901950"/>
          <p14:tracePt t="114935" x="1625600" y="2901950"/>
          <p14:tracePt t="114951" x="1670050" y="2908300"/>
          <p14:tracePt t="114967" x="1727200" y="2921000"/>
          <p14:tracePt t="114984" x="1771650" y="2927350"/>
          <p14:tracePt t="115000" x="1816100" y="2946400"/>
          <p14:tracePt t="115017" x="1873250" y="2959100"/>
          <p14:tracePt t="115034" x="1943100" y="2984500"/>
          <p14:tracePt t="115050" x="2000250" y="3016250"/>
          <p14:tracePt t="115067" x="2095500" y="3048000"/>
          <p14:tracePt t="115084" x="2133600" y="3067050"/>
          <p14:tracePt t="115101" x="2146300" y="3079750"/>
          <p14:tracePt t="115116" x="2171700" y="3098800"/>
          <p14:tracePt t="115135" x="2203450" y="3124200"/>
          <p14:tracePt t="115152" x="2254250" y="3175000"/>
          <p14:tracePt t="115168" x="2279650" y="3194050"/>
          <p14:tracePt t="115184" x="2298700" y="3213100"/>
          <p14:tracePt t="115202" x="2311400" y="3232150"/>
          <p14:tracePt t="115217" x="2324100" y="3251200"/>
          <p14:tracePt t="115234" x="2343150" y="3289300"/>
          <p14:tracePt t="115250" x="2355850" y="3333750"/>
          <p14:tracePt t="115267" x="2368550" y="3384550"/>
          <p14:tracePt t="115285" x="2368550" y="3429000"/>
          <p14:tracePt t="115301" x="2368550" y="3448050"/>
          <p14:tracePt t="115316" x="2368550" y="3524250"/>
          <p14:tracePt t="115333" x="2368550" y="3587750"/>
          <p14:tracePt t="115351" x="2355850" y="3657600"/>
          <p14:tracePt t="115367" x="2343150" y="3702050"/>
          <p14:tracePt t="115384" x="2336800" y="3727450"/>
          <p14:tracePt t="115400" x="2317750" y="3759200"/>
          <p14:tracePt t="115418" x="2298700" y="3790950"/>
          <p14:tracePt t="115435" x="2279650" y="3822700"/>
          <p14:tracePt t="115451" x="2247900" y="3848100"/>
          <p14:tracePt t="115467" x="2203450" y="3879850"/>
          <p14:tracePt t="115483" x="2152650" y="3911600"/>
          <p14:tracePt t="115500" x="2101850" y="3937000"/>
          <p14:tracePt t="115518" x="2051050" y="3962400"/>
          <p14:tracePt t="115534" x="2025650" y="3975100"/>
          <p14:tracePt t="115550" x="1993900" y="3975100"/>
          <p14:tracePt t="115567" x="1936750" y="3975100"/>
          <p14:tracePt t="115584" x="1873250" y="3975100"/>
          <p14:tracePt t="115601" x="1803400" y="3975100"/>
          <p14:tracePt t="115616" x="1720850" y="3975100"/>
          <p14:tracePt t="115634" x="1651000" y="3975100"/>
          <p14:tracePt t="115651" x="1619250" y="3975100"/>
          <p14:tracePt t="115666" x="1587500" y="3975100"/>
          <p14:tracePt t="115684" x="1555750" y="3975100"/>
          <p14:tracePt t="115700" x="1524000" y="3968750"/>
          <p14:tracePt t="115718" x="1447800" y="3956050"/>
          <p14:tracePt t="115734" x="1346200" y="3930650"/>
          <p14:tracePt t="115750" x="1212850" y="3898900"/>
          <p14:tracePt t="115768" x="1092200" y="3848100"/>
          <p14:tracePt t="115783" x="1003300" y="3816350"/>
          <p14:tracePt t="115802" x="984250" y="3803650"/>
          <p14:tracePt t="115818" x="977900" y="3803650"/>
          <p14:tracePt t="115834" x="971550" y="3784600"/>
          <p14:tracePt t="115848" x="933450" y="3733800"/>
          <p14:tracePt t="115867" x="876300" y="3657600"/>
          <p14:tracePt t="115885" x="838200" y="3594100"/>
          <p14:tracePt t="115888" x="825500" y="3568700"/>
          <p14:tracePt t="115901" x="819150" y="3549650"/>
          <p14:tracePt t="115917" x="812800" y="3524250"/>
          <p14:tracePt t="115935" x="812800" y="3448050"/>
          <p14:tracePt t="115951" x="812800" y="3352800"/>
          <p14:tracePt t="115967" x="812800" y="3308350"/>
          <p14:tracePt t="115982" x="819150" y="3263900"/>
          <p14:tracePt t="116000" x="831850" y="3232150"/>
          <p14:tracePt t="116016" x="850900" y="3206750"/>
          <p14:tracePt t="116033" x="869950" y="3175000"/>
          <p14:tracePt t="116052" x="920750" y="3130550"/>
          <p14:tracePt t="116067" x="933450" y="3117850"/>
          <p14:tracePt t="116084" x="939800" y="3105150"/>
          <p14:tracePt t="116100" x="958850" y="3098800"/>
          <p14:tracePt t="116116" x="971550" y="3086100"/>
          <p14:tracePt t="116134" x="996950" y="3086100"/>
          <p14:tracePt t="116151" x="1028700" y="3079750"/>
          <p14:tracePt t="116167" x="1060450" y="3067050"/>
          <p14:tracePt t="116184" x="1117600" y="3048000"/>
          <p14:tracePt t="116200" x="1155700" y="3041650"/>
          <p14:tracePt t="116217" x="1193800" y="3041650"/>
          <p14:tracePt t="116233" x="1270000" y="3041650"/>
          <p14:tracePt t="116250" x="1371600" y="3041650"/>
          <p14:tracePt t="116267" x="1485900" y="3041650"/>
          <p14:tracePt t="116283" x="1587500" y="3035300"/>
          <p14:tracePt t="116285" x="1625600" y="3035300"/>
          <p14:tracePt t="116302" x="1720850" y="3035300"/>
          <p14:tracePt t="116318" x="1822450" y="3035300"/>
          <p14:tracePt t="116333" x="1974850" y="3035300"/>
          <p14:tracePt t="116351" x="2114550" y="3048000"/>
          <p14:tracePt t="116367" x="2184400" y="3054350"/>
          <p14:tracePt t="116384" x="2203450" y="3054350"/>
          <p14:tracePt t="116401" x="2216150" y="3054350"/>
          <p14:tracePt t="116417" x="2228850" y="3067050"/>
          <p14:tracePt t="116434" x="2330450" y="3105150"/>
          <p14:tracePt t="116450" x="2432050" y="3155950"/>
          <p14:tracePt t="116466" x="2501900" y="3200400"/>
          <p14:tracePt t="116484" x="2546350" y="3232150"/>
          <p14:tracePt t="116500" x="2552700" y="3238500"/>
          <p14:tracePt t="116517" x="2559050" y="3244850"/>
          <p14:tracePt t="116534" x="2565400" y="3257550"/>
          <p14:tracePt t="116551" x="2571750" y="3276600"/>
          <p14:tracePt t="116566" x="2584450" y="3295650"/>
          <p14:tracePt t="116584" x="2590800" y="3302000"/>
          <p14:tracePt t="116601" x="2590800" y="3308350"/>
          <p14:tracePt t="116617" x="2590800" y="3314700"/>
          <p14:tracePt t="116633" x="2603500" y="3327400"/>
          <p14:tracePt t="116637" x="2609850" y="3352800"/>
          <p14:tracePt t="116651" x="2622550" y="3378200"/>
          <p14:tracePt t="116667" x="2635250" y="3429000"/>
          <p14:tracePt t="116685" x="2641600" y="3505200"/>
          <p14:tracePt t="116701" x="2641600" y="3549650"/>
          <p14:tracePt t="116717" x="2641600" y="3575050"/>
          <p14:tracePt t="116734" x="2628900" y="3619500"/>
          <p14:tracePt t="116750" x="2609850" y="3651250"/>
          <p14:tracePt t="116767" x="2578100" y="3683000"/>
          <p14:tracePt t="116782" x="2546350" y="3708400"/>
          <p14:tracePt t="116786" x="2514600" y="3733800"/>
          <p14:tracePt t="116801" x="2489200" y="3740150"/>
          <p14:tracePt t="116818" x="2419350" y="3771900"/>
          <p14:tracePt t="116833" x="2374900" y="3797300"/>
          <p14:tracePt t="116851" x="2292350" y="3822700"/>
          <p14:tracePt t="116866" x="2209800" y="3848100"/>
          <p14:tracePt t="116883" x="2095500" y="3867150"/>
          <p14:tracePt t="116901" x="1905000" y="3867150"/>
          <p14:tracePt t="116918" x="1784350" y="3860800"/>
          <p14:tracePt t="116934" x="1695450" y="3860800"/>
          <p14:tracePt t="116951" x="1638300" y="3854450"/>
          <p14:tracePt t="116967" x="1606550" y="3854450"/>
          <p14:tracePt t="116984" x="1549400" y="3854450"/>
          <p14:tracePt t="117000" x="1492250" y="3854450"/>
          <p14:tracePt t="117004" x="1466850" y="3854450"/>
          <p14:tracePt t="117017" x="1428750" y="3854450"/>
          <p14:tracePt t="117033" x="1365250" y="3835400"/>
          <p14:tracePt t="117051" x="1301750" y="3810000"/>
          <p14:tracePt t="117053" x="1270000" y="3797300"/>
          <p14:tracePt t="117066" x="1225550" y="3765550"/>
          <p14:tracePt t="117084" x="1181100" y="3721100"/>
          <p14:tracePt t="117101" x="1149350" y="3676650"/>
          <p14:tracePt t="117116" x="1117600" y="3638550"/>
          <p14:tracePt t="117134" x="1085850" y="3594100"/>
          <p14:tracePt t="117151" x="1066800" y="3562350"/>
          <p14:tracePt t="117168" x="1035050" y="3498850"/>
          <p14:tracePt t="117184" x="1022350" y="3460750"/>
          <p14:tracePt t="117201" x="1016000" y="3422650"/>
          <p14:tracePt t="117217" x="1016000" y="3397250"/>
          <p14:tracePt t="117234" x="1022350" y="3352800"/>
          <p14:tracePt t="117249" x="1047750" y="3289300"/>
          <p14:tracePt t="117268" x="1073150" y="3238500"/>
          <p14:tracePt t="117283" x="1104900" y="3200400"/>
          <p14:tracePt t="117301" x="1136650" y="3168650"/>
          <p14:tracePt t="117303" x="1149350" y="3162300"/>
          <p14:tracePt t="117316" x="1168400" y="3149600"/>
          <p14:tracePt t="117333" x="1181100" y="3143250"/>
          <p14:tracePt t="117350" x="1193800" y="3136900"/>
          <p14:tracePt t="117367" x="1206500" y="3124200"/>
          <p14:tracePt t="117384" x="1225550" y="3111500"/>
          <p14:tracePt t="117400" x="1244600" y="3111500"/>
          <p14:tracePt t="117418" x="1289050" y="3098800"/>
          <p14:tracePt t="117434" x="1314450" y="3092450"/>
          <p14:tracePt t="117451" x="1346200" y="3079750"/>
          <p14:tracePt t="117467" x="1377950" y="3067050"/>
          <p14:tracePt t="117484" x="1409700" y="3067050"/>
          <p14:tracePt t="117500" x="1441450" y="3060700"/>
          <p14:tracePt t="117517" x="1485900" y="3060700"/>
          <p14:tracePt t="117520" x="1504950" y="3060700"/>
          <p14:tracePt t="117534" x="1530350" y="3060700"/>
          <p14:tracePt t="117550" x="1574800" y="3067050"/>
          <p14:tracePt t="117566" x="1625600" y="3073400"/>
          <p14:tracePt t="117582" x="1663700" y="3079750"/>
          <p14:tracePt t="117601" x="1739900" y="3105150"/>
          <p14:tracePt t="117616" x="1854200" y="3143250"/>
          <p14:tracePt t="117634" x="1981200" y="3194050"/>
          <p14:tracePt t="117651" x="2076450" y="3225800"/>
          <p14:tracePt t="117667" x="2114550" y="3244850"/>
          <p14:tracePt t="117685" x="2133600" y="3257550"/>
          <p14:tracePt t="117701" x="2139950" y="3263900"/>
          <p14:tracePt t="117717" x="2152650" y="3282950"/>
          <p14:tracePt t="117732" x="2171700" y="3314700"/>
          <p14:tracePt t="117750" x="2190750" y="3340100"/>
          <p14:tracePt t="117766" x="2209800" y="3365500"/>
          <p14:tracePt t="117783" x="2216150" y="3384550"/>
          <p14:tracePt t="117800" x="2235200" y="3416300"/>
          <p14:tracePt t="117816" x="2254250" y="3460750"/>
          <p14:tracePt t="117833" x="2273300" y="3492500"/>
          <p14:tracePt t="117851" x="2279650" y="3524250"/>
          <p14:tracePt t="117867" x="2286000" y="3543300"/>
          <p14:tracePt t="117883" x="2286000" y="3562350"/>
          <p14:tracePt t="117899" x="2286000" y="3581400"/>
          <p14:tracePt t="117917" x="2286000" y="3594100"/>
          <p14:tracePt t="118133" x="2286000" y="3606800"/>
          <p14:tracePt t="118152" x="2279650" y="3632200"/>
          <p14:tracePt t="118169" x="2266950" y="3651250"/>
          <p14:tracePt t="118186" x="2247900" y="3676650"/>
          <p14:tracePt t="118200" x="2222500" y="3702050"/>
          <p14:tracePt t="118218" x="2184400" y="3727450"/>
          <p14:tracePt t="118234" x="2159000" y="3746500"/>
          <p14:tracePt t="118250" x="2114550" y="3765550"/>
          <p14:tracePt t="118268" x="2076450" y="3784600"/>
          <p14:tracePt t="118284" x="2025650" y="3816350"/>
          <p14:tracePt t="118300" x="1968500" y="3835400"/>
          <p14:tracePt t="118316" x="1854200" y="3873500"/>
          <p14:tracePt t="118333" x="1828800" y="3873500"/>
          <p14:tracePt t="118366" x="1822450" y="3873500"/>
          <p14:tracePt t="118385" x="1816100" y="3873500"/>
          <p14:tracePt t="118417" x="1803400" y="3873500"/>
          <p14:tracePt t="118432" x="1771650" y="3873500"/>
          <p14:tracePt t="118450" x="1670050" y="3879850"/>
          <p14:tracePt t="118467" x="1612900" y="3879850"/>
          <p14:tracePt t="118482" x="1562100" y="3879850"/>
          <p14:tracePt t="118500" x="1517650" y="3879850"/>
          <p14:tracePt t="118516" x="1460500" y="3879850"/>
          <p14:tracePt t="118533" x="1377950" y="3860800"/>
          <p14:tracePt t="118536" x="1352550" y="3860800"/>
          <p14:tracePt t="118551" x="1333500" y="3854450"/>
          <p14:tracePt t="118566" x="1327150" y="3854450"/>
          <p14:tracePt t="118600" x="1320800" y="3854450"/>
          <p14:tracePt t="118615" x="1295400" y="3822700"/>
          <p14:tracePt t="118634" x="1244600" y="3778250"/>
          <p14:tracePt t="118651" x="1193800" y="3721100"/>
          <p14:tracePt t="118666" x="1155700" y="3683000"/>
          <p14:tracePt t="118684" x="1143000" y="3657600"/>
          <p14:tracePt t="118700" x="1117600" y="3619500"/>
          <p14:tracePt t="118717" x="1104900" y="3581400"/>
          <p14:tracePt t="118733" x="1073150" y="3524250"/>
          <p14:tracePt t="118750" x="1047750" y="3486150"/>
          <p14:tracePt t="118766" x="1047750" y="3473450"/>
          <p14:tracePt t="118783" x="1041400" y="3467100"/>
          <p14:tracePt t="118802" x="1041400" y="3441700"/>
          <p14:tracePt t="118818" x="1041400" y="3403600"/>
          <p14:tracePt t="118832" x="1041400" y="3352800"/>
          <p14:tracePt t="118851" x="1041400" y="3302000"/>
          <p14:tracePt t="118865" x="1035050" y="3238500"/>
          <p14:tracePt t="118883" x="1035050" y="3168650"/>
          <p14:tracePt t="118900" x="1041400" y="3143250"/>
          <p14:tracePt t="118916" x="1047750" y="3117850"/>
          <p14:tracePt t="118935" x="1054100" y="3098800"/>
          <p14:tracePt t="118949" x="1066800" y="3086100"/>
          <p14:tracePt t="118968" x="1079500" y="3067050"/>
          <p14:tracePt t="118984" x="1092200" y="3054350"/>
          <p14:tracePt t="118999" x="1104900" y="3041650"/>
          <p14:tracePt t="119017" x="1117600" y="3028950"/>
          <p14:tracePt t="119035" x="1130300" y="3028950"/>
          <p14:tracePt t="119050" x="1136650" y="3016250"/>
          <p14:tracePt t="119053" x="1149350" y="3016250"/>
          <p14:tracePt t="119073" x="1174750" y="3003550"/>
          <p14:tracePt t="119091" x="1206500" y="2984500"/>
          <p14:tracePt t="119099" x="1219200" y="2984500"/>
          <p14:tracePt t="119116" x="1225550" y="2978150"/>
          <p14:tracePt t="119133" x="1238250" y="2971800"/>
          <p14:tracePt t="119148" x="1244600" y="2971800"/>
          <p14:tracePt t="119167" x="1250950" y="2965450"/>
          <p14:tracePt t="119181" x="1276350" y="2965450"/>
          <p14:tracePt t="119201" x="1308100" y="2965450"/>
          <p14:tracePt t="119215" x="1320800" y="2965450"/>
          <p14:tracePt t="119234" x="1333500" y="2965450"/>
          <p14:tracePt t="119250" x="1358900" y="2978150"/>
          <p14:tracePt t="119267" x="1384300" y="2990850"/>
          <p14:tracePt t="119290" x="1422400" y="3028950"/>
          <p14:tracePt t="119294" x="1435100" y="3041650"/>
          <p14:tracePt t="119315" x="1454150" y="3086100"/>
          <p14:tracePt t="119337" x="1454150" y="3111500"/>
          <p14:tracePt t="119342" x="1454150" y="3130550"/>
          <p14:tracePt t="119356" x="1454150" y="3162300"/>
          <p14:tracePt t="119366" x="1454150" y="3175000"/>
          <p14:tracePt t="119384" x="1454150" y="3206750"/>
          <p14:tracePt t="119399" x="1460500" y="3244850"/>
          <p14:tracePt t="119419" x="1460500" y="3289300"/>
          <p14:tracePt t="119436" x="1460500" y="3308350"/>
          <p14:tracePt t="119454" x="1460500" y="3333750"/>
          <p14:tracePt t="119466" x="1460500" y="3371850"/>
          <p14:tracePt t="119482" x="1460500" y="3416300"/>
          <p14:tracePt t="119501" x="1460500" y="3467100"/>
          <p14:tracePt t="119504" x="1460500" y="3486150"/>
          <p14:tracePt t="119514" x="1460500" y="3505200"/>
          <p14:tracePt t="119533" x="1460500" y="3549650"/>
          <p14:tracePt t="119549" x="1454150" y="3575050"/>
          <p14:tracePt t="119554" x="1447800" y="3594100"/>
          <p14:tracePt t="119567" x="1435100" y="3625850"/>
          <p14:tracePt t="119582" x="1422400" y="3657600"/>
          <p14:tracePt t="119599" x="1416050" y="3689350"/>
          <p14:tracePt t="119616" x="1409700" y="3695700"/>
          <p14:tracePt t="119634" x="1397000" y="3708400"/>
          <p14:tracePt t="119650" x="1377950" y="3727450"/>
          <p14:tracePt t="119666" x="1365250" y="3740150"/>
          <p14:tracePt t="119684" x="1327150" y="3765550"/>
          <p14:tracePt t="119698" x="1320800" y="3771900"/>
          <p14:tracePt t="119718" x="1308100" y="3778250"/>
          <p14:tracePt t="119749" x="1301750" y="3778250"/>
          <p14:tracePt t="119767" x="1295400" y="3784600"/>
          <p14:tracePt t="119783" x="1276350" y="3790950"/>
          <p14:tracePt t="119787" x="1270000" y="3797300"/>
          <p14:tracePt t="119800" x="1257300" y="3803650"/>
          <p14:tracePt t="119817" x="1206500" y="3803650"/>
          <p14:tracePt t="119833" x="1187450" y="3797300"/>
          <p14:tracePt t="119850" x="1174750" y="3784600"/>
          <p14:tracePt t="119866" x="1162050" y="3771900"/>
          <p14:tracePt t="119883" x="1143000" y="3765550"/>
          <p14:tracePt t="119899" x="1104900" y="3740150"/>
          <p14:tracePt t="119916" x="1041400" y="3689350"/>
          <p14:tracePt t="119920" x="1028700" y="3670300"/>
          <p14:tracePt t="119932" x="1016000" y="3651250"/>
          <p14:tracePt t="119951" x="990600" y="3581400"/>
          <p14:tracePt t="119966" x="984250" y="3549650"/>
          <p14:tracePt t="119984" x="977900" y="3517900"/>
          <p14:tracePt t="119999" x="971550" y="3486150"/>
          <p14:tracePt t="120015" x="958850" y="3429000"/>
          <p14:tracePt t="120033" x="939800" y="3365500"/>
          <p14:tracePt t="120050" x="933450" y="3327400"/>
          <p14:tracePt t="120066" x="933450" y="3276600"/>
          <p14:tracePt t="120082" x="933450" y="3257550"/>
          <p14:tracePt t="120098" x="933450" y="3232150"/>
          <p14:tracePt t="120117" x="939800" y="3194050"/>
          <p14:tracePt t="120131" x="958850" y="3149600"/>
          <p14:tracePt t="120151" x="971550" y="3117850"/>
          <p14:tracePt t="120154" x="971550" y="3111500"/>
          <p14:tracePt t="120164" x="977900" y="3105150"/>
          <p14:tracePt t="120184" x="984250" y="3092450"/>
          <p14:tracePt t="120201" x="996950" y="3086100"/>
          <p14:tracePt t="120217" x="1009650" y="3073400"/>
          <p14:tracePt t="120232" x="1028700" y="3067050"/>
          <p14:tracePt t="120249" x="1041400" y="3060700"/>
          <p14:tracePt t="120264" x="1066800" y="3048000"/>
          <p14:tracePt t="120282" x="1085850" y="3041650"/>
          <p14:tracePt t="120300" x="1092200" y="3035300"/>
          <p14:tracePt t="120317" x="1168400" y="3035300"/>
          <p14:tracePt t="120333" x="1257300" y="3016250"/>
          <p14:tracePt t="120350" x="1346200" y="3009900"/>
          <p14:tracePt t="120365" x="1409700" y="3009900"/>
          <p14:tracePt t="120384" x="1428750" y="3009900"/>
          <p14:tracePt t="120399" x="1447800" y="3009900"/>
          <p14:tracePt t="120414" x="1473200" y="3009900"/>
          <p14:tracePt t="120418" x="1492250" y="3009900"/>
          <p14:tracePt t="120431" x="1511300" y="3016250"/>
          <p14:tracePt t="120449" x="1555750" y="3041650"/>
          <p14:tracePt t="120453" x="1581150" y="3054350"/>
          <p14:tracePt t="120469" x="1606550" y="3073400"/>
          <p14:tracePt t="120484" x="1625600" y="3092450"/>
          <p14:tracePt t="120500" x="1638300" y="3105150"/>
          <p14:tracePt t="120516" x="1663700" y="3136900"/>
          <p14:tracePt t="120534" x="1695450" y="3168650"/>
          <p14:tracePt t="120550" x="1720850" y="3206750"/>
          <p14:tracePt t="120565" x="1739900" y="3257550"/>
          <p14:tracePt t="120583" x="1752600" y="3289300"/>
          <p14:tracePt t="120600" x="1758950" y="3321050"/>
          <p14:tracePt t="120616" x="1758950" y="3365500"/>
          <p14:tracePt t="120632" x="1765300" y="3416300"/>
          <p14:tracePt t="120649" x="1771650" y="3448050"/>
          <p14:tracePt t="120665" x="1771650" y="3479800"/>
          <p14:tracePt t="120668" x="1771650" y="3492500"/>
          <p14:tracePt t="120686" x="1771650" y="3530600"/>
          <p14:tracePt t="120701" x="1771650" y="3556000"/>
          <p14:tracePt t="120717" x="1765300" y="3587750"/>
          <p14:tracePt t="120735" x="1752600" y="3613150"/>
          <p14:tracePt t="120750" x="1739900" y="3644900"/>
          <p14:tracePt t="120771" x="1727200" y="3663950"/>
          <p14:tracePt t="120789" x="1720850" y="3663950"/>
          <p14:tracePt t="120801" x="1720850" y="3670300"/>
          <p14:tracePt t="120818" x="1714500" y="3683000"/>
          <p14:tracePt t="120833" x="1708150" y="3702050"/>
          <p14:tracePt t="120849" x="1695450" y="3721100"/>
          <p14:tracePt t="120869" x="1676400" y="3746500"/>
          <p14:tracePt t="120886" x="1651000" y="3771900"/>
          <p14:tracePt t="120890" x="1644650" y="3778250"/>
          <p14:tracePt t="120900" x="1631950" y="3784600"/>
          <p14:tracePt t="120918" x="1612900" y="3803650"/>
          <p14:tracePt t="120936" x="1606550" y="3810000"/>
          <p14:tracePt t="120951" x="1600200" y="3810000"/>
          <p14:tracePt t="120969" x="1593850" y="3816350"/>
          <p14:tracePt t="120975" x="1581150" y="3822700"/>
          <p14:tracePt t="120991" x="1562100" y="3829050"/>
          <p14:tracePt t="121007" x="1536700" y="3835400"/>
          <p14:tracePt t="121018" x="1530350" y="3835400"/>
          <p14:tracePt t="121033" x="1524000" y="3841750"/>
          <p14:tracePt t="121054" x="1511300" y="3841750"/>
          <p14:tracePt t="121060" x="1504950" y="3841750"/>
          <p14:tracePt t="121076" x="1492250" y="3848100"/>
          <p14:tracePt t="121090" x="1473200" y="3848100"/>
          <p14:tracePt t="121100" x="1460500" y="3848100"/>
          <p14:tracePt t="121119" x="1435100" y="3848100"/>
          <p14:tracePt t="121124" x="1416050" y="3848100"/>
          <p14:tracePt t="121143" x="1390650" y="3848100"/>
          <p14:tracePt t="121157" x="1371600" y="3848100"/>
          <p14:tracePt t="121168" x="1365250" y="3848100"/>
          <p14:tracePt t="121182" x="1358900" y="3841750"/>
          <p14:tracePt t="121199" x="1333500" y="3816350"/>
          <p14:tracePt t="121220" x="1301750" y="3771900"/>
          <p14:tracePt t="121242" x="1225550" y="3702050"/>
          <p14:tracePt t="121257" x="1181100" y="3657600"/>
          <p14:tracePt t="121266" x="1168400" y="3632200"/>
          <p14:tracePt t="121283" x="1149350" y="3600450"/>
          <p14:tracePt t="121305" x="1123950" y="3543300"/>
          <p14:tracePt t="121316" x="1104900" y="3505200"/>
          <p14:tracePt t="121333" x="1098550" y="3473450"/>
          <p14:tracePt t="121349" x="1092200" y="3454400"/>
          <p14:tracePt t="121366" x="1085850" y="3422650"/>
          <p14:tracePt t="121383" x="1079500" y="3390900"/>
          <p14:tracePt t="121398" x="1079500" y="3365500"/>
          <p14:tracePt t="121416" x="1079500" y="3327400"/>
          <p14:tracePt t="121437" x="1079500" y="3289300"/>
          <p14:tracePt t="121459" x="1092200" y="3257550"/>
          <p14:tracePt t="121474" x="1092200" y="3225800"/>
          <p14:tracePt t="121482" x="1098550" y="3213100"/>
          <p14:tracePt t="121499" x="1104900" y="3194050"/>
          <p14:tracePt t="121517" x="1123950" y="3175000"/>
          <p14:tracePt t="121533" x="1136650" y="3155950"/>
          <p14:tracePt t="121554" x="1155700" y="3130550"/>
          <p14:tracePt t="121577" x="1174750" y="3105150"/>
          <p14:tracePt t="121595" x="1187450" y="3098800"/>
          <p14:tracePt t="121608" x="1193800" y="3092450"/>
          <p14:tracePt t="121616" x="1200150" y="3092450"/>
          <p14:tracePt t="121636" x="1206500" y="3079750"/>
          <p14:tracePt t="121654" x="1238250" y="3067050"/>
          <p14:tracePt t="121666" x="1257300" y="3067050"/>
          <p14:tracePt t="121687" x="1308100" y="3048000"/>
          <p14:tracePt t="121709" x="1397000" y="3022600"/>
          <p14:tracePt t="121722" x="1441450" y="3022600"/>
          <p14:tracePt t="121733" x="1460500" y="3022600"/>
          <p14:tracePt t="121751" x="1498600" y="3022600"/>
          <p14:tracePt t="121772" x="1581150" y="3048000"/>
          <p14:tracePt t="121786" x="1651000" y="3060700"/>
          <p14:tracePt t="121801" x="1689100" y="3073400"/>
          <p14:tracePt t="121817" x="1752600" y="3098800"/>
          <p14:tracePt t="121834" x="1778000" y="3111500"/>
          <p14:tracePt t="121850" x="1809750" y="3130550"/>
          <p14:tracePt t="121871" x="1854200" y="3168650"/>
          <p14:tracePt t="121891" x="1924050" y="3232150"/>
          <p14:tracePt t="121902" x="1949450" y="3263900"/>
          <p14:tracePt t="121915" x="1949450" y="3270250"/>
          <p14:tracePt t="121934" x="1962150" y="3295650"/>
          <p14:tracePt t="121954" x="1962150" y="3321050"/>
          <p14:tracePt t="121972" x="1968500" y="3359150"/>
          <p14:tracePt t="121986" x="1974850" y="3416300"/>
          <p14:tracePt t="121990" x="1974850" y="3435350"/>
          <p14:tracePt t="122001" x="1981200" y="3460750"/>
          <p14:tracePt t="122021" x="1981200" y="3498850"/>
          <p14:tracePt t="122033" x="1974850" y="3511550"/>
          <p14:tracePt t="122049" x="1974850" y="3536950"/>
          <p14:tracePt t="122067" x="1962150" y="3575050"/>
          <p14:tracePt t="122087" x="1955800" y="3606800"/>
          <p14:tracePt t="122110" x="1936750" y="3651250"/>
          <p14:tracePt t="122113" x="1924050" y="3663950"/>
          <p14:tracePt t="122125" x="1924050" y="3670300"/>
          <p14:tracePt t="122139" x="1911350" y="3683000"/>
          <p14:tracePt t="122168" x="1905000" y="3689350"/>
          <p14:tracePt t="122189" x="1892300" y="3695700"/>
          <p14:tracePt t="122193" x="1879600" y="3708400"/>
          <p14:tracePt t="122208" x="1860550" y="3721100"/>
          <p14:tracePt t="122226" x="1841500" y="3740150"/>
          <p14:tracePt t="122238" x="1828800" y="3746500"/>
          <p14:tracePt t="122251" x="1822450" y="3746500"/>
          <p14:tracePt t="122273" x="1816100" y="3752850"/>
          <p14:tracePt t="122286" x="1803400" y="3759200"/>
          <p14:tracePt t="122304" x="1778000" y="3778250"/>
          <p14:tracePt t="122317" x="1758950" y="3784600"/>
          <p14:tracePt t="122333" x="1746250" y="3790950"/>
          <p14:tracePt t="122353" x="1739900" y="3797300"/>
          <p14:tracePt t="122375" x="1733550" y="3797300"/>
          <p14:tracePt t="122399" x="1720850" y="3810000"/>
          <p14:tracePt t="122416" x="1708150" y="3816350"/>
          <p14:tracePt t="122438" x="1676400" y="3841750"/>
          <p14:tracePt t="122460" x="1644650" y="3854450"/>
          <p14:tracePt t="122474" x="1638300" y="3860800"/>
          <p14:tracePt t="122501" x="1625600" y="3860800"/>
          <p14:tracePt t="122521" x="1612900" y="3873500"/>
          <p14:tracePt t="122543" x="1593850" y="3873500"/>
          <p14:tracePt t="122554" x="1581150" y="3873500"/>
          <p14:tracePt t="122568" x="1555750" y="3873500"/>
          <p14:tracePt t="122583" x="1536700" y="3873500"/>
          <p14:tracePt t="122598" x="1517650" y="3873500"/>
          <p14:tracePt t="122648" x="1511300" y="3873500"/>
          <p14:tracePt t="122764" x="1504950" y="3873500"/>
          <p14:tracePt t="122785" x="1454150" y="3867150"/>
          <p14:tracePt t="122806" x="1352550" y="3841750"/>
          <p14:tracePt t="122817" x="1327150" y="3841750"/>
          <p14:tracePt t="122833" x="1320800" y="3841750"/>
          <p14:tracePt t="122909" x="1314450" y="3835400"/>
          <p14:tracePt t="122916" x="1295400" y="3822700"/>
          <p14:tracePt t="122935" x="1257300" y="3810000"/>
          <p14:tracePt t="122950" x="1225550" y="3790950"/>
          <p14:tracePt t="122969" x="1212850" y="3784600"/>
          <p14:tracePt t="122984" x="1206500" y="3784600"/>
          <p14:tracePt t="123162" x="1206500" y="3778250"/>
          <p14:tracePt t="123180" x="1187450" y="3714750"/>
          <p14:tracePt t="123205" x="1181100" y="3632200"/>
          <p14:tracePt t="123208" x="1181100" y="3600450"/>
          <p14:tracePt t="123221" x="1181100" y="3556000"/>
          <p14:tracePt t="123222" x="1181100" y="3511550"/>
          <p14:tracePt t="123234" x="1181100" y="3486150"/>
          <p14:tracePt t="123249" x="1181100" y="3460750"/>
          <p14:tracePt t="123266" x="1181100" y="3435350"/>
          <p14:tracePt t="123283" x="1181100" y="3403600"/>
          <p14:tracePt t="123299" x="1181100" y="3390900"/>
          <p14:tracePt t="123303" x="1181100" y="3378200"/>
          <p14:tracePt t="123317" x="1181100" y="3346450"/>
          <p14:tracePt t="123332" x="1181100" y="3327400"/>
          <p14:tracePt t="123350" x="1181100" y="3314700"/>
          <p14:tracePt t="123365" x="1181100" y="3308350"/>
          <p14:tracePt t="123382" x="1187450" y="3289300"/>
          <p14:tracePt t="123401" x="1200150" y="3270250"/>
          <p14:tracePt t="123417" x="1200150" y="3251200"/>
          <p14:tracePt t="123435" x="1206500" y="3232150"/>
          <p14:tracePt t="123450" x="1212850" y="3213100"/>
          <p14:tracePt t="123467" x="1212850" y="3200400"/>
          <p14:tracePt t="123482" x="1212850" y="3187700"/>
          <p14:tracePt t="123500" x="1219200" y="3181350"/>
          <p14:tracePt t="123549" x="1225550" y="3181350"/>
          <p14:tracePt t="123567" x="1225550" y="3162300"/>
          <p14:tracePt t="123582" x="1231900" y="3155950"/>
          <p14:tracePt t="123600" x="1231900" y="3136900"/>
          <p14:tracePt t="123615" x="1231900" y="3130550"/>
          <p14:tracePt t="123633" x="1231900" y="3124200"/>
          <p14:tracePt t="123648" x="1238250" y="3124200"/>
          <p14:tracePt t="123667" x="1250950" y="3111500"/>
          <p14:tracePt t="123683" x="1263650" y="3092450"/>
          <p14:tracePt t="123700" x="1263650" y="3086100"/>
          <p14:tracePt t="123716" x="1270000" y="3086100"/>
          <p14:tracePt t="123749" x="1282700" y="3086100"/>
          <p14:tracePt t="123766" x="1301750" y="3086100"/>
          <p14:tracePt t="123781" x="1320800" y="3079750"/>
          <p14:tracePt t="123800" x="1339850" y="3079750"/>
          <p14:tracePt t="123817" x="1371600" y="3079750"/>
          <p14:tracePt t="123833" x="1416050" y="3079750"/>
          <p14:tracePt t="123849" x="1492250" y="3092450"/>
          <p14:tracePt t="123865" x="1587500" y="3111500"/>
          <p14:tracePt t="123883" x="1676400" y="3124200"/>
          <p14:tracePt t="123899" x="1714500" y="3130550"/>
          <p14:tracePt t="123917" x="1739900" y="3136900"/>
          <p14:tracePt t="123919" x="1752600" y="3143250"/>
          <p14:tracePt t="123933" x="1765300" y="3149600"/>
          <p14:tracePt t="123948" x="1816100" y="3187700"/>
          <p14:tracePt t="123967" x="1981200" y="3327400"/>
          <p14:tracePt t="123983" x="2076450" y="3429000"/>
          <p14:tracePt t="124000" x="2120900" y="3505200"/>
          <p14:tracePt t="124016" x="2133600" y="3556000"/>
          <p14:tracePt t="124020" x="2133600" y="3575050"/>
          <p14:tracePt t="124033" x="2133600" y="3600450"/>
          <p14:tracePt t="124050" x="2127250" y="3663950"/>
          <p14:tracePt t="124067" x="2095500" y="3752850"/>
          <p14:tracePt t="124082" x="2082800" y="3784600"/>
          <p14:tracePt t="124100" x="2070100" y="3797300"/>
          <p14:tracePt t="124116" x="2038350" y="3810000"/>
          <p14:tracePt t="124134" x="1974850" y="3816350"/>
          <p14:tracePt t="124151" x="1898650" y="3822700"/>
          <p14:tracePt t="124165" x="1866900" y="3822700"/>
          <p14:tracePt t="124184" x="1860550" y="3829050"/>
          <p14:tracePt t="124253" x="1854200" y="3829050"/>
          <p14:tracePt t="124261" x="1847850" y="3829050"/>
          <p14:tracePt t="124286" x="1841500" y="3829050"/>
          <p14:tracePt t="124323" x="1835150" y="3829050"/>
          <p14:tracePt t="124331" x="1822450" y="3829050"/>
          <p14:tracePt t="124339" x="1809750" y="3822700"/>
          <p14:tracePt t="124351" x="1803400" y="3810000"/>
          <p14:tracePt t="124367" x="1778000" y="3784600"/>
          <p14:tracePt t="124384" x="1746250" y="3765550"/>
          <p14:tracePt t="124399" x="1701800" y="3740150"/>
          <p14:tracePt t="124416" x="1663700" y="3721100"/>
          <p14:tracePt t="124434" x="1644650" y="3721100"/>
          <p14:tracePt t="124450" x="1625600" y="3721100"/>
          <p14:tracePt t="124465" x="1619250" y="3721100"/>
          <p14:tracePt t="124482" x="1587500" y="3721100"/>
          <p14:tracePt t="124499" x="1536700" y="3721100"/>
          <p14:tracePt t="124517" x="1479550" y="3721100"/>
          <p14:tracePt t="124532" x="1447800" y="3721100"/>
          <p14:tracePt t="124566" x="1441450" y="3721100"/>
          <p14:tracePt t="124583" x="1435100" y="3727450"/>
          <p14:tracePt t="124599" x="1422400" y="3733800"/>
          <p14:tracePt t="124615" x="1403350" y="3746500"/>
          <p14:tracePt t="124634" x="1397000" y="3752850"/>
          <p14:tracePt t="124637" x="1390650" y="3759200"/>
          <p14:tracePt t="124649" x="1390650" y="3765550"/>
          <p14:tracePt t="124667" x="1384300" y="3778250"/>
          <p14:tracePt t="124670" x="1384300" y="3790950"/>
          <p14:tracePt t="124684" x="1384300" y="3803650"/>
          <p14:tracePt t="124717" x="1377950" y="3810000"/>
          <p14:tracePt t="124734" x="1377950" y="3816350"/>
          <p14:tracePt t="124749" x="1377950" y="3829050"/>
          <p14:tracePt t="124766" x="1384300" y="3848100"/>
          <p14:tracePt t="124782" x="1403350" y="3879850"/>
          <p14:tracePt t="124800" x="1409700" y="3892550"/>
          <p14:tracePt t="124817" x="1422400" y="3898900"/>
          <p14:tracePt t="124834" x="1441450" y="3911600"/>
          <p14:tracePt t="124850" x="1466850" y="3930650"/>
          <p14:tracePt t="124867" x="1504950" y="3943350"/>
          <p14:tracePt t="124884" x="1543050" y="3956050"/>
          <p14:tracePt t="124899" x="1581150" y="3962400"/>
          <p14:tracePt t="124915" x="1625600" y="3968750"/>
          <p14:tracePt t="124919" x="1651000" y="3968750"/>
          <p14:tracePt t="124934" x="1701800" y="3968750"/>
          <p14:tracePt t="124951" x="1803400" y="3968750"/>
          <p14:tracePt t="124966" x="1930400" y="3968750"/>
          <p14:tracePt t="124983" x="2051050" y="3968750"/>
          <p14:tracePt t="125000" x="2165350" y="3968750"/>
          <p14:tracePt t="125017" x="2286000" y="3968750"/>
          <p14:tracePt t="125032" x="2374900" y="3962400"/>
          <p14:tracePt t="125036" x="2413000" y="3962400"/>
          <p14:tracePt t="125051" x="2451100" y="3956050"/>
          <p14:tracePt t="125066" x="2609850" y="3949700"/>
          <p14:tracePt t="125083" x="2730500" y="3949700"/>
          <p14:tracePt t="125100" x="2857500" y="3949700"/>
          <p14:tracePt t="125116" x="2965450" y="3949700"/>
          <p14:tracePt t="125134" x="3060700" y="3949700"/>
          <p14:tracePt t="125151" x="3155950" y="3937000"/>
          <p14:tracePt t="125166" x="3257550" y="3937000"/>
          <p14:tracePt t="125184" x="3371850" y="3937000"/>
          <p14:tracePt t="125200" x="3587750" y="3937000"/>
          <p14:tracePt t="125217" x="3759200" y="3937000"/>
          <p14:tracePt t="125231" x="3873500" y="3930650"/>
          <p14:tracePt t="125250" x="3962400" y="3930650"/>
          <p14:tracePt t="125266" x="4013200" y="3924300"/>
          <p14:tracePt t="125281" x="4114800" y="3924300"/>
          <p14:tracePt t="125301" x="4337050" y="3937000"/>
          <p14:tracePt t="125316" x="4540250" y="3937000"/>
          <p14:tracePt t="125334" x="4648200" y="3937000"/>
          <p14:tracePt t="125349" x="4781550" y="3930650"/>
          <p14:tracePt t="125366" x="4895850" y="3917950"/>
          <p14:tracePt t="125384" x="5029200" y="3911600"/>
          <p14:tracePt t="125400" x="5187950" y="3911600"/>
          <p14:tracePt t="125417" x="5486400" y="3937000"/>
          <p14:tracePt t="125434" x="5581650" y="3937000"/>
          <p14:tracePt t="125437" x="5664200" y="3937000"/>
          <p14:tracePt t="125448" x="5734050" y="3937000"/>
          <p14:tracePt t="125467" x="5765800" y="3937000"/>
          <p14:tracePt t="125483" x="5810250" y="3937000"/>
          <p14:tracePt t="125499" x="5924550" y="3943350"/>
          <p14:tracePt t="125516" x="6070600" y="3968750"/>
          <p14:tracePt t="125534" x="6235700" y="3981450"/>
          <p14:tracePt t="125549" x="6394450" y="3981450"/>
          <p14:tracePt t="125567" x="6521450" y="3981450"/>
          <p14:tracePt t="125583" x="6591300" y="3981450"/>
          <p14:tracePt t="125599" x="6718300" y="3981450"/>
          <p14:tracePt t="125616" x="6896100" y="3994150"/>
          <p14:tracePt t="125633" x="7048500" y="3994150"/>
          <p14:tracePt t="125636" x="7112000" y="3994150"/>
          <p14:tracePt t="125650" x="7156450" y="4000500"/>
          <p14:tracePt t="125666" x="7232650" y="4000500"/>
          <p14:tracePt t="125684" x="7353300" y="3994150"/>
          <p14:tracePt t="125700" x="7461250" y="3994150"/>
          <p14:tracePt t="125718" x="7588250" y="3994150"/>
          <p14:tracePt t="125732" x="7740650" y="3987800"/>
          <p14:tracePt t="125749" x="7899400" y="3981450"/>
          <p14:tracePt t="125765" x="8058150" y="3962400"/>
          <p14:tracePt t="125783" x="8185150" y="3943350"/>
          <p14:tracePt t="125799" x="8305800" y="3930650"/>
          <p14:tracePt t="125816" x="8509000" y="3930650"/>
          <p14:tracePt t="125834" x="8642350" y="3930650"/>
          <p14:tracePt t="125850" x="8712200" y="3930650"/>
          <p14:tracePt t="125865" x="8718550" y="3930650"/>
          <p14:tracePt t="125882" x="8718550" y="3924300"/>
          <p14:tracePt t="125916" x="8718550" y="3917950"/>
          <p14:tracePt t="125932" x="8737600" y="3905250"/>
          <p14:tracePt t="125948" x="8750300" y="3886200"/>
          <p14:tracePt t="125967" x="8769350" y="3873500"/>
          <p14:tracePt t="125983" x="8769350" y="3835400"/>
          <p14:tracePt t="125998" x="8712200" y="3759200"/>
          <p14:tracePt t="126016" x="8667750" y="3727450"/>
          <p14:tracePt t="126031" x="8667750" y="3721100"/>
          <p14:tracePt t="126051" x="8661400" y="3721100"/>
          <p14:tracePt t="126065" x="8655050" y="3721100"/>
          <p14:tracePt t="126083" x="8636000" y="3714750"/>
          <p14:tracePt t="126099" x="8572500" y="3708400"/>
          <p14:tracePt t="126116" x="8470900" y="3708400"/>
          <p14:tracePt t="126134" x="8369300" y="3708400"/>
          <p14:tracePt t="126148" x="8267700" y="3708400"/>
          <p14:tracePt t="126166" x="8191500" y="3721100"/>
          <p14:tracePt t="126183" x="8134350" y="3727450"/>
          <p14:tracePt t="126199" x="8077200" y="3727450"/>
          <p14:tracePt t="126217" x="7994650" y="3727450"/>
          <p14:tracePt t="126231" x="7937500" y="3721100"/>
          <p14:tracePt t="126250" x="7912100" y="3721100"/>
          <p14:tracePt t="126253" x="7899400" y="3721100"/>
          <p14:tracePt t="126267" x="7886700" y="3721100"/>
          <p14:tracePt t="126283" x="7854950" y="3721100"/>
          <p14:tracePt t="126299" x="7804150" y="3727450"/>
          <p14:tracePt t="126316" x="7696200" y="3733800"/>
          <p14:tracePt t="126332" x="7613650" y="3740150"/>
          <p14:tracePt t="126349" x="7531100" y="3740150"/>
          <p14:tracePt t="126367" x="7461250" y="3740150"/>
          <p14:tracePt t="126383" x="7372350" y="3746500"/>
          <p14:tracePt t="126400" x="7264400" y="3746500"/>
          <p14:tracePt t="126417" x="7118350" y="3740150"/>
          <p14:tracePt t="126434" x="6845300" y="3733800"/>
          <p14:tracePt t="126450" x="6737350" y="3733800"/>
          <p14:tracePt t="126467" x="6616700" y="3733800"/>
          <p14:tracePt t="126483" x="6502400" y="3733800"/>
          <p14:tracePt t="126499" x="6381750" y="3740150"/>
          <p14:tracePt t="126517" x="6210300" y="3740150"/>
          <p14:tracePt t="126533" x="6019800" y="3721100"/>
          <p14:tracePt t="126550" x="5937250" y="3721100"/>
          <p14:tracePt t="126567" x="5829300" y="3721100"/>
          <p14:tracePt t="126583" x="5746750" y="3727450"/>
          <p14:tracePt t="126600" x="5651500" y="3727450"/>
          <p14:tracePt t="126616" x="5524500" y="3733800"/>
          <p14:tracePt t="126634" x="5353050" y="3733800"/>
          <p14:tracePt t="126650" x="5187950" y="3727450"/>
          <p14:tracePt t="126653" x="5118100" y="3727450"/>
          <p14:tracePt t="126666" x="5060950" y="3721100"/>
          <p14:tracePt t="126684" x="4889500" y="3721100"/>
          <p14:tracePt t="126700" x="4787900" y="3727450"/>
          <p14:tracePt t="126716" x="4667250" y="3727450"/>
          <p14:tracePt t="126733" x="4540250" y="3727450"/>
          <p14:tracePt t="126749" x="4381500" y="3727450"/>
          <p14:tracePt t="126766" x="4235450" y="3727450"/>
          <p14:tracePt t="126783" x="4152900" y="3727450"/>
          <p14:tracePt t="126799" x="4095750" y="3727450"/>
          <p14:tracePt t="126817" x="4051300" y="3727450"/>
          <p14:tracePt t="126833" x="4025900" y="3727450"/>
          <p14:tracePt t="126848" x="3981450" y="3721100"/>
          <p14:tracePt t="126866" x="3879850" y="3708400"/>
          <p14:tracePt t="126884" x="3771900" y="3702050"/>
          <p14:tracePt t="126886" x="3740150" y="3702050"/>
          <p14:tracePt t="126900" x="3708400" y="3702050"/>
          <p14:tracePt t="126917" x="3670300" y="3702050"/>
          <p14:tracePt t="126933" x="3657600" y="3702050"/>
          <p14:tracePt t="126949" x="3632200" y="3708400"/>
          <p14:tracePt t="126967" x="3581400" y="3708400"/>
          <p14:tracePt t="126982" x="3505200" y="3708400"/>
          <p14:tracePt t="127000" x="3409950" y="3708400"/>
          <p14:tracePt t="127017" x="3314700" y="3708400"/>
          <p14:tracePt t="127033" x="3257550" y="3708400"/>
          <p14:tracePt t="127036" x="3232150" y="3708400"/>
          <p14:tracePt t="127050" x="3213100" y="3708400"/>
          <p14:tracePt t="127067" x="3149600" y="3708400"/>
          <p14:tracePt t="127082" x="3073400" y="3708400"/>
          <p14:tracePt t="127098" x="2971800" y="3689350"/>
          <p14:tracePt t="127115" x="2876550" y="3683000"/>
          <p14:tracePt t="127133" x="2819400" y="3683000"/>
          <p14:tracePt t="127150" x="2794000" y="3683000"/>
          <p14:tracePt t="127165" x="2781300" y="3683000"/>
          <p14:tracePt t="127182" x="2768600" y="3683000"/>
          <p14:tracePt t="127199" x="2749550" y="3683000"/>
          <p14:tracePt t="127218" x="2660650" y="3683000"/>
          <p14:tracePt t="127232" x="2540000" y="3676650"/>
          <p14:tracePt t="127249" x="2419350" y="3676650"/>
          <p14:tracePt t="127267" x="2349500" y="3670300"/>
          <p14:tracePt t="127270" x="2336800" y="3670300"/>
          <p14:tracePt t="127282" x="2330450" y="3670300"/>
          <p14:tracePt t="127301" x="2317750" y="3670300"/>
          <p14:tracePt t="127316" x="2298700" y="3670300"/>
          <p14:tracePt t="127334" x="2254250" y="3670300"/>
          <p14:tracePt t="127349" x="2152650" y="3663950"/>
          <p14:tracePt t="127365" x="2025650" y="3657600"/>
          <p14:tracePt t="127383" x="1924050" y="3657600"/>
          <p14:tracePt t="127400" x="1879600" y="3657600"/>
          <p14:tracePt t="127416" x="1866900" y="3657600"/>
          <p14:tracePt t="127433" x="1860550" y="3657600"/>
          <p14:tracePt t="127466" x="1809750" y="3651250"/>
          <p14:tracePt t="127481" x="1733550" y="3644900"/>
          <p14:tracePt t="127500" x="1670050" y="3638550"/>
          <p14:tracePt t="127517" x="1644650" y="3638550"/>
          <p14:tracePt t="127532" x="1638300" y="3638550"/>
          <p14:tracePt t="127589" x="1625600" y="3638550"/>
          <p14:tracePt t="127598" x="1619250" y="3638550"/>
          <p14:tracePt t="127692" x="1612900" y="3638550"/>
          <p14:tracePt t="127716" x="1593850" y="3638550"/>
          <p14:tracePt t="127750" x="1587500" y="3638550"/>
          <p14:tracePt t="127766" x="1581150" y="3638550"/>
          <p14:tracePt t="127782" x="1562100" y="3638550"/>
          <p14:tracePt t="127786" x="1555750" y="3644900"/>
          <p14:tracePt t="127799" x="1543050" y="3651250"/>
          <p14:tracePt t="127817" x="1511300" y="3663950"/>
          <p14:tracePt t="127835" x="1511300" y="3670300"/>
          <p14:tracePt t="127902" x="1504950" y="3676650"/>
          <p14:tracePt t="127908" x="1492250" y="3689350"/>
          <p14:tracePt t="127935" x="1473200" y="3721100"/>
          <p14:tracePt t="127949" x="1460500" y="3721100"/>
          <p14:tracePt t="127965" x="1460500" y="3727450"/>
          <p14:tracePt t="127999" x="1447800" y="3727450"/>
          <p14:tracePt t="128016" x="1435100" y="3708400"/>
          <p14:tracePt t="128032" x="1416050" y="3676650"/>
          <p14:tracePt t="128049" x="1409700" y="3613150"/>
          <p14:tracePt t="128065" x="1390650" y="3524250"/>
          <p14:tracePt t="128084" x="1365250" y="3416300"/>
          <p14:tracePt t="128098" x="1352550" y="3397250"/>
          <p14:tracePt t="128115" x="1346200" y="3384550"/>
          <p14:tracePt t="128134" x="1339850" y="3371850"/>
          <p14:tracePt t="128148" x="1327150" y="3365500"/>
          <p14:tracePt t="128153" x="1327150" y="3352800"/>
          <p14:tracePt t="128167" x="1320800" y="3346450"/>
          <p14:tracePt t="128183" x="1308100" y="3321050"/>
          <p14:tracePt t="128199" x="1301750" y="3295650"/>
          <p14:tracePt t="128216" x="1301750" y="3263900"/>
          <p14:tracePt t="128233" x="1301750" y="3251200"/>
          <p14:tracePt t="128249" x="1301750" y="3238500"/>
          <p14:tracePt t="128266" x="1301750" y="3232150"/>
          <p14:tracePt t="128281" x="1301750" y="3225800"/>
          <p14:tracePt t="128307" x="1301750" y="3219450"/>
          <p14:tracePt t="128334" x="1301750" y="3213100"/>
          <p14:tracePt t="128366" x="1301750" y="3206750"/>
          <p14:tracePt t="128383" x="1314450" y="3200400"/>
          <p14:tracePt t="128399" x="1327150" y="3194050"/>
          <p14:tracePt t="128416" x="1352550" y="3181350"/>
          <p14:tracePt t="128433" x="1377950" y="3162300"/>
          <p14:tracePt t="128448" x="1390650" y="3162300"/>
          <p14:tracePt t="128466" x="1397000" y="3155950"/>
          <p14:tracePt t="128591" x="1403350" y="3155950"/>
          <p14:tracePt t="128610" x="1435100" y="3149600"/>
          <p14:tracePt t="128640" x="1574800" y="3117850"/>
          <p14:tracePt t="128644" x="1600200" y="3111500"/>
          <p14:tracePt t="128658" x="1619250" y="3105150"/>
          <p14:tracePt t="128668" x="1631950" y="3105150"/>
          <p14:tracePt t="128681" x="1631950" y="3098800"/>
          <p14:tracePt t="128686" x="1644650" y="3098800"/>
          <p14:tracePt t="128703" x="1689100" y="3098800"/>
          <p14:tracePt t="128727" x="1816100" y="3098800"/>
          <p14:tracePt t="128740" x="1924050" y="3098800"/>
          <p14:tracePt t="128748" x="1974850" y="3098800"/>
          <p14:tracePt t="128766" x="2063750" y="3098800"/>
          <p14:tracePt t="128781" x="2120900" y="3098800"/>
          <p14:tracePt t="128798" x="2165350" y="3098800"/>
          <p14:tracePt t="128819" x="2190750" y="3098800"/>
          <p14:tracePt t="128841" x="2216150" y="3098800"/>
          <p14:tracePt t="128860" x="2222500" y="3098800"/>
          <p14:tracePt t="128904" x="2235200" y="3098800"/>
          <p14:tracePt t="128919" x="2247900" y="3105150"/>
          <p14:tracePt t="128931" x="2260600" y="3105150"/>
          <p14:tracePt t="128951" x="2292350" y="3111500"/>
          <p14:tracePt t="128966" x="2317750" y="3111500"/>
          <p14:tracePt t="128983" x="2330450" y="3111500"/>
          <p14:tracePt t="128997" x="2362200" y="3117850"/>
          <p14:tracePt t="129023" x="2400300" y="3124200"/>
          <p14:tracePt t="129048" x="2413000" y="3124200"/>
          <p14:tracePt t="129065" x="2419350" y="3124200"/>
          <p14:tracePt t="129257" x="2438400" y="3117850"/>
          <p14:tracePt t="129280" x="2578100" y="3028950"/>
          <p14:tracePt t="129298" x="2647950" y="3003550"/>
          <p14:tracePt t="129301" x="2711450" y="2990850"/>
          <p14:tracePt t="129316" x="2863850" y="2971800"/>
          <p14:tracePt t="129334" x="3035300" y="2971800"/>
          <p14:tracePt t="129350" x="3143250" y="2971800"/>
          <p14:tracePt t="129366" x="3194050" y="2971800"/>
          <p14:tracePt t="129383" x="3200400" y="2971800"/>
          <p14:tracePt t="129398" x="3213100" y="2971800"/>
          <p14:tracePt t="129416" x="3232150" y="2971800"/>
          <p14:tracePt t="129419" x="3238500" y="2971800"/>
          <p14:tracePt t="129433" x="3244850" y="2971800"/>
          <p14:tracePt t="129450" x="3257550" y="2978150"/>
          <p14:tracePt t="129503" x="3263900" y="2978150"/>
          <p14:tracePt t="129532" x="3282950" y="2984500"/>
          <p14:tracePt t="129549" x="3314700" y="3003550"/>
          <p14:tracePt t="129566" x="3352800" y="3022600"/>
          <p14:tracePt t="129583" x="3371850" y="3028950"/>
          <p14:tracePt t="129599" x="3384550" y="3035300"/>
          <p14:tracePt t="129615" x="3390900" y="3041650"/>
          <p14:tracePt t="129634" x="3403600" y="3041650"/>
          <p14:tracePt t="129649" x="3429000" y="3054350"/>
          <p14:tracePt t="129665" x="3441700" y="3060700"/>
          <p14:tracePt t="129669" x="3454400" y="3060700"/>
          <p14:tracePt t="129684" x="3460750" y="3067050"/>
          <p14:tracePt t="129698" x="3473450" y="3067050"/>
          <p14:tracePt t="129717" x="3486150" y="3073400"/>
          <p14:tracePt t="129732" x="3524250" y="3079750"/>
          <p14:tracePt t="129748" x="3600450" y="3105150"/>
          <p14:tracePt t="129767" x="3670300" y="3124200"/>
          <p14:tracePt t="129784" x="3727450" y="3149600"/>
          <p14:tracePt t="129802" x="3771900" y="3155950"/>
          <p14:tracePt t="129818" x="3778250" y="3155950"/>
          <p14:tracePt t="129834" x="3790950" y="3155950"/>
          <p14:tracePt t="129848" x="3841750" y="3155950"/>
          <p14:tracePt t="129864" x="3905250" y="3168650"/>
          <p14:tracePt t="129883" x="3943350" y="3175000"/>
          <p14:tracePt t="129900" x="3962400" y="3181350"/>
          <p14:tracePt t="129903" x="3968750" y="3181350"/>
          <p14:tracePt t="129941" x="3975100" y="3181350"/>
          <p14:tracePt t="129966" x="4006850" y="3181350"/>
          <p14:tracePt t="129981" x="4038600" y="3181350"/>
          <p14:tracePt t="129999" x="4044950" y="3181350"/>
          <p14:tracePt t="130015" x="4051300" y="3175000"/>
          <p14:tracePt t="130033" x="4057650" y="3175000"/>
          <p14:tracePt t="130035" x="4064000" y="3175000"/>
          <p14:tracePt t="130050" x="4064000" y="3168650"/>
          <p14:tracePt t="130053" x="4076700" y="3168650"/>
          <p14:tracePt t="130065" x="4102100" y="3149600"/>
          <p14:tracePt t="130084" x="4127500" y="3124200"/>
          <p14:tracePt t="130100" x="4140200" y="3105150"/>
          <p14:tracePt t="130115" x="4146550" y="3092450"/>
          <p14:tracePt t="130133" x="4152900" y="3079750"/>
          <p14:tracePt t="130149" x="4152900" y="3067050"/>
          <p14:tracePt t="130165" x="4152900" y="3048000"/>
          <p14:tracePt t="130169" x="4152900" y="3041650"/>
          <p14:tracePt t="130183" x="4152900" y="3035300"/>
          <p14:tracePt t="130200" x="4152900" y="3009900"/>
          <p14:tracePt t="130215" x="4152900" y="3003550"/>
          <p14:tracePt t="130232" x="4140200" y="2990850"/>
          <p14:tracePt t="130250" x="4121150" y="2984500"/>
          <p14:tracePt t="130266" x="4102100" y="2978150"/>
          <p14:tracePt t="130284" x="4070350" y="2965450"/>
          <p14:tracePt t="130299" x="4032250" y="2959100"/>
          <p14:tracePt t="130303" x="4000500" y="2952750"/>
          <p14:tracePt t="130319" x="3968750" y="2946400"/>
          <p14:tracePt t="130334" x="3930650" y="2933700"/>
          <p14:tracePt t="130348" x="3879850" y="2921000"/>
          <p14:tracePt t="130365" x="3822700" y="2901950"/>
          <p14:tracePt t="130383" x="3765550" y="2889250"/>
          <p14:tracePt t="130399" x="3727450" y="2882900"/>
          <p14:tracePt t="130416" x="3676650" y="2876550"/>
          <p14:tracePt t="130434" x="3619500" y="2876550"/>
          <p14:tracePt t="130450" x="3473450" y="2876550"/>
          <p14:tracePt t="130466" x="3365500" y="2882900"/>
          <p14:tracePt t="130481" x="3282950" y="2889250"/>
          <p14:tracePt t="130499" x="3238500" y="2908300"/>
          <p14:tracePt t="130517" x="3213100" y="2921000"/>
          <p14:tracePt t="130520" x="3200400" y="2933700"/>
          <p14:tracePt t="130533" x="3187700" y="2940050"/>
          <p14:tracePt t="130549" x="3162300" y="2959100"/>
          <p14:tracePt t="130566" x="3117850" y="2990850"/>
          <p14:tracePt t="130583" x="3079750" y="3009900"/>
          <p14:tracePt t="130599" x="3073400" y="3022600"/>
          <p14:tracePt t="130616" x="3067050" y="3022600"/>
          <p14:tracePt t="130633" x="3067050" y="3028950"/>
          <p14:tracePt t="131038" x="2965450" y="3028950"/>
          <p14:tracePt t="131053" x="2743200" y="3028950"/>
          <p14:tracePt t="131064" x="2654300" y="3028950"/>
          <p14:tracePt t="131083" x="2463800" y="3028950"/>
          <p14:tracePt t="131099" x="2413000" y="3041650"/>
          <p14:tracePt t="131115" x="2406650" y="3041650"/>
          <p14:tracePt t="131133" x="2400300" y="3048000"/>
          <p14:tracePt t="131136" x="2387600" y="3054350"/>
          <p14:tracePt t="131149" x="2374900" y="3060700"/>
          <p14:tracePt t="131164" x="2317750" y="3098800"/>
          <p14:tracePt t="131183" x="2203450" y="3136900"/>
          <p14:tracePt t="131198" x="2076450" y="3194050"/>
          <p14:tracePt t="131217" x="2006600" y="3232150"/>
          <p14:tracePt t="131233" x="1981200" y="3244850"/>
          <p14:tracePt t="131249" x="1936750" y="3257550"/>
          <p14:tracePt t="131267" x="1866900" y="3270250"/>
          <p14:tracePt t="131283" x="1752600" y="3276600"/>
          <p14:tracePt t="131300" x="1600200" y="3282950"/>
          <p14:tracePt t="131316" x="1485900" y="3289300"/>
          <p14:tracePt t="131332" x="1479550" y="3289300"/>
          <p14:tracePt t="131349" x="1473200" y="3289300"/>
          <p14:tracePt t="131399" x="1454150" y="3289300"/>
          <p14:tracePt t="131415" x="1377950" y="3270250"/>
          <p14:tracePt t="131433" x="1327150" y="3251200"/>
          <p14:tracePt t="131436" x="1295400" y="3244850"/>
          <p14:tracePt t="131448" x="1276350" y="3238500"/>
          <p14:tracePt t="131467" x="1250950" y="3225800"/>
          <p14:tracePt t="131483" x="1244600" y="3225800"/>
          <p14:tracePt t="131498" x="1238250" y="3219450"/>
          <p14:tracePt t="131516" x="1219200" y="3200400"/>
          <p14:tracePt t="131533" x="1162050" y="3155950"/>
          <p14:tracePt t="131548" x="1066800" y="3079750"/>
          <p14:tracePt t="131567" x="946150" y="3009900"/>
          <p14:tracePt t="131583" x="946150" y="3003550"/>
          <p14:tracePt t="131645" x="939800" y="3003550"/>
          <p14:tracePt t="132101" x="933450" y="3009900"/>
          <p14:tracePt t="132125" x="933450" y="3067050"/>
          <p14:tracePt t="132141" x="933450" y="3105150"/>
          <p14:tracePt t="132146" x="933450" y="3117850"/>
          <p14:tracePt t="132156" x="933450" y="3130550"/>
          <p14:tracePt t="132166" x="933450" y="3149600"/>
          <p14:tracePt t="132183" x="933450" y="3168650"/>
          <p14:tracePt t="132197" x="933450" y="3200400"/>
          <p14:tracePt t="132217" x="933450" y="3257550"/>
          <p14:tracePt t="132230" x="933450" y="3308350"/>
          <p14:tracePt t="132248" x="933450" y="3346450"/>
          <p14:tracePt t="132265" x="933450" y="3371850"/>
          <p14:tracePt t="132281" x="933450" y="3403600"/>
          <p14:tracePt t="132299" x="933450" y="3441700"/>
          <p14:tracePt t="132317" x="927100" y="3505200"/>
          <p14:tracePt t="132333" x="927100" y="3568700"/>
          <p14:tracePt t="132350" x="927100" y="3613150"/>
          <p14:tracePt t="132364" x="920750" y="3651250"/>
          <p14:tracePt t="132382" x="920750" y="3683000"/>
          <p14:tracePt t="132399" x="914400" y="3721100"/>
          <p14:tracePt t="132416" x="908050" y="3759200"/>
          <p14:tracePt t="132419" x="908050" y="3784600"/>
          <p14:tracePt t="132434" x="901700" y="3835400"/>
          <p14:tracePt t="132449" x="901700" y="3848100"/>
          <p14:tracePt t="132466" x="901700" y="3886200"/>
          <p14:tracePt t="132481" x="901700" y="3911600"/>
          <p14:tracePt t="132498" x="895350" y="3943350"/>
          <p14:tracePt t="132514" x="895350" y="3968750"/>
          <p14:tracePt t="132533" x="895350" y="3994150"/>
          <p14:tracePt t="132547" x="889000" y="4013200"/>
          <p14:tracePt t="132564" x="889000" y="4032250"/>
          <p14:tracePt t="132583" x="889000" y="4057650"/>
          <p14:tracePt t="132599" x="882650" y="4076700"/>
          <p14:tracePt t="132615" x="882650" y="4095750"/>
          <p14:tracePt t="132634" x="882650" y="4102100"/>
          <p14:tracePt t="132649" x="882650" y="4127500"/>
          <p14:tracePt t="132664" x="882650" y="4159250"/>
          <p14:tracePt t="132668" x="882650" y="4171950"/>
          <p14:tracePt t="132683" x="882650" y="4191000"/>
          <p14:tracePt t="132698" x="882650" y="4222750"/>
          <p14:tracePt t="132716" x="882650" y="4241800"/>
          <p14:tracePt t="132732" x="882650" y="4254500"/>
          <p14:tracePt t="132748" x="882650" y="4267200"/>
          <p14:tracePt t="132765" x="882650" y="4286250"/>
          <p14:tracePt t="132782" x="882650" y="4305300"/>
          <p14:tracePt t="132796" x="882650" y="4311650"/>
          <p14:tracePt t="136191" x="882650" y="4324350"/>
          <p14:tracePt t="136199" x="882650" y="4337050"/>
          <p14:tracePt t="136216" x="882650" y="4362450"/>
          <p14:tracePt t="136231" x="882650" y="4406900"/>
          <p14:tracePt t="136249" x="882650" y="4419600"/>
          <p14:tracePt t="136265" x="882650" y="4432300"/>
          <p14:tracePt t="136281" x="882650" y="4438650"/>
          <p14:tracePt t="136299" x="889000" y="4451350"/>
          <p14:tracePt t="136316" x="889000" y="4470400"/>
          <p14:tracePt t="136333" x="889000" y="4483100"/>
          <p14:tracePt t="136349" x="889000" y="4502150"/>
          <p14:tracePt t="136364" x="889000" y="4521200"/>
          <p14:tracePt t="136382" x="889000" y="4533900"/>
          <p14:tracePt t="136449" x="889000" y="4540250"/>
          <p14:tracePt t="136457" x="889000" y="4552950"/>
          <p14:tracePt t="136466" x="889000" y="4565650"/>
          <p14:tracePt t="136481" x="901700" y="4597400"/>
          <p14:tracePt t="136498" x="914400" y="4635500"/>
          <p14:tracePt t="136515" x="927100" y="4673600"/>
          <p14:tracePt t="136531" x="927100" y="4686300"/>
          <p14:tracePt t="137045" x="946150" y="4686300"/>
          <p14:tracePt t="137057" x="977900" y="4686300"/>
          <p14:tracePt t="137073" x="1054100" y="4686300"/>
          <p14:tracePt t="137090" x="1104900" y="4686300"/>
          <p14:tracePt t="137101" x="1155700" y="4686300"/>
          <p14:tracePt t="137115" x="1250950" y="4692650"/>
          <p14:tracePt t="137132" x="1352550" y="4699000"/>
          <p14:tracePt t="137151" x="1441450" y="4699000"/>
          <p14:tracePt t="137165" x="1479550" y="4705350"/>
          <p14:tracePt t="137182" x="1492250" y="4705350"/>
          <p14:tracePt t="137234" x="1498600" y="4705350"/>
          <p14:tracePt t="137238" x="1504950" y="4705350"/>
          <p14:tracePt t="137301" x="1511300" y="4705350"/>
          <p14:tracePt t="137319" x="1524000" y="4705350"/>
          <p14:tracePt t="137323" x="1536700" y="4705350"/>
          <p14:tracePt t="137333" x="1562100" y="4705350"/>
          <p14:tracePt t="137349" x="1619250" y="4705350"/>
          <p14:tracePt t="137365" x="1651000" y="4711700"/>
          <p14:tracePt t="137382" x="1663700" y="4711700"/>
          <p14:tracePt t="137399" x="1670050" y="4711700"/>
          <p14:tracePt t="137413" x="1682750" y="4711700"/>
          <p14:tracePt t="137431" x="1720850" y="4718050"/>
          <p14:tracePt t="137448" x="1771650" y="4730750"/>
          <p14:tracePt t="137466" x="1809750" y="4730750"/>
          <p14:tracePt t="137634" x="1816100" y="4730750"/>
          <p14:tracePt t="138832" x="1822450" y="4730750"/>
          <p14:tracePt t="138848" x="1898650" y="4730750"/>
          <p14:tracePt t="138858" x="1962150" y="4730750"/>
          <p14:tracePt t="138865" x="2032000" y="4730750"/>
          <p14:tracePt t="138881" x="2171700" y="4730750"/>
          <p14:tracePt t="138897" x="2362200" y="4730750"/>
          <p14:tracePt t="138915" x="2546350" y="4730750"/>
          <p14:tracePt t="138932" x="2717800" y="4730750"/>
          <p14:tracePt t="138935" x="2794000" y="4730750"/>
          <p14:tracePt t="138949" x="2870200" y="4730750"/>
          <p14:tracePt t="138967" x="3098800" y="4737100"/>
          <p14:tracePt t="138982" x="3244850" y="4756150"/>
          <p14:tracePt t="138998" x="3378200" y="4756150"/>
          <p14:tracePt t="139015" x="3549650" y="4768850"/>
          <p14:tracePt t="139032" x="3816350" y="4768850"/>
          <p14:tracePt t="139049" x="4013200" y="4768850"/>
          <p14:tracePt t="139052" x="4070350" y="4768850"/>
          <p14:tracePt t="139065" x="4114800" y="4768850"/>
          <p14:tracePt t="139083" x="4178300" y="4768850"/>
          <p14:tracePt t="139099" x="4229100" y="4768850"/>
          <p14:tracePt t="139115" x="4318000" y="4794250"/>
          <p14:tracePt t="139131" x="4413250" y="4813300"/>
          <p14:tracePt t="139148" x="4508500" y="4826000"/>
          <p14:tracePt t="139223" x="4521200" y="4826000"/>
          <p14:tracePt t="139229" x="4533900" y="4826000"/>
          <p14:tracePt t="139237" x="4540250" y="4826000"/>
          <p14:tracePt t="139247" x="4552950" y="4826000"/>
          <p14:tracePt t="139265" x="4572000" y="4826000"/>
          <p14:tracePt t="139282" x="4578350" y="4826000"/>
          <p14:tracePt t="139298" x="4616450" y="4826000"/>
          <p14:tracePt t="139316" x="4705350" y="4832350"/>
          <p14:tracePt t="139333" x="4889500" y="4864100"/>
          <p14:tracePt t="139349" x="4927600" y="4864100"/>
          <p14:tracePt t="139418" x="4933950" y="4864100"/>
          <p14:tracePt t="139435" x="4940300" y="4864100"/>
          <p14:tracePt t="139451" x="4946650" y="4864100"/>
          <p14:tracePt t="139468" x="4959350" y="4864100"/>
          <p14:tracePt t="139473" x="4978400" y="4864100"/>
          <p14:tracePt t="139481" x="5016500" y="4870450"/>
          <p14:tracePt t="139498" x="5187950" y="4883150"/>
          <p14:tracePt t="139515" x="5416550" y="4895850"/>
          <p14:tracePt t="139531" x="5632450" y="4895850"/>
          <p14:tracePt t="139549" x="5715000" y="4895850"/>
          <p14:tracePt t="139564" x="5721350" y="4895850"/>
          <p14:tracePt t="139582" x="5721350" y="4889500"/>
          <p14:tracePt t="139598" x="5740400" y="4889500"/>
          <p14:tracePt t="139615" x="5784850" y="4889500"/>
          <p14:tracePt t="139631" x="5873750" y="4889500"/>
          <p14:tracePt t="139649" x="5956300" y="4883150"/>
          <p14:tracePt t="139652" x="6000750" y="4870450"/>
          <p14:tracePt t="139665" x="6032500" y="4870450"/>
          <p14:tracePt t="139682" x="6089650" y="4851400"/>
          <p14:tracePt t="139698" x="6165850" y="4845050"/>
          <p14:tracePt t="139715" x="6273800" y="4838700"/>
          <p14:tracePt t="139731" x="6445250" y="4826000"/>
          <p14:tracePt t="139748" x="6496050" y="4813300"/>
          <p14:tracePt t="139766" x="6508750" y="4806950"/>
          <p14:tracePt t="139782" x="6515100" y="4806950"/>
          <p14:tracePt t="139799" x="6527800" y="4806950"/>
          <p14:tracePt t="139816" x="6616700" y="4806950"/>
          <p14:tracePt t="139832" x="6648450" y="4800600"/>
          <p14:tracePt t="139849" x="6699250" y="4787900"/>
          <p14:tracePt t="139880" x="6705600" y="4787900"/>
          <p14:tracePt t="139898" x="6711950" y="4787900"/>
          <p14:tracePt t="139915" x="6731000" y="4787900"/>
          <p14:tracePt t="139930" x="6781800" y="4787900"/>
          <p14:tracePt t="139935" x="6800850" y="4787900"/>
          <p14:tracePt t="139947" x="6819900" y="4787900"/>
          <p14:tracePt t="139964" x="6845300" y="4787900"/>
          <p14:tracePt t="139968" x="6858000" y="4787900"/>
          <p14:tracePt t="139983" x="6883400" y="4775200"/>
          <p14:tracePt t="139996" x="6908800" y="4775200"/>
          <p14:tracePt t="140016" x="6927850" y="4775200"/>
          <p14:tracePt t="140032" x="6953250" y="4775200"/>
          <p14:tracePt t="140047" x="6978650" y="4775200"/>
          <p14:tracePt t="140064" x="6997700" y="4768850"/>
          <p14:tracePt t="140068" x="7016750" y="4756150"/>
          <p14:tracePt t="140083" x="7029450" y="4749800"/>
          <p14:tracePt t="140152" x="7035800" y="4749800"/>
          <p14:tracePt t="140168" x="7042150" y="4749800"/>
          <p14:tracePt t="141793" x="7035800" y="4749800"/>
          <p14:tracePt t="141800" x="7004050" y="4749800"/>
          <p14:tracePt t="141816" x="6826250" y="4806950"/>
          <p14:tracePt t="141831" x="6648450" y="4838700"/>
          <p14:tracePt t="141849" x="5988050" y="4851400"/>
          <p14:tracePt t="141865" x="5549900" y="4870450"/>
          <p14:tracePt t="141883" x="5130800" y="4883150"/>
          <p14:tracePt t="141886" x="4953000" y="4889500"/>
          <p14:tracePt t="141899" x="4813300" y="4889500"/>
          <p14:tracePt t="141916" x="4603750" y="4889500"/>
          <p14:tracePt t="141918" x="4508500" y="4889500"/>
          <p14:tracePt t="141931" x="4425950" y="4889500"/>
          <p14:tracePt t="141948" x="4267200" y="4889500"/>
          <p14:tracePt t="141951" x="4171950" y="4889500"/>
          <p14:tracePt t="141966" x="4000500" y="4889500"/>
          <p14:tracePt t="141981" x="3771900" y="4889500"/>
          <p14:tracePt t="141998" x="3575050" y="4889500"/>
          <p14:tracePt t="142015" x="3422650" y="4889500"/>
          <p14:tracePt t="142031" x="3327400" y="4902200"/>
          <p14:tracePt t="142048" x="3257550" y="4902200"/>
          <p14:tracePt t="142066" x="3149600" y="4914900"/>
          <p14:tracePt t="142083" x="3060700" y="4908550"/>
          <p14:tracePt t="142099" x="2927350" y="4883150"/>
          <p14:tracePt t="142116" x="2794000" y="4857750"/>
          <p14:tracePt t="142132" x="2705100" y="4851400"/>
          <p14:tracePt t="142147" x="2679700" y="4851400"/>
          <p14:tracePt t="142181" x="2673350" y="4851400"/>
          <p14:tracePt t="142198" x="2660650" y="4845050"/>
          <p14:tracePt t="142201" x="2647950" y="4832350"/>
          <p14:tracePt t="142215" x="2622550" y="4826000"/>
          <p14:tracePt t="142232" x="2495550" y="4806950"/>
          <p14:tracePt t="142248" x="2463800" y="4806950"/>
          <p14:tracePt t="142266" x="2444750" y="4806950"/>
          <p14:tracePt t="142281" x="2413000" y="4813300"/>
          <p14:tracePt t="142299" x="2362200" y="4819650"/>
          <p14:tracePt t="142301" x="2317750" y="4819650"/>
          <p14:tracePt t="142315" x="2286000" y="4819650"/>
          <p14:tracePt t="142332" x="2152650" y="4806950"/>
          <p14:tracePt t="142349" x="2101850" y="4806950"/>
          <p14:tracePt t="142365" x="2057400" y="4806950"/>
          <p14:tracePt t="142381" x="2025650" y="4806950"/>
          <p14:tracePt t="142397" x="1987550" y="4819650"/>
          <p14:tracePt t="142414" x="1936750" y="4819650"/>
          <p14:tracePt t="142432" x="1866900" y="4826000"/>
          <p14:tracePt t="142448" x="1828800" y="4826000"/>
          <p14:tracePt t="142466" x="1778000" y="4832350"/>
          <p14:tracePt t="142480" x="1733550" y="4832350"/>
          <p14:tracePt t="142499" x="1670050" y="4832350"/>
          <p14:tracePt t="142515" x="1593850" y="4832350"/>
          <p14:tracePt t="142518" x="1562100" y="4832350"/>
          <p14:tracePt t="142531" x="1517650" y="4832350"/>
          <p14:tracePt t="142549" x="1435100" y="4832350"/>
          <p14:tracePt t="142565" x="1384300" y="4832350"/>
          <p14:tracePt t="142599" x="1377950" y="4832350"/>
          <p14:tracePt t="142614" x="1377950" y="4838700"/>
          <p14:tracePt t="142631" x="1365250" y="4857750"/>
          <p14:tracePt t="142648" x="1346200" y="4883150"/>
          <p14:tracePt t="142665" x="1314450" y="4914900"/>
          <p14:tracePt t="142682" x="1301750" y="4953000"/>
          <p14:tracePt t="142684" x="1301750" y="4965700"/>
          <p14:tracePt t="142698" x="1301750" y="4978400"/>
          <p14:tracePt t="142701" x="1301750" y="4984750"/>
          <p14:tracePt t="142716" x="1320800" y="5003800"/>
          <p14:tracePt t="142732" x="1333500" y="5016500"/>
          <p14:tracePt t="142748" x="1416050" y="5054600"/>
          <p14:tracePt t="142766" x="1517650" y="5086350"/>
          <p14:tracePt t="142781" x="1651000" y="5105400"/>
          <p14:tracePt t="142798" x="1676400" y="5111750"/>
          <p14:tracePt t="142817" x="1720850" y="5111750"/>
          <p14:tracePt t="142832" x="1746250" y="5111750"/>
          <p14:tracePt t="142849" x="1765300" y="5111750"/>
          <p14:tracePt t="142865" x="1797050" y="5111750"/>
          <p14:tracePt t="142880" x="1835150" y="5111750"/>
          <p14:tracePt t="142897" x="1911350" y="5111750"/>
          <p14:tracePt t="142902" x="1949450" y="5111750"/>
          <p14:tracePt t="142916" x="1987550" y="5111750"/>
          <p14:tracePt t="142931" x="2070100" y="5111750"/>
          <p14:tracePt t="142948" x="2127250" y="5111750"/>
          <p14:tracePt t="142966" x="2165350" y="5105400"/>
          <p14:tracePt t="142982" x="2171700" y="5105400"/>
          <p14:tracePt t="142998" x="2178050" y="5105400"/>
          <p14:tracePt t="143015" x="2203450" y="5111750"/>
          <p14:tracePt t="143031" x="2292350" y="5118100"/>
          <p14:tracePt t="143048" x="2400300" y="5118100"/>
          <p14:tracePt t="143065" x="2489200" y="5118100"/>
          <p14:tracePt t="143082" x="2590800" y="5118100"/>
          <p14:tracePt t="143099" x="2641600" y="5118100"/>
          <p14:tracePt t="143115" x="2711450" y="5124450"/>
          <p14:tracePt t="143130" x="2762250" y="5124450"/>
          <p14:tracePt t="143148" x="2851150" y="5137150"/>
          <p14:tracePt t="143164" x="2952750" y="5137150"/>
          <p14:tracePt t="143167" x="3016250" y="5143500"/>
          <p14:tracePt t="143182" x="3054350" y="5143500"/>
          <p14:tracePt t="143185" x="3105150" y="5143500"/>
          <p14:tracePt t="143199" x="3143250" y="5143500"/>
          <p14:tracePt t="143216" x="3225800" y="5143500"/>
          <p14:tracePt t="143232" x="3289300" y="5143500"/>
          <p14:tracePt t="143247" x="3384550" y="5143500"/>
          <p14:tracePt t="143264" x="3492500" y="5143500"/>
          <p14:tracePt t="143281" x="3600450" y="5143500"/>
          <p14:tracePt t="143297" x="3663950" y="5143500"/>
          <p14:tracePt t="143315" x="3683000" y="5143500"/>
          <p14:tracePt t="143319" x="3689350" y="5143500"/>
          <p14:tracePt t="143332" x="3708400" y="5143500"/>
          <p14:tracePt t="143349" x="3740150" y="5143500"/>
          <p14:tracePt t="143365" x="3778250" y="5149850"/>
          <p14:tracePt t="143380" x="3816350" y="5149850"/>
          <p14:tracePt t="143398" x="3841750" y="5149850"/>
          <p14:tracePt t="143415" x="3848100" y="5149850"/>
          <p14:tracePt t="143432" x="3854450" y="5149850"/>
          <p14:tracePt t="143447" x="3860800" y="5143500"/>
          <p14:tracePt t="143464" x="3867150" y="5143500"/>
          <p14:tracePt t="143481" x="3892550" y="5130800"/>
          <p14:tracePt t="143497" x="3911600" y="5124450"/>
          <p14:tracePt t="143515" x="3917950" y="5118100"/>
          <p14:tracePt t="143531" x="3930650" y="5111750"/>
          <p14:tracePt t="143548" x="3937000" y="5105400"/>
          <p14:tracePt t="143566" x="3949700" y="5080000"/>
          <p14:tracePt t="143599" x="3956050" y="5060950"/>
          <p14:tracePt t="143615" x="3962400" y="5048250"/>
          <p14:tracePt t="143631" x="3968750" y="5022850"/>
          <p14:tracePt t="143648" x="3987800" y="4991100"/>
          <p14:tracePt t="143665" x="3994150" y="4953000"/>
          <p14:tracePt t="143681" x="4000500" y="4921250"/>
          <p14:tracePt t="143697" x="4000500" y="4902200"/>
          <p14:tracePt t="143715" x="4000500" y="4883150"/>
          <p14:tracePt t="143718" x="4000500" y="4870450"/>
          <p14:tracePt t="143730" x="3987800" y="4845050"/>
          <p14:tracePt t="143747" x="3956050" y="4800600"/>
          <p14:tracePt t="143766" x="3905250" y="4762500"/>
          <p14:tracePt t="143781" x="3854450" y="4743450"/>
          <p14:tracePt t="143798" x="3803650" y="4730750"/>
          <p14:tracePt t="143815" x="3746500" y="4724400"/>
          <p14:tracePt t="143830" x="3663950" y="4711700"/>
          <p14:tracePt t="143849" x="3536950" y="4711700"/>
          <p14:tracePt t="143865" x="3416300" y="4724400"/>
          <p14:tracePt t="143881" x="3289300" y="4730750"/>
          <p14:tracePt t="143898" x="3175000" y="4743450"/>
          <p14:tracePt t="143915" x="3105150" y="4749800"/>
          <p14:tracePt t="143931" x="3035300" y="4749800"/>
          <p14:tracePt t="143947" x="2978150" y="4749800"/>
          <p14:tracePt t="143951" x="2940050" y="4749800"/>
          <p14:tracePt t="143964" x="2901950" y="4756150"/>
          <p14:tracePt t="143980" x="2736850" y="4775200"/>
          <p14:tracePt t="143996" x="2641600" y="4787900"/>
          <p14:tracePt t="144015" x="2578100" y="4800600"/>
          <p14:tracePt t="144032" x="2546350" y="4806950"/>
          <p14:tracePt t="144048" x="2495550" y="4806950"/>
          <p14:tracePt t="144066" x="2292350" y="4806950"/>
          <p14:tracePt t="144080" x="2203450" y="4806950"/>
          <p14:tracePt t="144098" x="2076450" y="4832350"/>
          <p14:tracePt t="144116" x="2038350" y="4845050"/>
          <p14:tracePt t="144131" x="2019300" y="4851400"/>
          <p14:tracePt t="144148" x="2006600" y="4851400"/>
          <p14:tracePt t="144165" x="1974850" y="4851400"/>
          <p14:tracePt t="144167" x="1949450" y="4851400"/>
          <p14:tracePt t="144181" x="1917700" y="4851400"/>
          <p14:tracePt t="144197" x="1828800" y="4845050"/>
          <p14:tracePt t="144216" x="1765300" y="4845050"/>
          <p14:tracePt t="144231" x="1752600" y="4845050"/>
          <p14:tracePt t="144265" x="1746250" y="4845050"/>
          <p14:tracePt t="144281" x="1739900" y="4845050"/>
          <p14:tracePt t="144298" x="1695450" y="4845050"/>
          <p14:tracePt t="144314" x="1670050" y="4845050"/>
          <p14:tracePt t="144331" x="1663700" y="4845050"/>
          <p14:tracePt t="151734" x="1657350" y="4845050"/>
          <p14:tracePt t="151743" x="1651000" y="4845050"/>
          <p14:tracePt t="151755" x="1644650" y="4851400"/>
          <p14:tracePt t="151764" x="1631950" y="4864100"/>
          <p14:tracePt t="151781" x="1625600" y="4870450"/>
          <p14:tracePt t="151796" x="1612900" y="4889500"/>
          <p14:tracePt t="151815" x="1600200" y="4902200"/>
          <p14:tracePt t="151831" x="1587500" y="4921250"/>
          <p14:tracePt t="151847" x="1562100" y="4940300"/>
          <p14:tracePt t="151864" x="1530350" y="4959350"/>
          <p14:tracePt t="151881" x="1511300" y="4978400"/>
          <p14:tracePt t="151898" x="1511300" y="4984750"/>
          <p14:tracePt t="151914" x="1511300" y="4991100"/>
          <p14:tracePt t="151946" x="1504950" y="4991100"/>
          <p14:tracePt t="151963" x="1504950" y="4997450"/>
          <p14:tracePt t="151980" x="1504950" y="5003800"/>
          <p14:tracePt t="151997" x="1498600" y="5003800"/>
          <p14:tracePt t="152014" x="1498600" y="5010150"/>
          <p14:tracePt t="152030" x="1498600" y="5016500"/>
          <p14:tracePt t="152046" x="1485900" y="5022850"/>
          <p14:tracePt t="152063" x="1466850" y="5029200"/>
          <p14:tracePt t="152081" x="1447800" y="5048250"/>
          <p14:tracePt t="152097" x="1428750" y="5060950"/>
          <p14:tracePt t="152114" x="1403350" y="5067300"/>
          <p14:tracePt t="152131" x="1384300" y="5073650"/>
          <p14:tracePt t="152147" x="1365250" y="5073650"/>
          <p14:tracePt t="152165" x="1339850" y="5080000"/>
          <p14:tracePt t="152180" x="1308100" y="5080000"/>
          <p14:tracePt t="152197" x="1282700" y="5086350"/>
          <p14:tracePt t="152213" x="1263650" y="5092700"/>
          <p14:tracePt t="152230" x="1250950" y="5092700"/>
          <p14:tracePt t="152265" x="1244600" y="5092700"/>
          <p14:tracePt t="152280" x="1238250" y="5092700"/>
          <p14:tracePt t="152297" x="1231900" y="5092700"/>
          <p14:tracePt t="152331" x="1225550" y="5092700"/>
          <p14:tracePt t="152347" x="1219200" y="5092700"/>
          <p14:tracePt t="152364" x="1212850" y="5092700"/>
          <p14:tracePt t="152381" x="1200150" y="5092700"/>
          <p14:tracePt t="152398" x="1181100" y="5086350"/>
          <p14:tracePt t="152415" x="1155700" y="5073650"/>
          <p14:tracePt t="152431" x="1149350" y="5073650"/>
          <p14:tracePt t="152446" x="1136650" y="5067300"/>
          <p14:tracePt t="152450" x="1123950" y="5067300"/>
          <p14:tracePt t="152480" x="1104900" y="5060950"/>
          <p14:tracePt t="152497" x="1085850" y="5054600"/>
          <p14:tracePt t="152514" x="1054100" y="5054600"/>
          <p14:tracePt t="152517" x="1041400" y="5054600"/>
          <p14:tracePt t="152531" x="1009650" y="5054600"/>
          <p14:tracePt t="152547" x="990600" y="5054600"/>
          <p14:tracePt t="152564" x="984250" y="5054600"/>
          <p14:tracePt t="152581" x="977900" y="5054600"/>
          <p14:tracePt t="152597" x="965200" y="5048250"/>
          <p14:tracePt t="152614" x="939800" y="5048250"/>
          <p14:tracePt t="152616" x="920750" y="5048250"/>
          <p14:tracePt t="152631" x="901700" y="5048250"/>
          <p14:tracePt t="152647" x="869950" y="5048250"/>
          <p14:tracePt t="152651" x="857250" y="5048250"/>
          <p14:tracePt t="152664" x="831850" y="5048250"/>
          <p14:tracePt t="152714" x="825500" y="5048250"/>
          <p14:tracePt t="152731" x="806450" y="5048250"/>
          <p14:tracePt t="152746" x="781050" y="5054600"/>
          <p14:tracePt t="152765" x="755650" y="5060950"/>
          <p14:tracePt t="152781" x="749300" y="5067300"/>
          <p14:tracePt t="152798" x="742950" y="5067300"/>
          <p14:tracePt t="152814" x="736600" y="5080000"/>
          <p14:tracePt t="152847" x="723900" y="5086350"/>
          <p14:tracePt t="152864" x="717550" y="5105400"/>
          <p14:tracePt t="152867" x="717550" y="5111750"/>
          <p14:tracePt t="152883" x="717550" y="5130800"/>
          <p14:tracePt t="152898" x="717550" y="5143500"/>
          <p14:tracePt t="152915" x="717550" y="5168900"/>
          <p14:tracePt t="152931" x="717550" y="5181600"/>
          <p14:tracePt t="152947" x="717550" y="5200650"/>
          <p14:tracePt t="152961" x="717550" y="5213350"/>
          <p14:tracePt t="152980" x="723900" y="5226050"/>
          <p14:tracePt t="152996" x="730250" y="5232400"/>
          <p14:tracePt t="153015" x="730250" y="5245100"/>
          <p14:tracePt t="153031" x="736600" y="5251450"/>
          <p14:tracePt t="153048" x="736600" y="5257800"/>
          <p14:tracePt t="153064" x="749300" y="5270500"/>
          <p14:tracePt t="153081" x="749300" y="5289550"/>
          <p14:tracePt t="153097" x="762000" y="5308600"/>
          <p14:tracePt t="153114" x="768350" y="5327650"/>
          <p14:tracePt t="153130" x="768350" y="5334000"/>
          <p14:tracePt t="153148" x="774700" y="5340350"/>
          <p14:tracePt t="160013" x="787400" y="5340350"/>
          <p14:tracePt t="160021" x="793750" y="5334000"/>
          <p14:tracePt t="160030" x="806450" y="5327650"/>
          <p14:tracePt t="160048" x="831850" y="5321300"/>
          <p14:tracePt t="160063" x="844550" y="5314950"/>
          <p14:tracePt t="160079" x="844550" y="5308600"/>
          <p14:tracePt t="160185" x="850900" y="5308600"/>
          <p14:tracePt t="160209" x="857250" y="5302250"/>
          <p14:tracePt t="160217" x="863600" y="5302250"/>
          <p14:tracePt t="160346" x="863600" y="5295900"/>
          <p14:tracePt t="160358" x="889000" y="5295900"/>
          <p14:tracePt t="160368" x="895350" y="5295900"/>
          <p14:tracePt t="160378" x="914400" y="5295900"/>
          <p14:tracePt t="160396" x="927100" y="5295900"/>
          <p14:tracePt t="160414" x="958850" y="5295900"/>
          <p14:tracePt t="160431" x="977900" y="5302250"/>
          <p14:tracePt t="160446" x="990600" y="5302250"/>
          <p14:tracePt t="160464" x="1003300" y="5308600"/>
          <p14:tracePt t="160480" x="1035050" y="5314950"/>
          <p14:tracePt t="160497" x="1060450" y="5314950"/>
          <p14:tracePt t="160513" x="1079500" y="5321300"/>
          <p14:tracePt t="160531" x="1117600" y="5321300"/>
          <p14:tracePt t="160549" x="1143000" y="5314950"/>
          <p14:tracePt t="160563" x="1162050" y="5314950"/>
          <p14:tracePt t="160580" x="1181100" y="5302250"/>
          <p14:tracePt t="160595" x="1193800" y="5302250"/>
          <p14:tracePt t="160612" x="1200150" y="5302250"/>
          <p14:tracePt t="160630" x="1206500" y="5295900"/>
          <p14:tracePt t="160644" x="1212850" y="5289550"/>
          <p14:tracePt t="160663" x="1225550" y="5276850"/>
          <p14:tracePt t="160681" x="1225550" y="5251450"/>
          <p14:tracePt t="160694" x="1225550" y="5226050"/>
          <p14:tracePt t="160713" x="1225550" y="5207000"/>
          <p14:tracePt t="160729" x="1212850" y="5175250"/>
          <p14:tracePt t="160744" x="1200150" y="5162550"/>
          <p14:tracePt t="160763" x="1187450" y="5156200"/>
          <p14:tracePt t="160781" x="1181100" y="5149850"/>
          <p14:tracePt t="160797" x="1174750" y="5143500"/>
          <p14:tracePt t="160814" x="1162050" y="5143500"/>
          <p14:tracePt t="160829" x="1136650" y="5130800"/>
          <p14:tracePt t="160846" x="1098550" y="5111750"/>
          <p14:tracePt t="160862" x="1060450" y="5105400"/>
          <p14:tracePt t="160882" x="1016000" y="5099050"/>
          <p14:tracePt t="160899" x="984250" y="5099050"/>
          <p14:tracePt t="160914" x="952500" y="5099050"/>
          <p14:tracePt t="160929" x="946150" y="5099050"/>
          <p14:tracePt t="160948" x="901700" y="5099050"/>
          <p14:tracePt t="160963" x="889000" y="5099050"/>
          <p14:tracePt t="160981" x="882650" y="5099050"/>
          <p14:tracePt t="160986" x="876300" y="5099050"/>
          <p14:tracePt t="160995" x="869950" y="5099050"/>
          <p14:tracePt t="161014" x="850900" y="5099050"/>
          <p14:tracePt t="161030" x="831850" y="5105400"/>
          <p14:tracePt t="161049" x="812800" y="5105400"/>
          <p14:tracePt t="161065" x="800100" y="5111750"/>
          <p14:tracePt t="161081" x="787400" y="5111750"/>
          <p14:tracePt t="161096" x="781050" y="5111750"/>
          <p14:tracePt t="161117" x="774700" y="5124450"/>
          <p14:tracePt t="161142" x="749300" y="5143500"/>
          <p14:tracePt t="161156" x="730250" y="5168900"/>
          <p14:tracePt t="161167" x="730250" y="5181600"/>
          <p14:tracePt t="161181" x="717550" y="5194300"/>
          <p14:tracePt t="161194" x="717550" y="5207000"/>
          <p14:tracePt t="161214" x="717550" y="5219700"/>
          <p14:tracePt t="161229" x="717550" y="5238750"/>
          <p14:tracePt t="161245" x="723900" y="5251450"/>
          <p14:tracePt t="161263" x="736600" y="5270500"/>
          <p14:tracePt t="161281" x="755650" y="5295900"/>
          <p14:tracePt t="161296" x="781050" y="5321300"/>
          <p14:tracePt t="161317" x="806450" y="5334000"/>
          <p14:tracePt t="161336" x="850900" y="5365750"/>
          <p14:tracePt t="161347" x="876300" y="5378450"/>
          <p14:tracePt t="161363" x="939800" y="5403850"/>
          <p14:tracePt t="161385" x="1047750" y="5435600"/>
          <p14:tracePt t="161391" x="1092200" y="5441950"/>
          <p14:tracePt t="161408" x="1143000" y="5448300"/>
          <p14:tracePt t="161419" x="1155700" y="5448300"/>
          <p14:tracePt t="161430" x="1168400" y="5448300"/>
          <p14:tracePt t="161445" x="1174750" y="5435600"/>
          <p14:tracePt t="161463" x="1187450" y="5397500"/>
          <p14:tracePt t="161479" x="1187450" y="5359400"/>
          <p14:tracePt t="161501" x="1187450" y="5321300"/>
          <p14:tracePt t="162383" x="1187450" y="5308600"/>
          <p14:tracePt t="162394" x="1187450" y="5295900"/>
          <p14:tracePt t="162413" x="1200150" y="5270500"/>
          <p14:tracePt t="162430" x="1206500" y="5264150"/>
          <p14:tracePt t="162462" x="1212850" y="5264150"/>
          <p14:tracePt t="162545" x="1219200" y="5264150"/>
          <p14:tracePt t="162553" x="1225550" y="5264150"/>
          <p14:tracePt t="162563" x="1231900" y="5264150"/>
          <p14:tracePt t="162579" x="1250950" y="5264150"/>
          <p14:tracePt t="162596" x="1282700" y="5264150"/>
          <p14:tracePt t="162613" x="1314450" y="5270500"/>
          <p14:tracePt t="162616" x="1333500" y="5270500"/>
          <p14:tracePt t="162630" x="1339850" y="5276850"/>
          <p14:tracePt t="162648" x="1390650" y="5302250"/>
          <p14:tracePt t="162664" x="1416050" y="5314950"/>
          <p14:tracePt t="162680" x="1524000" y="5340350"/>
          <p14:tracePt t="162696" x="1606550" y="5359400"/>
          <p14:tracePt t="162713" x="1657350" y="5359400"/>
          <p14:tracePt t="162730" x="1676400" y="5359400"/>
          <p14:tracePt t="162746" x="1682750" y="5359400"/>
          <p14:tracePt t="162764" x="1689100" y="5359400"/>
          <p14:tracePt t="162780" x="1727200" y="5372100"/>
          <p14:tracePt t="162797" x="1778000" y="5378450"/>
          <p14:tracePt t="162814" x="1822450" y="5384800"/>
          <p14:tracePt t="162828" x="1847850" y="5384800"/>
          <p14:tracePt t="162846" x="1860550" y="5384800"/>
          <p14:tracePt t="162863" x="1879600" y="5384800"/>
          <p14:tracePt t="162879" x="1905000" y="5384800"/>
          <p14:tracePt t="162896" x="1943100" y="5372100"/>
          <p14:tracePt t="162913" x="1981200" y="5346700"/>
          <p14:tracePt t="162930" x="2006600" y="5295900"/>
          <p14:tracePt t="162947" x="2006600" y="5238750"/>
          <p14:tracePt t="162964" x="2006600" y="5194300"/>
          <p14:tracePt t="162979" x="1987550" y="5149850"/>
          <p14:tracePt t="162997" x="1974850" y="5111750"/>
          <p14:tracePt t="163013" x="1955800" y="5092700"/>
          <p14:tracePt t="163016" x="1949450" y="5080000"/>
          <p14:tracePt t="163030" x="1924050" y="5060950"/>
          <p14:tracePt t="163047" x="1873250" y="5048250"/>
          <p14:tracePt t="163063" x="1816100" y="5016500"/>
          <p14:tracePt t="163079" x="1758950" y="4997450"/>
          <p14:tracePt t="163096" x="1720850" y="4991100"/>
          <p14:tracePt t="163112" x="1682750" y="4978400"/>
          <p14:tracePt t="163130" x="1670050" y="4978400"/>
          <p14:tracePt t="163147" x="1657350" y="4978400"/>
          <p14:tracePt t="163150" x="1651000" y="4978400"/>
          <p14:tracePt t="163180" x="1625600" y="4972050"/>
          <p14:tracePt t="163196" x="1549400" y="4972050"/>
          <p14:tracePt t="163213" x="1447800" y="4972050"/>
          <p14:tracePt t="163216" x="1409700" y="4972050"/>
          <p14:tracePt t="163229" x="1377950" y="4972050"/>
          <p14:tracePt t="163245" x="1339850" y="4972050"/>
          <p14:tracePt t="163264" x="1320800" y="4972050"/>
          <p14:tracePt t="163278" x="1314450" y="4972050"/>
          <p14:tracePt t="163296" x="1295400" y="4972050"/>
          <p14:tracePt t="163314" x="1250950" y="4972050"/>
          <p14:tracePt t="163328" x="1174750" y="4978400"/>
          <p14:tracePt t="163346" x="1092200" y="4984750"/>
          <p14:tracePt t="163363" x="1041400" y="4997450"/>
          <p14:tracePt t="163380" x="1003300" y="5003800"/>
          <p14:tracePt t="163382" x="990600" y="5010150"/>
          <p14:tracePt t="163396" x="984250" y="5010150"/>
          <p14:tracePt t="163414" x="965200" y="5022850"/>
          <p14:tracePt t="163430" x="952500" y="5029200"/>
          <p14:tracePt t="163446" x="946150" y="5029200"/>
          <p14:tracePt t="163464" x="946150" y="5035550"/>
          <p14:tracePt t="163514" x="946150" y="5054600"/>
          <p14:tracePt t="163530" x="952500" y="5080000"/>
          <p14:tracePt t="163547" x="952500" y="5092700"/>
          <p14:tracePt t="163564" x="958850" y="5099050"/>
          <p14:tracePt t="163616" x="965200" y="5099050"/>
          <p14:tracePt t="164032" x="965200" y="5118100"/>
          <p14:tracePt t="164048" x="984250" y="5149850"/>
          <p14:tracePt t="164063" x="996950" y="5162550"/>
          <p14:tracePt t="164081" x="1003300" y="5168900"/>
          <p14:tracePt t="164097" x="1022350" y="5181600"/>
          <p14:tracePt t="164112" x="1041400" y="5181600"/>
          <p14:tracePt t="164130" x="1085850" y="5181600"/>
          <p14:tracePt t="164134" x="1104900" y="5181600"/>
          <p14:tracePt t="164146" x="1143000" y="5168900"/>
          <p14:tracePt t="164164" x="1289050" y="5105400"/>
          <p14:tracePt t="164181" x="1339850" y="5060950"/>
          <p14:tracePt t="164197" x="1358900" y="5041900"/>
          <p14:tracePt t="164214" x="1371600" y="5022850"/>
          <p14:tracePt t="164230" x="1377950" y="5010150"/>
          <p14:tracePt t="164233" x="1390650" y="5003800"/>
          <p14:tracePt t="164247" x="1403350" y="5003800"/>
          <p14:tracePt t="164264" x="1441450" y="4997450"/>
          <p14:tracePt t="164280" x="1511300" y="4991100"/>
          <p14:tracePt t="164296" x="1549400" y="4991100"/>
          <p14:tracePt t="164313" x="1568450" y="4991100"/>
          <p14:tracePt t="164329" x="1581150" y="4991100"/>
          <p14:tracePt t="164346" x="1593850" y="5003800"/>
          <p14:tracePt t="164362" x="1619250" y="5022850"/>
          <p14:tracePt t="164380" x="1644650" y="5054600"/>
          <p14:tracePt t="164396" x="1663700" y="5067300"/>
          <p14:tracePt t="164413" x="1670050" y="5080000"/>
          <p14:tracePt t="164430" x="1670050" y="5092700"/>
          <p14:tracePt t="164446" x="1670050" y="5099050"/>
          <p14:tracePt t="164463" x="1676400" y="5105400"/>
          <p14:tracePt t="164478" x="1676400" y="5118100"/>
          <p14:tracePt t="164496" x="1676400" y="5137150"/>
          <p14:tracePt t="164528" x="1676400" y="5143500"/>
          <p14:tracePt t="164715" x="1689100" y="5143500"/>
          <p14:tracePt t="164734" x="1816100" y="5130800"/>
          <p14:tracePt t="164754" x="1911350" y="5118100"/>
          <p14:tracePt t="164769" x="1936750" y="5118100"/>
          <p14:tracePt t="164779" x="1943100" y="5118100"/>
          <p14:tracePt t="164796" x="1968500" y="5118100"/>
          <p14:tracePt t="164813" x="1981200" y="5124450"/>
          <p14:tracePt t="164828" x="2000250" y="5137150"/>
          <p14:tracePt t="164847" x="2012950" y="5143500"/>
          <p14:tracePt t="164862" x="2019300" y="5149850"/>
          <p14:tracePt t="164879" x="2025650" y="5156200"/>
          <p14:tracePt t="164895" x="2038350" y="5162550"/>
          <p14:tracePt t="164913" x="2038350" y="5168900"/>
          <p14:tracePt t="164929" x="2044700" y="5168900"/>
          <p14:tracePt t="165021" x="2051050" y="5168900"/>
          <p14:tracePt t="165029" x="2076450" y="5168900"/>
          <p14:tracePt t="165048" x="2254250" y="5162550"/>
          <p14:tracePt t="165063" x="2571750" y="5130800"/>
          <p14:tracePt t="165097" x="2647950" y="5124450"/>
          <p14:tracePt t="165114" x="2647950" y="5111750"/>
          <p14:tracePt t="165146" x="2654300" y="5111750"/>
          <p14:tracePt t="165164" x="2673350" y="5137150"/>
          <p14:tracePt t="165180" x="2686050" y="5156200"/>
          <p14:tracePt t="165197" x="2692400" y="5175250"/>
          <p14:tracePt t="165267" x="2698750" y="5175250"/>
          <p14:tracePt t="165612" x="2673350" y="5181600"/>
          <p14:tracePt t="165627" x="2533650" y="5187950"/>
          <p14:tracePt t="165648" x="2222500" y="5187950"/>
          <p14:tracePt t="165664" x="2133600" y="5187950"/>
          <p14:tracePt t="165681" x="1981200" y="5187950"/>
          <p14:tracePt t="165695" x="1968500" y="5187950"/>
          <p14:tracePt t="165750" x="1962150" y="5187950"/>
          <p14:tracePt t="165780" x="1949450" y="5194300"/>
          <p14:tracePt t="165881" x="1943100" y="5194300"/>
          <p14:tracePt t="165889" x="1924050" y="5187950"/>
          <p14:tracePt t="165901" x="1898650" y="5175250"/>
          <p14:tracePt t="165913" x="1866900" y="5162550"/>
          <p14:tracePt t="165933" x="1816100" y="5143500"/>
          <p14:tracePt t="165947" x="1784350" y="5130800"/>
          <p14:tracePt t="165961" x="1771650" y="5124450"/>
          <p14:tracePt t="165967" x="1758950" y="5118100"/>
          <p14:tracePt t="165979" x="1752600" y="5111750"/>
          <p14:tracePt t="165997" x="1714500" y="5092700"/>
          <p14:tracePt t="166014" x="1644650" y="5067300"/>
          <p14:tracePt t="166017" x="1612900" y="5060950"/>
          <p14:tracePt t="166031" x="1568450" y="5054600"/>
          <p14:tracePt t="166047" x="1530350" y="5054600"/>
          <p14:tracePt t="166063" x="1498600" y="5054600"/>
          <p14:tracePt t="166078" x="1479550" y="5054600"/>
          <p14:tracePt t="166095" x="1454150" y="5054600"/>
          <p14:tracePt t="166111" x="1422400" y="5060950"/>
          <p14:tracePt t="166129" x="1390650" y="5067300"/>
          <p14:tracePt t="166134" x="1384300" y="5073650"/>
          <p14:tracePt t="166147" x="1371600" y="5073650"/>
          <p14:tracePt t="166164" x="1358900" y="5086350"/>
          <p14:tracePt t="166181" x="1352550" y="5092700"/>
          <p14:tracePt t="166196" x="1352550" y="5099050"/>
          <p14:tracePt t="166213" x="1339850" y="5118100"/>
          <p14:tracePt t="166228" x="1333500" y="5137150"/>
          <p14:tracePt t="166246" x="1327150" y="5156200"/>
          <p14:tracePt t="166263" x="1327150" y="5194300"/>
          <p14:tracePt t="166267" x="1327150" y="5200650"/>
          <p14:tracePt t="166280" x="1327150" y="5213350"/>
          <p14:tracePt t="166295" x="1327150" y="5219700"/>
          <p14:tracePt t="166313" x="1333500" y="5226050"/>
          <p14:tracePt t="166329" x="1352550" y="5245100"/>
          <p14:tracePt t="166347" x="1377950" y="5264150"/>
          <p14:tracePt t="166365" x="1409700" y="5289550"/>
          <p14:tracePt t="166381" x="1441450" y="5308600"/>
          <p14:tracePt t="166397" x="1454150" y="5314950"/>
          <p14:tracePt t="166431" x="1466850" y="5321300"/>
          <p14:tracePt t="166446" x="1479550" y="5321300"/>
          <p14:tracePt t="166464" x="1511300" y="5334000"/>
          <p14:tracePt t="166467" x="1530350" y="5340350"/>
          <p14:tracePt t="166479" x="1536700" y="5340350"/>
          <p14:tracePt t="166497" x="1555750" y="5340350"/>
          <p14:tracePt t="166513" x="1568450" y="5346700"/>
          <p14:tracePt t="166529" x="1581150" y="5346700"/>
          <p14:tracePt t="166532" x="1593850" y="5346700"/>
          <p14:tracePt t="166547" x="1625600" y="5353050"/>
          <p14:tracePt t="166564" x="1657350" y="5353050"/>
          <p14:tracePt t="166580" x="1689100" y="5353050"/>
          <p14:tracePt t="166596" x="1701800" y="5346700"/>
          <p14:tracePt t="166613" x="1714500" y="5346700"/>
          <p14:tracePt t="166631" x="1733550" y="5340350"/>
          <p14:tracePt t="166646" x="1752600" y="5334000"/>
          <p14:tracePt t="166664" x="1771650" y="5327650"/>
          <p14:tracePt t="166681" x="1784350" y="5314950"/>
          <p14:tracePt t="166696" x="1790700" y="5302250"/>
          <p14:tracePt t="166715" x="1803400" y="5289550"/>
          <p14:tracePt t="166730" x="1809750" y="5276850"/>
          <p14:tracePt t="166746" x="1816100" y="5270500"/>
          <p14:tracePt t="166765" x="1822450" y="5257800"/>
          <p14:tracePt t="166780" x="1822450" y="5245100"/>
          <p14:tracePt t="166797" x="1822450" y="5219700"/>
          <p14:tracePt t="166844" x="1822450" y="5207000"/>
          <p14:tracePt t="166879" x="1816100" y="5207000"/>
          <p14:tracePt t="166883" x="1809750" y="5200650"/>
          <p14:tracePt t="166913" x="1803400" y="5187950"/>
          <p14:tracePt t="166930" x="1771650" y="5175250"/>
          <p14:tracePt t="166945" x="1746250" y="5162550"/>
          <p14:tracePt t="166964" x="1720850" y="5149850"/>
          <p14:tracePt t="166979" x="1701800" y="5143500"/>
          <p14:tracePt t="166996" x="1682750" y="5130800"/>
          <p14:tracePt t="167014" x="1676400" y="5130800"/>
          <p14:tracePt t="167030" x="1670050" y="5124450"/>
          <p14:tracePt t="167046" x="1651000" y="5118100"/>
          <p14:tracePt t="167064" x="1600200" y="5099050"/>
          <p14:tracePt t="167079" x="1511300" y="5080000"/>
          <p14:tracePt t="167095" x="1447800" y="5067300"/>
          <p14:tracePt t="167113" x="1409700" y="5067300"/>
          <p14:tracePt t="167130" x="1384300" y="5060950"/>
          <p14:tracePt t="167145" x="1377950" y="5060950"/>
          <p14:tracePt t="167150" x="1371600" y="5060950"/>
          <p14:tracePt t="167162" x="1365250" y="5060950"/>
          <p14:tracePt t="167179" x="1346200" y="5060950"/>
          <p14:tracePt t="167194" x="1339850" y="5060950"/>
          <p14:tracePt t="167212" x="1327150" y="5060950"/>
          <p14:tracePt t="167229" x="1320800" y="5060950"/>
          <p14:tracePt t="167244" x="1320800" y="5067300"/>
          <p14:tracePt t="167263" x="1301750" y="5086350"/>
          <p14:tracePt t="167265" x="1295400" y="5092700"/>
          <p14:tracePt t="167278" x="1289050" y="5105400"/>
          <p14:tracePt t="167282" x="1282700" y="5118100"/>
          <p14:tracePt t="167296" x="1276350" y="5124450"/>
          <p14:tracePt t="167313" x="1270000" y="5130800"/>
          <p14:tracePt t="167329" x="1270000" y="5143500"/>
          <p14:tracePt t="167346" x="1270000" y="5156200"/>
          <p14:tracePt t="167362" x="1276350" y="5187950"/>
          <p14:tracePt t="167379" x="1295400" y="5219700"/>
          <p14:tracePt t="167394" x="1314450" y="5251450"/>
          <p14:tracePt t="167413" x="1346200" y="5276850"/>
          <p14:tracePt t="167430" x="1377950" y="5314950"/>
          <p14:tracePt t="167445" x="1403350" y="5334000"/>
          <p14:tracePt t="167463" x="1441450" y="5353050"/>
          <p14:tracePt t="167479" x="1473200" y="5378450"/>
          <p14:tracePt t="167496" x="1511300" y="5397500"/>
          <p14:tracePt t="167513" x="1562100" y="5410200"/>
          <p14:tracePt t="167530" x="1663700" y="5416550"/>
          <p14:tracePt t="167546" x="1739900" y="5416550"/>
          <p14:tracePt t="167563" x="1784350" y="5416550"/>
          <p14:tracePt t="167578" x="1822450" y="5416550"/>
          <p14:tracePt t="167595" x="1841500" y="5416550"/>
          <p14:tracePt t="167629" x="1847850" y="5410200"/>
          <p14:tracePt t="167646" x="1847850" y="5403850"/>
          <p14:tracePt t="167664" x="1860550" y="5391150"/>
          <p14:tracePt t="167680" x="1879600" y="5372100"/>
          <p14:tracePt t="167696" x="1879600" y="5353050"/>
          <p14:tracePt t="167714" x="1885950" y="5321300"/>
          <p14:tracePt t="167729" x="1885950" y="5283200"/>
          <p14:tracePt t="167746" x="1879600" y="5251450"/>
          <p14:tracePt t="167763" x="1873250" y="5238750"/>
          <p14:tracePt t="167780" x="1860550" y="5226050"/>
          <p14:tracePt t="167796" x="1860550" y="5219700"/>
          <p14:tracePt t="167813" x="1854200" y="5219700"/>
          <p14:tracePt t="167829" x="1835150" y="5207000"/>
          <p14:tracePt t="167845" x="1816100" y="5200650"/>
          <p14:tracePt t="167863" x="1803400" y="5194300"/>
          <p14:tracePt t="167879" x="1790700" y="5187950"/>
          <p14:tracePt t="167882" x="1790700" y="5181600"/>
          <p14:tracePt t="167896" x="1784350" y="5181600"/>
          <p14:tracePt t="167913" x="1778000" y="5181600"/>
          <p14:tracePt t="167929" x="1765300" y="5175250"/>
          <p14:tracePt t="167946" x="1758950" y="5175250"/>
          <p14:tracePt t="167964" x="1739900" y="5175250"/>
          <p14:tracePt t="167978" x="1720850" y="5175250"/>
          <p14:tracePt t="167994" x="1682750" y="5168900"/>
          <p14:tracePt t="168013" x="1638300" y="5162550"/>
          <p14:tracePt t="168028" x="1593850" y="5156200"/>
          <p14:tracePt t="168047" x="1524000" y="5149850"/>
          <p14:tracePt t="168063" x="1485900" y="5149850"/>
          <p14:tracePt t="168079" x="1460500" y="5149850"/>
          <p14:tracePt t="168095" x="1435100" y="5149850"/>
          <p14:tracePt t="168099" x="1428750" y="5156200"/>
          <p14:tracePt t="168113" x="1416050" y="5162550"/>
          <p14:tracePt t="168129" x="1397000" y="5168900"/>
          <p14:tracePt t="168145" x="1377950" y="5175250"/>
          <p14:tracePt t="168149" x="1371600" y="5181600"/>
          <p14:tracePt t="168163" x="1365250" y="5187950"/>
          <p14:tracePt t="168180" x="1352550" y="5213350"/>
          <p14:tracePt t="168200" x="1346200" y="5238750"/>
          <p14:tracePt t="168225" x="1339850" y="5314950"/>
          <p14:tracePt t="168236" x="1339850" y="5327650"/>
          <p14:tracePt t="168245" x="1339850" y="5334000"/>
          <p14:tracePt t="168262" x="1339850" y="5346700"/>
          <p14:tracePt t="168296" x="1346200" y="5359400"/>
          <p14:tracePt t="168653" x="1346200" y="5365750"/>
          <p14:tracePt t="168673" x="1352550" y="5403850"/>
          <p14:tracePt t="168691" x="1352550" y="5416550"/>
          <p14:tracePt t="168702" x="1352550" y="5422900"/>
          <p14:tracePt t="168728" x="1352550" y="5429250"/>
          <p14:tracePt t="168771" x="1352550" y="5435600"/>
          <p14:tracePt t="169899" x="1346200" y="5435600"/>
          <p14:tracePt t="169909" x="1308100" y="5429250"/>
          <p14:tracePt t="169923" x="1238250" y="5397500"/>
          <p14:tracePt t="169935" x="1155700" y="5353050"/>
          <p14:tracePt t="169944" x="1123950" y="5346700"/>
          <p14:tracePt t="169962" x="1123950" y="5340350"/>
          <p14:tracePt t="169978" x="1117600" y="5340350"/>
          <p14:tracePt t="170077" x="1117600" y="5334000"/>
          <p14:tracePt t="170136" x="1123950" y="5334000"/>
          <p14:tracePt t="170146" x="1130300" y="5334000"/>
          <p14:tracePt t="170163" x="1162050" y="5334000"/>
          <p14:tracePt t="170180" x="1219200" y="5327650"/>
          <p14:tracePt t="170195" x="1276350" y="5308600"/>
          <p14:tracePt t="170214" x="1333500" y="5295900"/>
          <p14:tracePt t="170228" x="1371600" y="5295900"/>
          <p14:tracePt t="170246" x="1403350" y="5295900"/>
          <p14:tracePt t="170263" x="1435100" y="5295900"/>
          <p14:tracePt t="170280" x="1460500" y="5295900"/>
          <p14:tracePt t="170297" x="1479550" y="5295900"/>
          <p14:tracePt t="170311" x="1485900" y="5295900"/>
          <p14:tracePt t="170373" x="1492250" y="5295900"/>
          <p14:tracePt t="170396" x="1524000" y="5308600"/>
          <p14:tracePt t="170411" x="1568450" y="5314950"/>
          <p14:tracePt t="170430" x="1593850" y="5321300"/>
          <p14:tracePt t="170446" x="1600200" y="5321300"/>
          <p14:tracePt t="170467" x="1606550" y="5321300"/>
          <p14:tracePt t="170479" x="1612900" y="5321300"/>
          <p14:tracePt t="170496" x="1631950" y="5321300"/>
          <p14:tracePt t="170512" x="1676400" y="5314950"/>
          <p14:tracePt t="170530" x="1701800" y="5302250"/>
          <p14:tracePt t="170546" x="1714500" y="5295900"/>
          <p14:tracePt t="170560" x="1720850" y="5283200"/>
          <p14:tracePt t="170580" x="1720850" y="5276850"/>
          <p14:tracePt t="170596" x="1733550" y="5264150"/>
          <p14:tracePt t="170612" x="1739900" y="5251450"/>
          <p14:tracePt t="170629" x="1746250" y="5232400"/>
          <p14:tracePt t="170645" x="1746250" y="5213350"/>
          <p14:tracePt t="170662" x="1746250" y="5187950"/>
          <p14:tracePt t="170665" x="1746250" y="5175250"/>
          <p14:tracePt t="170680" x="1727200" y="5162550"/>
          <p14:tracePt t="170695" x="1689100" y="5130800"/>
          <p14:tracePt t="170713" x="1682750" y="5124450"/>
          <p14:tracePt t="170729" x="1663700" y="5118100"/>
          <p14:tracePt t="170745" x="1651000" y="5118100"/>
          <p14:tracePt t="170763" x="1638300" y="5118100"/>
          <p14:tracePt t="170777" x="1606550" y="5111750"/>
          <p14:tracePt t="170795" x="1555750" y="5099050"/>
          <p14:tracePt t="170799" x="1543050" y="5099050"/>
          <p14:tracePt t="170813" x="1511300" y="5092700"/>
          <p14:tracePt t="170829" x="1498600" y="5092700"/>
          <p14:tracePt t="170847" x="1485900" y="5092700"/>
          <p14:tracePt t="170862" x="1473200" y="5092700"/>
          <p14:tracePt t="170880" x="1447800" y="5092700"/>
          <p14:tracePt t="170895" x="1416050" y="5092700"/>
          <p14:tracePt t="170912" x="1384300" y="5105400"/>
          <p14:tracePt t="170916" x="1365250" y="5118100"/>
          <p14:tracePt t="170930" x="1352550" y="5124450"/>
          <p14:tracePt t="170946" x="1339850" y="5137150"/>
          <p14:tracePt t="170963" x="1327150" y="5143500"/>
          <p14:tracePt t="170979" x="1320800" y="5149850"/>
          <p14:tracePt t="170997" x="1314450" y="5156200"/>
          <p14:tracePt t="171013" x="1308100" y="5162550"/>
          <p14:tracePt t="171030" x="1308100" y="5175250"/>
          <p14:tracePt t="171032" x="1301750" y="5181600"/>
          <p14:tracePt t="171047" x="1301750" y="5187950"/>
          <p14:tracePt t="171063" x="1301750" y="5200650"/>
          <p14:tracePt t="171077" x="1295400" y="5200650"/>
          <p14:tracePt t="171095" x="1295400" y="5207000"/>
          <p14:tracePt t="171112" x="1289050" y="5207000"/>
          <p14:tracePt t="171128" x="1282700" y="5213350"/>
          <p14:tracePt t="171487" x="1282700" y="5232400"/>
          <p14:tracePt t="171505" x="1289050" y="5283200"/>
          <p14:tracePt t="171524" x="1301750" y="5346700"/>
          <p14:tracePt t="171536" x="1301750" y="5359400"/>
          <p14:tracePt t="171537" x="1301750" y="5372100"/>
          <p14:tracePt t="171547" x="1301750" y="5391150"/>
          <p14:tracePt t="171563" x="1308100" y="5397500"/>
          <p14:tracePt t="171579" x="1308100" y="5410200"/>
          <p14:tracePt t="171596" x="1314450" y="5410200"/>
          <p14:tracePt t="171678" x="1314450" y="5416550"/>
          <p14:tracePt t="171693" x="1314450" y="5422900"/>
          <p14:tracePt t="171701" x="1314450" y="5429250"/>
          <p14:tracePt t="171711" x="1314450" y="5435600"/>
          <p14:tracePt t="171935" x="1333500" y="5441950"/>
          <p14:tracePt t="171943" x="1346200" y="5441950"/>
          <p14:tracePt t="171951" x="1365250" y="5448300"/>
          <p14:tracePt t="171962" x="1390650" y="5448300"/>
          <p14:tracePt t="171978" x="1460500" y="5454650"/>
          <p14:tracePt t="171996" x="1498600" y="5454650"/>
          <p14:tracePt t="172013" x="1530350" y="5454650"/>
          <p14:tracePt t="172028" x="1543050" y="5454650"/>
          <p14:tracePt t="172046" x="1574800" y="5454650"/>
          <p14:tracePt t="172063" x="1663700" y="5480050"/>
          <p14:tracePt t="172079" x="1797050" y="5505450"/>
          <p14:tracePt t="172095" x="1968500" y="5524500"/>
          <p14:tracePt t="172112" x="2076450" y="5537200"/>
          <p14:tracePt t="172130" x="2139950" y="5543550"/>
          <p14:tracePt t="172144" x="2203450" y="5556250"/>
          <p14:tracePt t="172148" x="2247900" y="5568950"/>
          <p14:tracePt t="172163" x="2286000" y="5581650"/>
          <p14:tracePt t="172180" x="2406650" y="5600700"/>
          <p14:tracePt t="172194" x="2451100" y="5607050"/>
          <p14:tracePt t="172213" x="2457450" y="5613400"/>
          <p14:tracePt t="172228" x="2470150" y="5613400"/>
          <p14:tracePt t="172244" x="2476500" y="5613400"/>
          <p14:tracePt t="172263" x="2495550" y="5613400"/>
          <p14:tracePt t="172278" x="2533650" y="5619750"/>
          <p14:tracePt t="172296" x="2565400" y="5619750"/>
          <p14:tracePt t="172313" x="2603500" y="5607050"/>
          <p14:tracePt t="172328" x="2616200" y="5607050"/>
          <p14:tracePt t="172345" x="2622550" y="5594350"/>
          <p14:tracePt t="172362" x="2647950" y="5562600"/>
          <p14:tracePt t="172378" x="2686050" y="5518150"/>
          <p14:tracePt t="172395" x="2705100" y="5467350"/>
          <p14:tracePt t="172413" x="2711450" y="5448300"/>
          <p14:tracePt t="172428" x="2711450" y="5441950"/>
          <p14:tracePt t="172445" x="2711450" y="5429250"/>
          <p14:tracePt t="172463" x="2711450" y="5422900"/>
          <p14:tracePt t="172479" x="2711450" y="5410200"/>
          <p14:tracePt t="172495" x="2705100" y="5397500"/>
          <p14:tracePt t="172512" x="2679700" y="5378450"/>
          <p14:tracePt t="172528" x="2654300" y="5359400"/>
          <p14:tracePt t="172545" x="2584450" y="5334000"/>
          <p14:tracePt t="172563" x="2476500" y="5314950"/>
          <p14:tracePt t="172580" x="2419350" y="5308600"/>
          <p14:tracePt t="172595" x="2368550" y="5308600"/>
          <p14:tracePt t="172612" x="2343150" y="5308600"/>
          <p14:tracePt t="172628" x="2292350" y="5302250"/>
          <p14:tracePt t="172644" x="2228850" y="5302250"/>
          <p14:tracePt t="172662" x="2133600" y="5302250"/>
          <p14:tracePt t="172665" x="2076450" y="5302250"/>
          <p14:tracePt t="172680" x="2019300" y="5302250"/>
          <p14:tracePt t="172695" x="1879600" y="5302250"/>
          <p14:tracePt t="172713" x="1835150" y="5302250"/>
          <p14:tracePt t="172727" x="1803400" y="5302250"/>
          <p14:tracePt t="172745" x="1765300" y="5302250"/>
          <p14:tracePt t="172763" x="1727200" y="5302250"/>
          <p14:tracePt t="172766" x="1708150" y="5302250"/>
          <p14:tracePt t="172778" x="1682750" y="5302250"/>
          <p14:tracePt t="172795" x="1625600" y="5314950"/>
          <p14:tracePt t="172813" x="1581150" y="5314950"/>
          <p14:tracePt t="172829" x="1568450" y="5321300"/>
          <p14:tracePt t="172845" x="1549400" y="5321300"/>
          <p14:tracePt t="172862" x="1511300" y="5321300"/>
          <p14:tracePt t="172879" x="1460500" y="5327650"/>
          <p14:tracePt t="172894" x="1397000" y="5340350"/>
          <p14:tracePt t="172911" x="1352550" y="5353050"/>
          <p14:tracePt t="172930" x="1339850" y="5359400"/>
          <p14:tracePt t="172961" x="1333500" y="5359400"/>
          <p14:tracePt t="172979" x="1327150" y="5359400"/>
          <p14:tracePt t="172994" x="1314450" y="5359400"/>
          <p14:tracePt t="173012" x="1314450" y="5365750"/>
          <p14:tracePt t="173030" x="1301750" y="5372100"/>
          <p14:tracePt t="173046" x="1295400" y="5384800"/>
          <p14:tracePt t="173063" x="1276350" y="5403850"/>
          <p14:tracePt t="173079" x="1263650" y="5441950"/>
          <p14:tracePt t="173095" x="1244600" y="5473700"/>
          <p14:tracePt t="173113" x="1238250" y="5499100"/>
          <p14:tracePt t="173128" x="1231900" y="5511800"/>
          <p14:tracePt t="173145" x="1231900" y="5524500"/>
          <p14:tracePt t="173162" x="1225550" y="5537200"/>
          <p14:tracePt t="173166" x="1219200" y="5537200"/>
          <p14:tracePt t="173180" x="1219200" y="5549900"/>
          <p14:tracePt t="173195" x="1219200" y="5588000"/>
          <p14:tracePt t="173212" x="1219200" y="5613400"/>
          <p14:tracePt t="173230" x="1231900" y="5651500"/>
          <p14:tracePt t="173244" x="1244600" y="5670550"/>
          <p14:tracePt t="173263" x="1270000" y="5689600"/>
          <p14:tracePt t="173279" x="1276350" y="5695950"/>
          <p14:tracePt t="173297" x="1301750" y="5708650"/>
          <p14:tracePt t="173313" x="1352550" y="5727700"/>
          <p14:tracePt t="173330" x="1435100" y="5740400"/>
          <p14:tracePt t="173345" x="1536700" y="5740400"/>
          <p14:tracePt t="173362" x="1663700" y="5740400"/>
          <p14:tracePt t="173379" x="1765300" y="5740400"/>
          <p14:tracePt t="173383" x="1797050" y="5740400"/>
          <p14:tracePt t="173395" x="1835150" y="5740400"/>
          <p14:tracePt t="173412" x="1885950" y="5740400"/>
          <p14:tracePt t="173429" x="1949450" y="5740400"/>
          <p14:tracePt t="173444" x="2044700" y="5740400"/>
          <p14:tracePt t="173461" x="2108200" y="5740400"/>
          <p14:tracePt t="173479" x="2197100" y="5740400"/>
          <p14:tracePt t="173495" x="2311400" y="5734050"/>
          <p14:tracePt t="173512" x="2419350" y="5721350"/>
          <p14:tracePt t="173527" x="2482850" y="5721350"/>
          <p14:tracePt t="173547" x="2533650" y="5721350"/>
          <p14:tracePt t="173562" x="2552700" y="5721350"/>
          <p14:tracePt t="173578" x="2565400" y="5721350"/>
          <p14:tracePt t="173595" x="2590800" y="5721350"/>
          <p14:tracePt t="173612" x="2635250" y="5721350"/>
          <p14:tracePt t="173628" x="2705100" y="5708650"/>
          <p14:tracePt t="173644" x="2743200" y="5695950"/>
          <p14:tracePt t="173662" x="2768600" y="5695950"/>
          <p14:tracePt t="173679" x="2774950" y="5689600"/>
          <p14:tracePt t="173712" x="2781300" y="5689600"/>
          <p14:tracePt t="173728" x="2794000" y="5664200"/>
          <p14:tracePt t="173744" x="2813050" y="5619750"/>
          <p14:tracePt t="173762" x="2825750" y="5588000"/>
          <p14:tracePt t="173780" x="2832100" y="5575300"/>
          <p14:tracePt t="173796" x="2832100" y="5562600"/>
          <p14:tracePt t="173813" x="2832100" y="5543550"/>
          <p14:tracePt t="173830" x="2832100" y="5524500"/>
          <p14:tracePt t="173844" x="2819400" y="5480050"/>
          <p14:tracePt t="173862" x="2813050" y="5461000"/>
          <p14:tracePt t="173878" x="2806700" y="5448300"/>
          <p14:tracePt t="173882" x="2806700" y="5441950"/>
          <p14:tracePt t="173895" x="2800350" y="5435600"/>
          <p14:tracePt t="173911" x="2794000" y="5422900"/>
          <p14:tracePt t="173929" x="2762250" y="5403850"/>
          <p14:tracePt t="173946" x="2711450" y="5372100"/>
          <p14:tracePt t="173963" x="2667000" y="5353050"/>
          <p14:tracePt t="173979" x="2647950" y="5353050"/>
          <p14:tracePt t="173995" x="2628900" y="5340350"/>
          <p14:tracePt t="174012" x="2603500" y="5340350"/>
          <p14:tracePt t="174028" x="2559050" y="5340350"/>
          <p14:tracePt t="174045" x="2482850" y="5340350"/>
          <p14:tracePt t="174063" x="2330450" y="5340350"/>
          <p14:tracePt t="174078" x="2235200" y="5340350"/>
          <p14:tracePt t="174095" x="2171700" y="5346700"/>
          <p14:tracePt t="174113" x="2139950" y="5346700"/>
          <p14:tracePt t="174129" x="2114550" y="5346700"/>
          <p14:tracePt t="174144" x="2082800" y="5346700"/>
          <p14:tracePt t="174147" x="2057400" y="5346700"/>
          <p14:tracePt t="174162" x="2032000" y="5346700"/>
          <p14:tracePt t="174178" x="1968500" y="5353050"/>
          <p14:tracePt t="174194" x="1917700" y="5365750"/>
          <p14:tracePt t="174212" x="1892300" y="5372100"/>
          <p14:tracePt t="174228" x="1879600" y="5378450"/>
          <p14:tracePt t="174245" x="1873250" y="5378450"/>
          <p14:tracePt t="174264" x="1828800" y="5378450"/>
          <p14:tracePt t="174278" x="1803400" y="5378450"/>
          <p14:tracePt t="174295" x="1720850" y="5365750"/>
          <p14:tracePt t="174313" x="1619250" y="5359400"/>
          <p14:tracePt t="174329" x="1574800" y="5359400"/>
          <p14:tracePt t="174345" x="1562100" y="5359400"/>
          <p14:tracePt t="174362" x="1555750" y="5359400"/>
          <p14:tracePt t="174395" x="1543050" y="5359400"/>
          <p14:tracePt t="174398" x="1524000" y="5353050"/>
          <p14:tracePt t="174413" x="1504950" y="5346700"/>
          <p14:tracePt t="174430" x="1416050" y="5327650"/>
          <p14:tracePt t="174445" x="1263650" y="5327650"/>
          <p14:tracePt t="174463" x="1219200" y="5327650"/>
          <p14:tracePt t="174477" x="1200150" y="5327650"/>
          <p14:tracePt t="174512" x="1193800" y="5327650"/>
          <p14:tracePt t="174547" x="1187450" y="5327650"/>
          <p14:tracePt t="174579" x="1181100" y="5327650"/>
          <p14:tracePt t="174596" x="1174750" y="5327650"/>
          <p14:tracePt t="174611" x="1168400" y="5327650"/>
          <p14:tracePt t="174646" x="1162050" y="5334000"/>
          <p14:tracePt t="174662" x="1168400" y="5365750"/>
          <p14:tracePt t="174679" x="1187450" y="5397500"/>
          <p14:tracePt t="174695" x="1212850" y="5441950"/>
          <p14:tracePt t="174712" x="1225550" y="5467350"/>
          <p14:tracePt t="174729" x="1225550" y="5480050"/>
          <p14:tracePt t="174746" x="1231900" y="5492750"/>
          <p14:tracePt t="174762" x="1238250" y="5511800"/>
          <p14:tracePt t="174779" x="1244600" y="5537200"/>
          <p14:tracePt t="174796" x="1257300" y="5581650"/>
          <p14:tracePt t="174812" x="1270000" y="5607050"/>
          <p14:tracePt t="174829" x="1270000" y="5613400"/>
          <p14:tracePt t="174862" x="1270000" y="5619750"/>
          <p14:tracePt t="174879" x="1276350" y="5619750"/>
          <p14:tracePt t="174895" x="1308100" y="5632450"/>
          <p14:tracePt t="174910" x="1352550" y="5651500"/>
          <p14:tracePt t="174930" x="1403350" y="5657850"/>
          <p14:tracePt t="174944" x="1473200" y="5651500"/>
          <p14:tracePt t="174962" x="1524000" y="5638800"/>
          <p14:tracePt t="174977" x="1555750" y="5638800"/>
          <p14:tracePt t="174994" x="1612900" y="5632450"/>
          <p14:tracePt t="175012" x="1714500" y="5632450"/>
          <p14:tracePt t="175029" x="1860550" y="5632450"/>
          <p14:tracePt t="175046" x="2254250" y="5632450"/>
          <p14:tracePt t="175062" x="2660650" y="5645150"/>
          <p14:tracePt t="175078" x="3022600" y="5645150"/>
          <p14:tracePt t="175096" x="3194050" y="5645150"/>
          <p14:tracePt t="175111" x="3251200" y="5645150"/>
          <p14:tracePt t="175461" x="3257550" y="5645150"/>
          <p14:tracePt t="175472" x="3263900" y="5645150"/>
          <p14:tracePt t="175846" x="3270250" y="5645150"/>
          <p14:tracePt t="175877" x="3270250" y="5638800"/>
          <p14:tracePt t="175898" x="3270250" y="5632450"/>
          <p14:tracePt t="175914" x="3270250" y="5619750"/>
          <p14:tracePt t="175929" x="3276600" y="5613400"/>
          <p14:tracePt t="175945" x="3276600" y="5607050"/>
          <p14:tracePt t="175967" x="3276600" y="5594350"/>
          <p14:tracePt t="177155" x="3321050" y="5594350"/>
          <p14:tracePt t="177167" x="3448050" y="5581650"/>
          <p14:tracePt t="177179" x="3568700" y="5556250"/>
          <p14:tracePt t="177195" x="3670300" y="5537200"/>
          <p14:tracePt t="177212" x="3816350" y="5511800"/>
          <p14:tracePt t="177229" x="4356100" y="5499100"/>
          <p14:tracePt t="177246" x="5372100" y="5467350"/>
          <p14:tracePt t="177262" x="6032500" y="5372100"/>
          <p14:tracePt t="177279" x="7410450" y="5048250"/>
          <p14:tracePt t="177295" x="8737600" y="4552950"/>
          <p14:tracePt t="177313" x="10236200" y="3854450"/>
          <p14:tracePt t="177328" x="11239500" y="3492500"/>
          <p14:tracePt t="177373" x="544513" y="1700213"/>
          <p14:tracePt t="177382" x="866775" y="1452563"/>
          <p14:tracePt t="177389" x="1028700" y="1241425"/>
          <p14:tracePt t="177399" x="1087438" y="1112838"/>
          <p14:tracePt t="177405" x="1095375" y="993775"/>
          <p14:tracePt t="177415" x="1095375" y="858838"/>
          <p14:tracePt t="177421" x="1054100" y="688975"/>
          <p14:tracePt t="177432" x="985838" y="501650"/>
          <p14:tracePt t="177436" x="900113" y="339725"/>
          <p14:tracePt t="177442" x="858838" y="238125"/>
          <p14:tracePt t="177450" x="815975" y="161925"/>
          <p14:tracePt t="177459" x="798513" y="127000"/>
          <p14:tracePt t="177467" x="781050" y="101600"/>
          <p14:tracePt t="177475" x="755650" y="68263"/>
          <p14:tracePt t="177482" x="688975" y="174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1BDAD-85D8-4093-88D4-73B9E3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Methods for mutations of List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6A1E74-CF3E-45DB-8CB5-0677A108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777601E7-5A58-4007-966E-C058A682A574}"/>
              </a:ext>
            </a:extLst>
          </p:cNvPr>
          <p:cNvGraphicFramePr>
            <a:graphicFrameLocks noGrp="1"/>
          </p:cNvGraphicFramePr>
          <p:nvPr/>
        </p:nvGraphicFramePr>
        <p:xfrm>
          <a:off x="538480" y="2093606"/>
          <a:ext cx="11335273" cy="4273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1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477">
                <a:tc>
                  <a:txBody>
                    <a:bodyPr/>
                    <a:lstStyle/>
                    <a:p>
                      <a:r>
                        <a:rPr lang="nl-NL" sz="2000" b="1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1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 and result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306">
                <a:tc>
                  <a:txBody>
                    <a:bodyPr/>
                    <a:lstStyle/>
                    <a:p>
                      <a:r>
                        <a:rPr lang="nl-NL" sz="2000" b="0">
                          <a:solidFill>
                            <a:schemeClr val="tx1"/>
                          </a:solidFill>
                        </a:rPr>
                        <a:t>append</a:t>
                      </a:r>
                      <a:endParaRPr lang="en-US" sz="2000" b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add an element at the </a:t>
                      </a:r>
                      <a:r>
                        <a:rPr lang="nl-NL" sz="2000" b="0" dirty="0">
                          <a:solidFill>
                            <a:srgbClr val="FF0000"/>
                          </a:solidFill>
                        </a:rPr>
                        <a:t>end of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 the list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films.append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('Loveless')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'Wonder', 'Loving Vincent', 'Red Sparrow', 'Jumanji', 'Loveless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12">
                <a:tc>
                  <a:txBody>
                    <a:bodyPr/>
                    <a:lstStyle/>
                    <a:p>
                      <a:r>
                        <a:rPr lang="nl-NL" sz="2000" b="0" err="1">
                          <a:solidFill>
                            <a:schemeClr val="tx1"/>
                          </a:solidFill>
                        </a:rPr>
                        <a:t>insert</a:t>
                      </a:r>
                      <a:endParaRPr lang="en-US" sz="2000" b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err="1">
                          <a:solidFill>
                            <a:schemeClr val="tx1"/>
                          </a:solidFill>
                        </a:rPr>
                        <a:t>add</a:t>
                      </a:r>
                      <a:r>
                        <a:rPr lang="nl-NL" sz="20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0" err="1">
                          <a:solidFill>
                            <a:schemeClr val="tx1"/>
                          </a:solidFill>
                        </a:rPr>
                        <a:t>an</a:t>
                      </a:r>
                      <a:r>
                        <a:rPr lang="nl-NL" sz="2000" b="0">
                          <a:solidFill>
                            <a:schemeClr val="tx1"/>
                          </a:solidFill>
                        </a:rPr>
                        <a:t> element at indicated position in </a:t>
                      </a:r>
                      <a:r>
                        <a:rPr lang="nl-NL" sz="2000" b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>
                          <a:solidFill>
                            <a:schemeClr val="tx1"/>
                          </a:solidFill>
                        </a:rPr>
                        <a:t> list</a:t>
                      </a:r>
                    </a:p>
                    <a:p>
                      <a:r>
                        <a:rPr lang="nl-NL" sz="2000" b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(</a:t>
                      </a:r>
                      <a:r>
                        <a:rPr lang="nl-NL" sz="2000" b="0" baseline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add in</a:t>
                      </a:r>
                      <a:r>
                        <a:rPr lang="nl-NL" sz="2000" b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front</a:t>
                      </a:r>
                      <a:r>
                        <a:rPr lang="nl-NL" sz="2000" b="0" baseline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= position 0)</a:t>
                      </a:r>
                      <a:endParaRPr lang="en-US" sz="2000" b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films.insert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'Loveless')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nl-BE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'Wonder', 'Loving Vincent', 'Loveless', 'Red Sparrow', 'Jumanji'</a:t>
                      </a: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73692"/>
                  </a:ext>
                </a:extLst>
              </a:tr>
              <a:tr h="247897"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remove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delete the</a:t>
                      </a:r>
                      <a:r>
                        <a:rPr lang="nl-NL" sz="2000" b="0" dirty="0">
                          <a:solidFill>
                            <a:srgbClr val="FF0000"/>
                          </a:solidFill>
                        </a:rPr>
                        <a:t> first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element of the list with the specified value			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films.remove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('Wonder')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nl-BE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'Loving Vincent', 'Red Sparrow', 'Jumanji'</a:t>
                      </a: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177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delete element at indicated position</a:t>
                      </a:r>
                      <a:r>
                        <a:rPr lang="nl-NL" sz="2000" b="0" baseline="0" dirty="0">
                          <a:solidFill>
                            <a:srgbClr val="446785"/>
                          </a:solidFill>
                        </a:rPr>
                        <a:t>*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films.pop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(0)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nl-BE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'Loving Vincent', 'Red Sparrow', 'Jumanji'</a:t>
                      </a: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492883"/>
                  </a:ext>
                </a:extLst>
              </a:tr>
            </a:tbl>
          </a:graphicData>
        </a:graphic>
      </p:graphicFrame>
      <p:sp>
        <p:nvSpPr>
          <p:cNvPr id="6" name="Rechthoek 5">
            <a:extLst>
              <a:ext uri="{FF2B5EF4-FFF2-40B4-BE49-F238E27FC236}">
                <a16:creationId xmlns:a16="http://schemas.microsoft.com/office/drawing/2014/main" id="{44D27589-D036-454D-9429-A8442796950D}"/>
              </a:ext>
            </a:extLst>
          </p:cNvPr>
          <p:cNvSpPr/>
          <p:nvPr/>
        </p:nvSpPr>
        <p:spPr>
          <a:xfrm>
            <a:off x="485775" y="1476375"/>
            <a:ext cx="10273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films = </a:t>
            </a:r>
            <a:r>
              <a:rPr lang="nl-BE" altLang="nl-BE" sz="2000">
                <a:latin typeface="Consolas" panose="020B0609020204030204" pitchFamily="49" charset="0"/>
                <a:cs typeface="Courier New"/>
              </a:rPr>
              <a:t>[</a:t>
            </a:r>
            <a:r>
              <a:rPr lang="nl-BE" altLang="nl-BE" sz="2000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'Wonder', '</a:t>
            </a:r>
            <a:r>
              <a:rPr lang="nl-BE" altLang="nl-BE" sz="2000" err="1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Loving Vincent', 'Red Sparrow</a:t>
            </a:r>
            <a:r>
              <a:rPr lang="nl-BE" altLang="nl-BE" sz="2000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', '</a:t>
            </a:r>
            <a:r>
              <a:rPr lang="nl-BE" altLang="nl-BE" sz="2000" err="1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Jumanji</a:t>
            </a:r>
            <a:r>
              <a:rPr lang="nl-BE" altLang="nl-BE" sz="2000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'</a:t>
            </a:r>
            <a:r>
              <a:rPr lang="nl-BE" altLang="nl-BE" sz="2000">
                <a:latin typeface="Consolas" panose="020B0609020204030204" pitchFamily="49" charset="0"/>
                <a:cs typeface="Courier New"/>
              </a:rPr>
              <a:t>]</a:t>
            </a:r>
            <a:endParaRPr lang="nl-BE" sz="20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85AE5-93BA-4CBC-A8F6-E57DBB953C1C}"/>
              </a:ext>
            </a:extLst>
          </p:cNvPr>
          <p:cNvSpPr txBox="1"/>
          <p:nvPr/>
        </p:nvSpPr>
        <p:spPr>
          <a:xfrm>
            <a:off x="485774" y="6399727"/>
            <a:ext cx="898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b="0" baseline="0" dirty="0">
                <a:solidFill>
                  <a:srgbClr val="446785"/>
                </a:solidFill>
              </a:rPr>
              <a:t>(*) </a:t>
            </a:r>
            <a:r>
              <a:rPr lang="nl-NL" sz="1800" b="0" baseline="0" dirty="0"/>
              <a:t>when no index position is included, the last element in the list is deleted</a:t>
            </a:r>
            <a:endParaRPr lang="en-GB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8F787A-A928-4E8B-A409-1CEACFB324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8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94"/>
    </mc:Choice>
    <mc:Fallback>
      <p:transition spd="slow" advTm="145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1BDAD-85D8-4093-88D4-73B9E3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Methods for mutations of List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6A1E74-CF3E-45DB-8CB5-0677A108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777601E7-5A58-4007-966E-C058A682A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69238"/>
              </p:ext>
            </p:extLst>
          </p:nvPr>
        </p:nvGraphicFramePr>
        <p:xfrm>
          <a:off x="377612" y="1503681"/>
          <a:ext cx="11682307" cy="484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5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775">
                <a:tc>
                  <a:txBody>
                    <a:bodyPr/>
                    <a:lstStyle/>
                    <a:p>
                      <a:r>
                        <a:rPr lang="nl-NL" sz="2000" b="1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1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1">
                          <a:solidFill>
                            <a:schemeClr val="tx1"/>
                          </a:solidFill>
                        </a:rPr>
                        <a:t>example and result</a:t>
                      </a:r>
                      <a:endParaRPr 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311">
                <a:tc>
                  <a:txBody>
                    <a:bodyPr/>
                    <a:lstStyle/>
                    <a:p>
                      <a:r>
                        <a:rPr lang="nl-NL" sz="2000" b="0" err="1">
                          <a:solidFill>
                            <a:schemeClr val="tx1"/>
                          </a:solidFill>
                        </a:rPr>
                        <a:t>sort</a:t>
                      </a:r>
                      <a:endParaRPr lang="nl-NL" sz="2000" b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baseline="0">
                          <a:solidFill>
                            <a:schemeClr val="tx1"/>
                          </a:solidFill>
                        </a:rPr>
                        <a:t>order </a:t>
                      </a:r>
                      <a:r>
                        <a:rPr lang="nl-NL" sz="2000" b="0" baseline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0" baseline="0" err="1">
                          <a:solidFill>
                            <a:schemeClr val="tx1"/>
                          </a:solidFill>
                        </a:rPr>
                        <a:t>elements</a:t>
                      </a:r>
                      <a:r>
                        <a:rPr lang="nl-NL" sz="2000" b="0" baseline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nl-NL" sz="2000" b="0" baseline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 baseline="0">
                          <a:solidFill>
                            <a:schemeClr val="tx1"/>
                          </a:solidFill>
                        </a:rPr>
                        <a:t> list</a:t>
                      </a:r>
                      <a:endParaRPr lang="en-US" sz="2000" b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films.sort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'Jumanji', 'Loving Vincent', 'Red Sparrow', </a:t>
                      </a:r>
                      <a:r>
                        <a:rPr lang="en-US" sz="1800" b="0" kern="120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‘Wonder'</a:t>
                      </a: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53311">
                <a:tc>
                  <a:txBody>
                    <a:bodyPr/>
                    <a:lstStyle/>
                    <a:p>
                      <a:r>
                        <a:rPr lang="nl-NL" sz="2000" b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extend</a:t>
                      </a:r>
                      <a:endParaRPr lang="nl-NL" sz="2000" b="0">
                        <a:solidFill>
                          <a:schemeClr val="tx1"/>
                        </a:solidFill>
                        <a:latin typeface="+mn-lt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add a second list at the end of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the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first</a:t>
                      </a:r>
                      <a:endParaRPr lang="en-US" sz="2000" b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films.extend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([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'Loveless', 'it'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nl-BE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'Wonder', 'Loving Vincent', 'Red Sparrow', 'Jumanji', 'Loveless','it'</a:t>
                      </a: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]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50123"/>
                  </a:ext>
                </a:extLst>
              </a:tr>
              <a:tr h="1029988">
                <a:tc>
                  <a:txBody>
                    <a:bodyPr/>
                    <a:lstStyle/>
                    <a:p>
                      <a:r>
                        <a:rPr lang="nl-NL" sz="2000" b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en-US" sz="2000" b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look up 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position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where element appears for the</a:t>
                      </a:r>
                      <a:r>
                        <a:rPr lang="nl-NL" sz="2000" b="0" baseline="0" dirty="0">
                          <a:solidFill>
                            <a:srgbClr val="FF0000"/>
                          </a:solidFill>
                        </a:rPr>
                        <a:t> first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en-US" sz="2000" b="0" dirty="0">
                        <a:solidFill>
                          <a:srgbClr val="446785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films.index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('Wonder')        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0</a:t>
                      </a:r>
                      <a:br>
                        <a:rPr lang="en-US" sz="2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films.index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('Ten')                </a:t>
                      </a:r>
                      <a:r>
                        <a:rPr lang="en-US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ValueError</a:t>
                      </a:r>
                      <a:endParaRPr lang="en-US" sz="1800" b="0" kern="1200" dirty="0">
                        <a:solidFill>
                          <a:srgbClr val="009900"/>
                        </a:solidFill>
                        <a:latin typeface="Consolas" panose="020B0609020204030204" pitchFamily="49" charset="0"/>
                        <a:ea typeface="+mn-ea"/>
                        <a:cs typeface="Courier New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Error message if no occurrences are found </a:t>
                      </a:r>
                      <a:r>
                        <a:rPr lang="nl-NL" sz="2000" b="0" baseline="0" dirty="0">
                          <a:solidFill>
                            <a:srgbClr val="446785"/>
                          </a:solidFill>
                        </a:rPr>
                        <a:t>(*)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435006"/>
                  </a:ext>
                </a:extLst>
              </a:tr>
              <a:tr h="565054"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counts number of elements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films.count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('Wonder')       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1202"/>
                  </a:ext>
                </a:extLst>
              </a:tr>
              <a:tr h="707295"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reverse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reverse order of elements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films.reverse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'Jumanji', 'Red Sparrow', 'Loving Vincent', 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'Wonder'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12045"/>
                  </a:ext>
                </a:extLst>
              </a:tr>
            </a:tbl>
          </a:graphicData>
        </a:graphic>
      </p:graphicFrame>
      <p:sp>
        <p:nvSpPr>
          <p:cNvPr id="3" name="Tekstvak 2"/>
          <p:cNvSpPr txBox="1"/>
          <p:nvPr/>
        </p:nvSpPr>
        <p:spPr>
          <a:xfrm>
            <a:off x="377613" y="6293800"/>
            <a:ext cx="11162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446785"/>
                </a:solidFill>
              </a:rPr>
              <a:t>(*) </a:t>
            </a:r>
            <a:r>
              <a:rPr lang="nl-BE" dirty="0"/>
              <a:t>To check whether an element appears in the list, it is better to use:	 if 'Ten' </a:t>
            </a:r>
            <a:r>
              <a:rPr lang="nl-BE" dirty="0">
                <a:solidFill>
                  <a:srgbClr val="FF0000"/>
                </a:solidFill>
              </a:rPr>
              <a:t>in</a:t>
            </a:r>
            <a:r>
              <a:rPr lang="nl-BE" dirty="0"/>
              <a:t> movies</a:t>
            </a:r>
            <a:endParaRPr lang="nl-BE" sz="20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B305640-6311-485F-8EE5-6A8861630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8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46"/>
    </mc:Choice>
    <mc:Fallback>
      <p:transition spd="slow" advTm="87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7615B-DA09-4CA8-8B09-9385C0E2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List mutation via </a:t>
            </a:r>
            <a:r>
              <a:rPr lang="nl-BE" dirty="0" err="1"/>
              <a:t>keyword</a:t>
            </a:r>
            <a:r>
              <a:rPr lang="nl-BE" dirty="0"/>
              <a:t> 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A28DD3-3D29-4A81-9E4A-AEB75157E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3893173"/>
          </a:xfrm>
        </p:spPr>
        <p:txBody>
          <a:bodyPr/>
          <a:lstStyle/>
          <a:p>
            <a:r>
              <a:rPr lang="nl-BE" dirty="0">
                <a:solidFill>
                  <a:srgbClr val="4584B6"/>
                </a:solidFill>
                <a:cs typeface="Courier New" panose="02070309020205020404" pitchFamily="49" charset="0"/>
              </a:rPr>
              <a:t>del</a:t>
            </a:r>
            <a:r>
              <a:rPr lang="nl-BE" dirty="0"/>
              <a:t> is neither a function nor a method of a list but a reserved Python </a:t>
            </a:r>
            <a:r>
              <a:rPr lang="nl-BE" dirty="0" err="1"/>
              <a:t>keyword</a:t>
            </a:r>
            <a:endParaRPr lang="nl-BE" dirty="0"/>
          </a:p>
          <a:p>
            <a:r>
              <a:rPr lang="nl-BE" dirty="0"/>
              <a:t>Via </a:t>
            </a:r>
            <a:r>
              <a:rPr lang="nl-BE" dirty="0">
                <a:solidFill>
                  <a:srgbClr val="4584B6"/>
                </a:solidFill>
                <a:cs typeface="Courier New" panose="02070309020205020404" pitchFamily="49" charset="0"/>
              </a:rPr>
              <a:t>del</a:t>
            </a:r>
            <a:r>
              <a:rPr lang="nl-BE" dirty="0"/>
              <a:t> you can remove an element or a series of elements from a list based on the index.</a:t>
            </a:r>
          </a:p>
          <a:p>
            <a:pPr lvl="1"/>
            <a:r>
              <a:rPr lang="nl-BE" dirty="0"/>
              <a:t>Exact position </a:t>
            </a:r>
          </a:p>
          <a:p>
            <a:pPr lvl="1"/>
            <a:r>
              <a:rPr lang="nl-BE" dirty="0"/>
              <a:t>From start position to end position (not included)</a:t>
            </a:r>
            <a:br>
              <a:rPr lang="nl-BE" dirty="0"/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8F2434-BF89-4E46-9714-649CF6E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0BD156-794F-4BA4-A584-1E309EFD0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53" y="4341651"/>
            <a:ext cx="8729663" cy="1800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BC831B0-CCE0-41B3-B8D8-4A8F6970E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55"/>
    </mc:Choice>
    <mc:Fallback xmlns="">
      <p:transition spd="slow" advTm="6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05" x="12045950" y="1219200"/>
          <p14:tracePt t="29614" x="11931650" y="1365250"/>
          <p14:tracePt t="29625" x="11899900" y="1422400"/>
          <p14:tracePt t="29643" x="11830050" y="1536700"/>
          <p14:tracePt t="29659" x="11779250" y="1631950"/>
          <p14:tracePt t="29676" x="11709400" y="1746250"/>
          <p14:tracePt t="29694" x="11620500" y="1847850"/>
          <p14:tracePt t="29696" x="11563350" y="1892300"/>
          <p14:tracePt t="29710" x="11461750" y="1955800"/>
          <p14:tracePt t="29725" x="11436350" y="1974850"/>
          <p14:tracePt t="29742" x="11366500" y="2012950"/>
          <p14:tracePt t="29758" x="11328400" y="2038350"/>
          <p14:tracePt t="29774" x="11258550" y="2076450"/>
          <p14:tracePt t="29792" x="11150600" y="2120900"/>
          <p14:tracePt t="29796" x="11099800" y="2152650"/>
          <p14:tracePt t="29809" x="11036300" y="2171700"/>
          <p14:tracePt t="29812" x="10960100" y="2209800"/>
          <p14:tracePt t="29825" x="10871200" y="2228850"/>
          <p14:tracePt t="29843" x="10636250" y="2260600"/>
          <p14:tracePt t="29859" x="10483850" y="2260600"/>
          <p14:tracePt t="29876" x="10179050" y="2260600"/>
          <p14:tracePt t="29893" x="9728200" y="2273300"/>
          <p14:tracePt t="29909" x="9213850" y="2330450"/>
          <p14:tracePt t="29926" x="8712200" y="2393950"/>
          <p14:tracePt t="29941" x="8210550" y="2489200"/>
          <p14:tracePt t="29959" x="7651750" y="2597150"/>
          <p14:tracePt t="29962" x="7359650" y="2667000"/>
          <p14:tracePt t="29977" x="6737350" y="2889250"/>
          <p14:tracePt t="29993" x="6108700" y="3117850"/>
          <p14:tracePt t="30009" x="5549900" y="3340100"/>
          <p14:tracePt t="30025" x="5067300" y="3575050"/>
          <p14:tracePt t="30041" x="4660900" y="3784600"/>
          <p14:tracePt t="30046" x="4521200" y="3898900"/>
          <p14:tracePt t="30059" x="4413250" y="3975100"/>
          <p14:tracePt t="30075" x="4279900" y="4095750"/>
          <p14:tracePt t="30078" x="4241800" y="4146550"/>
          <p14:tracePt t="30093" x="4178300" y="4229100"/>
          <p14:tracePt t="30109" x="4140200" y="4311650"/>
          <p14:tracePt t="30125" x="4121150" y="4394200"/>
          <p14:tracePt t="30142" x="4121150" y="4451350"/>
          <p14:tracePt t="30159" x="4133850" y="4489450"/>
          <p14:tracePt t="30175" x="4159250" y="4502150"/>
          <p14:tracePt t="30192" x="4235450" y="4521200"/>
          <p14:tracePt t="30196" x="4292600" y="4533900"/>
          <p14:tracePt t="30210" x="4394200" y="4559300"/>
          <p14:tracePt t="30227" x="4908550" y="4635500"/>
          <p14:tracePt t="30243" x="5295900" y="4679950"/>
          <p14:tracePt t="30258" x="5740400" y="4711700"/>
          <p14:tracePt t="30276" x="6146800" y="4730750"/>
          <p14:tracePt t="30292" x="6445250" y="4749800"/>
          <p14:tracePt t="30309" x="6616700" y="4756150"/>
          <p14:tracePt t="30325" x="6661150" y="4756150"/>
          <p14:tracePt t="30342" x="6661150" y="4762500"/>
          <p14:tracePt t="30359" x="6661150" y="4768850"/>
          <p14:tracePt t="30905" x="6604000" y="4800600"/>
          <p14:tracePt t="30913" x="6419850" y="4895850"/>
          <p14:tracePt t="30926" x="6223000" y="4984750"/>
          <p14:tracePt t="30943" x="5791200" y="5048250"/>
          <p14:tracePt t="30958" x="5562600" y="5054600"/>
          <p14:tracePt t="30977" x="5162550" y="5067300"/>
          <p14:tracePt t="30993" x="4730750" y="5067300"/>
          <p14:tracePt t="31007" x="4394200" y="5073650"/>
          <p14:tracePt t="31025" x="4184650" y="5080000"/>
          <p14:tracePt t="31042" x="4032250" y="5080000"/>
          <p14:tracePt t="31058" x="3892550" y="5086350"/>
          <p14:tracePt t="31075" x="3771900" y="5092700"/>
          <p14:tracePt t="31093" x="3676650" y="5092700"/>
          <p14:tracePt t="31110" x="3644900" y="5092700"/>
          <p14:tracePt t="31125" x="3619500" y="5080000"/>
          <p14:tracePt t="31142" x="3562350" y="5080000"/>
          <p14:tracePt t="31159" x="3467100" y="5092700"/>
          <p14:tracePt t="31175" x="3327400" y="5111750"/>
          <p14:tracePt t="31192" x="3181350" y="5130800"/>
          <p14:tracePt t="31209" x="3105150" y="5130800"/>
          <p14:tracePt t="31227" x="3048000" y="5130800"/>
          <p14:tracePt t="31243" x="2984500" y="5118100"/>
          <p14:tracePt t="31260" x="2889250" y="5105400"/>
          <p14:tracePt t="31275" x="2819400" y="5099050"/>
          <p14:tracePt t="31292" x="2762250" y="5092700"/>
          <p14:tracePt t="31309" x="2730500" y="5080000"/>
          <p14:tracePt t="31325" x="2724150" y="5080000"/>
          <p14:tracePt t="31343" x="2724150" y="5073650"/>
          <p14:tracePt t="31359" x="2724150" y="5067300"/>
          <p14:tracePt t="31374" x="2724150" y="5060950"/>
          <p14:tracePt t="31392" x="2743200" y="5048250"/>
          <p14:tracePt t="31408" x="2749550" y="5035550"/>
          <p14:tracePt t="31426" x="2762250" y="5035550"/>
          <p14:tracePt t="31429" x="2762250" y="5029200"/>
          <p14:tracePt t="31443" x="2768600" y="5029200"/>
          <p14:tracePt t="31458" x="2781300" y="5016500"/>
          <p14:tracePt t="31475" x="2794000" y="5010150"/>
          <p14:tracePt t="31493" x="2832100" y="5003800"/>
          <p14:tracePt t="31508" x="2857500" y="5003800"/>
          <p14:tracePt t="31526" x="2876550" y="5003800"/>
          <p14:tracePt t="31541" x="2882900" y="5003800"/>
          <p14:tracePt t="31559" x="2882900" y="4997450"/>
          <p14:tracePt t="31593" x="2901950" y="4997450"/>
          <p14:tracePt t="31609" x="2914650" y="4991100"/>
          <p14:tracePt t="31626" x="2933700" y="4991100"/>
          <p14:tracePt t="31642" x="2952750" y="4984750"/>
          <p14:tracePt t="31658" x="2971800" y="4978400"/>
          <p14:tracePt t="31675" x="2997200" y="4972050"/>
          <p14:tracePt t="31693" x="3054350" y="4959350"/>
          <p14:tracePt t="31696" x="3079750" y="4959350"/>
          <p14:tracePt t="31710" x="3111500" y="4953000"/>
          <p14:tracePt t="31727" x="3143250" y="4953000"/>
          <p14:tracePt t="31742" x="3149600" y="4953000"/>
          <p14:tracePt t="32487" x="3149600" y="4940300"/>
          <p14:tracePt t="32499" x="3155950" y="4921250"/>
          <p14:tracePt t="32509" x="3155950" y="4908550"/>
          <p14:tracePt t="32526" x="3155950" y="4889500"/>
          <p14:tracePt t="32542" x="3155950" y="4883150"/>
          <p14:tracePt t="32559" x="3155950" y="4870450"/>
          <p14:tracePt t="32575" x="3155950" y="4864100"/>
          <p14:tracePt t="32593" x="3168650" y="4845050"/>
          <p14:tracePt t="32609" x="3168650" y="4832350"/>
          <p14:tracePt t="32625" x="3168650" y="4826000"/>
          <p14:tracePt t="32641" x="3168650" y="4813300"/>
          <p14:tracePt t="32658" x="3168650" y="4806950"/>
          <p14:tracePt t="32692" x="3168650" y="4800600"/>
          <p14:tracePt t="32743" x="3168650" y="4794250"/>
          <p14:tracePt t="32763" x="3162300" y="4787900"/>
          <p14:tracePt t="32779" x="3155950" y="4787900"/>
          <p14:tracePt t="32795" x="3155950" y="4781550"/>
          <p14:tracePt t="32812" x="3149600" y="4781550"/>
          <p14:tracePt t="32836" x="3143250" y="4781550"/>
          <p14:tracePt t="32859" x="3124200" y="4781550"/>
          <p14:tracePt t="32874" x="3105150" y="4787900"/>
          <p14:tracePt t="32891" x="3098800" y="4794250"/>
          <p14:tracePt t="32909" x="3092450" y="4794250"/>
          <p14:tracePt t="32925" x="3086100" y="4794250"/>
          <p14:tracePt t="32960" x="3079750" y="4800600"/>
          <p14:tracePt t="32977" x="3073400" y="4806950"/>
          <p14:tracePt t="32993" x="3067050" y="4806950"/>
          <p14:tracePt t="33010" x="3060700" y="4806950"/>
          <p14:tracePt t="33024" x="3060700" y="4813300"/>
          <p14:tracePt t="33059" x="3048000" y="4819650"/>
          <p14:tracePt t="33076" x="3041650" y="4819650"/>
          <p14:tracePt t="33169" x="3041650" y="4826000"/>
          <p14:tracePt t="33191" x="3041650" y="4845050"/>
          <p14:tracePt t="33208" x="3041650" y="4857750"/>
          <p14:tracePt t="33211" x="3041650" y="4864100"/>
          <p14:tracePt t="33225" x="3041650" y="4870450"/>
          <p14:tracePt t="33243" x="3048000" y="4895850"/>
          <p14:tracePt t="33257" x="3060700" y="4908550"/>
          <p14:tracePt t="33275" x="3067050" y="4921250"/>
          <p14:tracePt t="33291" x="3079750" y="4927600"/>
          <p14:tracePt t="33309" x="3086100" y="4927600"/>
          <p14:tracePt t="33324" x="3098800" y="4933950"/>
          <p14:tracePt t="33328" x="3105150" y="4933950"/>
          <p14:tracePt t="33344" x="3117850" y="4933950"/>
          <p14:tracePt t="33360" x="3130550" y="4933950"/>
          <p14:tracePt t="33375" x="3136900" y="4933950"/>
          <p14:tracePt t="33392" x="3143250" y="4933950"/>
          <p14:tracePt t="33408" x="3143250" y="4927600"/>
          <p14:tracePt t="33424" x="3149600" y="4927600"/>
          <p14:tracePt t="33441" x="3162300" y="4927600"/>
          <p14:tracePt t="33459" x="3181350" y="4914900"/>
          <p14:tracePt t="33492" x="3200400" y="4902200"/>
          <p14:tracePt t="33509" x="3206750" y="4883150"/>
          <p14:tracePt t="33525" x="3213100" y="4864100"/>
          <p14:tracePt t="33541" x="3213100" y="4838700"/>
          <p14:tracePt t="33560" x="3213100" y="4826000"/>
          <p14:tracePt t="33574" x="3206750" y="4806950"/>
          <p14:tracePt t="33593" x="3181350" y="4781550"/>
          <p14:tracePt t="33608" x="3168650" y="4768850"/>
          <p14:tracePt t="33625" x="3155950" y="4768850"/>
          <p14:tracePt t="33643" x="3143250" y="4762500"/>
          <p14:tracePt t="33659" x="3130550" y="4762500"/>
          <p14:tracePt t="33676" x="3111500" y="4762500"/>
          <p14:tracePt t="33692" x="3092450" y="4762500"/>
          <p14:tracePt t="33708" x="3073400" y="4762500"/>
          <p14:tracePt t="33726" x="3060700" y="4762500"/>
          <p14:tracePt t="33742" x="3054350" y="4762500"/>
          <p14:tracePt t="33758" x="3048000" y="4762500"/>
          <p14:tracePt t="33804" x="3041650" y="4762500"/>
          <p14:tracePt t="33813" x="3035300" y="4768850"/>
          <p14:tracePt t="33825" x="3028950" y="4775200"/>
          <p14:tracePt t="33843" x="3003550" y="4794250"/>
          <p14:tracePt t="33860" x="2997200" y="4806950"/>
          <p14:tracePt t="33876" x="2990850" y="4819650"/>
          <p14:tracePt t="33893" x="2984500" y="4832350"/>
          <p14:tracePt t="33908" x="2984500" y="4838700"/>
          <p14:tracePt t="33926" x="2984500" y="4857750"/>
          <p14:tracePt t="33941" x="2984500" y="4876800"/>
          <p14:tracePt t="33959" x="2984500" y="4889500"/>
          <p14:tracePt t="33977" x="2978150" y="4914900"/>
          <p14:tracePt t="33993" x="2978150" y="4921250"/>
          <p14:tracePt t="34009" x="2984500" y="4927600"/>
          <p14:tracePt t="34026" x="2990850" y="4933950"/>
          <p14:tracePt t="34042" x="2997200" y="4933950"/>
          <p14:tracePt t="34060" x="3003550" y="4933950"/>
          <p14:tracePt t="34074" x="3009900" y="4933950"/>
          <p14:tracePt t="34093" x="3022600" y="4933950"/>
          <p14:tracePt t="34108" x="3035300" y="4933950"/>
          <p14:tracePt t="34125" x="3060700" y="4921250"/>
          <p14:tracePt t="34142" x="3073400" y="4921250"/>
          <p14:tracePt t="34159" x="3079750" y="4914900"/>
          <p14:tracePt t="34175" x="3086100" y="4908550"/>
          <p14:tracePt t="34209" x="3098800" y="4908550"/>
          <p14:tracePt t="34225" x="3105150" y="4902200"/>
          <p14:tracePt t="34242" x="3130550" y="4902200"/>
          <p14:tracePt t="34259" x="3130550" y="4895850"/>
          <p14:tracePt t="34276" x="3136900" y="4895850"/>
          <p14:tracePt t="34291" x="3143250" y="4889500"/>
          <p14:tracePt t="34308" x="3155950" y="4876800"/>
          <p14:tracePt t="34325" x="3155950" y="4864100"/>
          <p14:tracePt t="34343" x="3168650" y="4838700"/>
          <p14:tracePt t="34375" x="3168650" y="4832350"/>
          <p14:tracePt t="34436" x="3162300" y="4832350"/>
          <p14:tracePt t="34458" x="3155950" y="4826000"/>
          <p14:tracePt t="34492" x="3143250" y="4826000"/>
          <p14:tracePt t="34542" x="3136900" y="4826000"/>
          <p14:tracePt t="34674" x="3124200" y="4826000"/>
          <p14:tracePt t="36497" x="3149600" y="4813300"/>
          <p14:tracePt t="36506" x="3213100" y="4762500"/>
          <p14:tracePt t="36515" x="3270250" y="4718050"/>
          <p14:tracePt t="36525" x="3302000" y="4686300"/>
          <p14:tracePt t="36542" x="3321050" y="4667250"/>
          <p14:tracePt t="36557" x="3340100" y="4648200"/>
          <p14:tracePt t="36575" x="3346450" y="4635500"/>
          <p14:tracePt t="36593" x="3352800" y="4622800"/>
          <p14:tracePt t="36609" x="3359150" y="4610100"/>
          <p14:tracePt t="36625" x="3365500" y="4584700"/>
          <p14:tracePt t="36642" x="3371850" y="4572000"/>
          <p14:tracePt t="36658" x="3390900" y="4533900"/>
          <p14:tracePt t="36676" x="3416300" y="4502150"/>
          <p14:tracePt t="36692" x="3441700" y="4464050"/>
          <p14:tracePt t="36695" x="3460750" y="4432300"/>
          <p14:tracePt t="36709" x="3473450" y="4419600"/>
          <p14:tracePt t="36727" x="3505200" y="4356100"/>
          <p14:tracePt t="36743" x="3524250" y="4330700"/>
          <p14:tracePt t="36758" x="3536950" y="4324350"/>
          <p14:tracePt t="36775" x="3549650" y="4311650"/>
          <p14:tracePt t="36792" x="3568700" y="4305300"/>
          <p14:tracePt t="36808" x="3587750" y="4292600"/>
          <p14:tracePt t="36826" x="3594100" y="4286250"/>
          <p14:tracePt t="36841" x="3600450" y="4286250"/>
          <p14:tracePt t="36943" x="3600450" y="4292600"/>
          <p14:tracePt t="36952" x="3587750" y="4311650"/>
          <p14:tracePt t="36977" x="3568700" y="4343400"/>
          <p14:tracePt t="36993" x="3556000" y="4362450"/>
          <p14:tracePt t="37011" x="3543300" y="4387850"/>
          <p14:tracePt t="37026" x="3524250" y="4413250"/>
          <p14:tracePt t="37041" x="3517900" y="4419600"/>
          <p14:tracePt t="37059" x="3505200" y="4438650"/>
          <p14:tracePt t="37075" x="3498850" y="4451350"/>
          <p14:tracePt t="37093" x="3486150" y="4476750"/>
          <p14:tracePt t="37109" x="3479800" y="4502150"/>
          <p14:tracePt t="37125" x="3460750" y="4514850"/>
          <p14:tracePt t="37142" x="3441700" y="4540250"/>
          <p14:tracePt t="37159" x="3435350" y="4559300"/>
          <p14:tracePt t="37175" x="3429000" y="4559300"/>
          <p14:tracePt t="37193" x="3429000" y="4572000"/>
          <p14:tracePt t="37208" x="3422650" y="4578350"/>
          <p14:tracePt t="37225" x="3416300" y="4584700"/>
          <p14:tracePt t="37243" x="3409950" y="4591050"/>
          <p14:tracePt t="37259" x="3403600" y="4597400"/>
          <p14:tracePt t="37276" x="3397250" y="4603750"/>
          <p14:tracePt t="37292" x="3390900" y="4603750"/>
          <p14:tracePt t="37309" x="3384550" y="4603750"/>
          <p14:tracePt t="37312" x="3365500" y="4603750"/>
          <p14:tracePt t="37325" x="3327400" y="4597400"/>
          <p14:tracePt t="37342" x="3244850" y="4565650"/>
          <p14:tracePt t="37359" x="3225800" y="4552950"/>
          <p14:tracePt t="37376" x="3181350" y="4508500"/>
          <p14:tracePt t="37392" x="3149600" y="4445000"/>
          <p14:tracePt t="37408" x="3143250" y="4419600"/>
          <p14:tracePt t="37426" x="3130550" y="4387850"/>
          <p14:tracePt t="37441" x="3098800" y="4330700"/>
          <p14:tracePt t="37459" x="3079750" y="4292600"/>
          <p14:tracePt t="37461" x="3067050" y="4286250"/>
          <p14:tracePt t="37477" x="3060700" y="4273550"/>
          <p14:tracePt t="37509" x="3054350" y="4273550"/>
          <p14:tracePt t="37524" x="3054350" y="4267200"/>
          <p14:tracePt t="37559" x="3054350" y="4260850"/>
          <p14:tracePt t="37593" x="3067050" y="4260850"/>
          <p14:tracePt t="37609" x="3086100" y="4260850"/>
          <p14:tracePt t="37624" x="3098800" y="4260850"/>
          <p14:tracePt t="37641" x="3136900" y="4260850"/>
          <p14:tracePt t="37657" x="3168650" y="4260850"/>
          <p14:tracePt t="37675" x="3200400" y="4260850"/>
          <p14:tracePt t="37692" x="3238500" y="4260850"/>
          <p14:tracePt t="37709" x="3251200" y="4273550"/>
          <p14:tracePt t="37727" x="3276600" y="4286250"/>
          <p14:tracePt t="37742" x="3289300" y="4292600"/>
          <p14:tracePt t="37758" x="3295650" y="4305300"/>
          <p14:tracePt t="37775" x="3308350" y="4311650"/>
          <p14:tracePt t="37792" x="3327400" y="4330700"/>
          <p14:tracePt t="37808" x="3346450" y="4343400"/>
          <p14:tracePt t="37826" x="3359150" y="4356100"/>
          <p14:tracePt t="37842" x="3378200" y="4381500"/>
          <p14:tracePt t="37859" x="3390900" y="4394200"/>
          <p14:tracePt t="37875" x="3409950" y="4419600"/>
          <p14:tracePt t="37890" x="3422650" y="4438650"/>
          <p14:tracePt t="37907" x="3429000" y="4457700"/>
          <p14:tracePt t="37925" x="3441700" y="4476750"/>
          <p14:tracePt t="37929" x="3448050" y="4483100"/>
          <p14:tracePt t="37942" x="3454400" y="4489450"/>
          <p14:tracePt t="37959" x="3473450" y="4514850"/>
          <p14:tracePt t="37975" x="3486150" y="4527550"/>
          <p14:tracePt t="37993" x="3536950" y="4565650"/>
          <p14:tracePt t="38010" x="3568700" y="4584700"/>
          <p14:tracePt t="38025" x="3575050" y="4591050"/>
          <p14:tracePt t="38182" x="3587750" y="4591050"/>
          <p14:tracePt t="38201" x="3594100" y="4591050"/>
          <p14:tracePt t="38223" x="3619500" y="4572000"/>
          <p14:tracePt t="38229" x="3632200" y="4540250"/>
          <p14:tracePt t="38243" x="3657600" y="4483100"/>
          <p14:tracePt t="38262" x="3663950" y="4432300"/>
          <p14:tracePt t="38276" x="3670300" y="4406900"/>
          <p14:tracePt t="38291" x="3676650" y="4394200"/>
          <p14:tracePt t="38310" x="3683000" y="4368800"/>
          <p14:tracePt t="38325" x="3689350" y="4349750"/>
          <p14:tracePt t="38343" x="3695700" y="4330700"/>
          <p14:tracePt t="38360" x="3695700" y="4324350"/>
          <p14:tracePt t="38495" x="3689350" y="4330700"/>
          <p14:tracePt t="38517" x="3651250" y="4368800"/>
          <p14:tracePt t="38535" x="3587750" y="4438650"/>
          <p14:tracePt t="38547" x="3517900" y="4495800"/>
          <p14:tracePt t="38558" x="3467100" y="4521200"/>
          <p14:tracePt t="38575" x="3378200" y="4565650"/>
          <p14:tracePt t="38592" x="3302000" y="4591050"/>
          <p14:tracePt t="38608" x="3270250" y="4610100"/>
          <p14:tracePt t="38624" x="3257550" y="4616450"/>
          <p14:tracePt t="38642" x="3232150" y="4622800"/>
          <p14:tracePt t="38658" x="3219450" y="4629150"/>
          <p14:tracePt t="40030" x="3219450" y="4635500"/>
          <p14:tracePt t="40039" x="3219450" y="4673600"/>
          <p14:tracePt t="40058" x="3232150" y="4737100"/>
          <p14:tracePt t="40075" x="3232150" y="4787900"/>
          <p14:tracePt t="40093" x="3232150" y="4851400"/>
          <p14:tracePt t="40108" x="3225800" y="4889500"/>
          <p14:tracePt t="40126" x="3219450" y="4921250"/>
          <p14:tracePt t="40142" x="3219450" y="4933950"/>
          <p14:tracePt t="40158" x="3213100" y="4953000"/>
          <p14:tracePt t="40175" x="3213100" y="4972050"/>
          <p14:tracePt t="40192" x="3200400" y="4997450"/>
          <p14:tracePt t="40208" x="3194050" y="5016500"/>
          <p14:tracePt t="40225" x="3181350" y="5054600"/>
          <p14:tracePt t="40242" x="3162300" y="5086350"/>
          <p14:tracePt t="40258" x="3162300" y="5099050"/>
          <p14:tracePt t="40275" x="3162300" y="5105400"/>
          <p14:tracePt t="40292" x="3155950" y="5105400"/>
          <p14:tracePt t="41258" x="3155950" y="5118100"/>
          <p14:tracePt t="41263" x="3155950" y="5124450"/>
          <p14:tracePt t="41275" x="3155950" y="5137150"/>
          <p14:tracePt t="41290" x="3155950" y="5143500"/>
          <p14:tracePt t="41308" x="3155950" y="5149850"/>
          <p14:tracePt t="41650" x="3155950" y="5143500"/>
          <p14:tracePt t="41676" x="3155950" y="5137150"/>
          <p14:tracePt t="41711" x="3149600" y="5137150"/>
          <p14:tracePt t="41717" x="3149600" y="5130800"/>
          <p14:tracePt t="41744" x="3143250" y="5130800"/>
          <p14:tracePt t="41788" x="3143250" y="5124450"/>
          <p14:tracePt t="42117" x="3136900" y="5124450"/>
          <p14:tracePt t="42144" x="3130550" y="5124450"/>
          <p14:tracePt t="42157" x="3117850" y="5124450"/>
          <p14:tracePt t="42175" x="3111500" y="5124450"/>
          <p14:tracePt t="42191" x="3098800" y="5124450"/>
          <p14:tracePt t="42207" x="3092450" y="5124450"/>
          <p14:tracePt t="42225" x="3086100" y="5130800"/>
          <p14:tracePt t="42259" x="3073400" y="5130800"/>
          <p14:tracePt t="42275" x="3073400" y="5137150"/>
          <p14:tracePt t="42308" x="3067050" y="5137150"/>
          <p14:tracePt t="42324" x="3060700" y="5143500"/>
          <p14:tracePt t="42359" x="3054350" y="5143500"/>
          <p14:tracePt t="42392" x="3048000" y="5156200"/>
          <p14:tracePt t="42407" x="3035300" y="5162550"/>
          <p14:tracePt t="42426" x="3016250" y="5200650"/>
          <p14:tracePt t="42441" x="2997200" y="5238750"/>
          <p14:tracePt t="42444" x="2984500" y="5251450"/>
          <p14:tracePt t="42457" x="2984500" y="5257800"/>
          <p14:tracePt t="42476" x="2971800" y="5283200"/>
          <p14:tracePt t="42492" x="2971800" y="5289550"/>
          <p14:tracePt t="42509" x="2971800" y="5302250"/>
          <p14:tracePt t="42524" x="2971800" y="5314950"/>
          <p14:tracePt t="42540" x="2978150" y="5327650"/>
          <p14:tracePt t="42558" x="2990850" y="5340350"/>
          <p14:tracePt t="42575" x="2997200" y="5346700"/>
          <p14:tracePt t="42592" x="3035300" y="5365750"/>
          <p14:tracePt t="42614" x="3060700" y="5372100"/>
          <p14:tracePt t="42637" x="3073400" y="5372100"/>
          <p14:tracePt t="42656" x="3079750" y="5372100"/>
          <p14:tracePt t="42691" x="3086100" y="5372100"/>
          <p14:tracePt t="42708" x="3098800" y="5365750"/>
          <p14:tracePt t="42725" x="3111500" y="5353050"/>
          <p14:tracePt t="42741" x="3124200" y="5340350"/>
          <p14:tracePt t="42759" x="3136900" y="5308600"/>
          <p14:tracePt t="42775" x="3143250" y="5276850"/>
          <p14:tracePt t="42790" x="3149600" y="5264150"/>
          <p14:tracePt t="42808" x="3149600" y="5238750"/>
          <p14:tracePt t="42827" x="3149600" y="5213350"/>
          <p14:tracePt t="42840" x="3149600" y="5200650"/>
          <p14:tracePt t="42859" x="3149600" y="5175250"/>
          <p14:tracePt t="42875" x="3149600" y="5162550"/>
          <p14:tracePt t="42890" x="3149600" y="5156200"/>
          <p14:tracePt t="42908" x="3149600" y="5143500"/>
          <p14:tracePt t="42924" x="3149600" y="5130800"/>
          <p14:tracePt t="42941" x="3143250" y="5124450"/>
          <p14:tracePt t="42958" x="3136900" y="5118100"/>
          <p14:tracePt t="42977" x="3130550" y="5111750"/>
          <p14:tracePt t="42993" x="3124200" y="5111750"/>
          <p14:tracePt t="43008" x="3117850" y="5111750"/>
          <p14:tracePt t="43023" x="3105150" y="5111750"/>
          <p14:tracePt t="43040" x="3098800" y="5111750"/>
          <p14:tracePt t="43058" x="3092450" y="5111750"/>
          <p14:tracePt t="43093" x="3079750" y="5111750"/>
          <p14:tracePt t="43109" x="3067050" y="5118100"/>
          <p14:tracePt t="43126" x="3054350" y="5124450"/>
          <p14:tracePt t="43142" x="3028950" y="5124450"/>
          <p14:tracePt t="43158" x="3009900" y="5137150"/>
          <p14:tracePt t="43175" x="3003550" y="5137150"/>
          <p14:tracePt t="43192" x="2990850" y="5143500"/>
          <p14:tracePt t="43208" x="2984500" y="5149850"/>
          <p14:tracePt t="43225" x="2978150" y="5156200"/>
          <p14:tracePt t="43242" x="2971800" y="5168900"/>
          <p14:tracePt t="43259" x="2965450" y="5181600"/>
          <p14:tracePt t="43274" x="2965450" y="5200650"/>
          <p14:tracePt t="43291" x="2965450" y="5213350"/>
          <p14:tracePt t="43306" x="2965450" y="5226050"/>
          <p14:tracePt t="43324" x="2965450" y="5238750"/>
          <p14:tracePt t="43341" x="2965450" y="5257800"/>
          <p14:tracePt t="43359" x="2978150" y="5283200"/>
          <p14:tracePt t="43374" x="2990850" y="5295900"/>
          <p14:tracePt t="43391" x="3009900" y="5314950"/>
          <p14:tracePt t="43407" x="3035300" y="5334000"/>
          <p14:tracePt t="43425" x="3054350" y="5346700"/>
          <p14:tracePt t="43441" x="3060700" y="5346700"/>
          <p14:tracePt t="43458" x="3079750" y="5346700"/>
          <p14:tracePt t="43475" x="3092450" y="5346700"/>
          <p14:tracePt t="43492" x="3111500" y="5346700"/>
          <p14:tracePt t="43508" x="3149600" y="5334000"/>
          <p14:tracePt t="43524" x="3181350" y="5302250"/>
          <p14:tracePt t="43540" x="3194050" y="5270500"/>
          <p14:tracePt t="43558" x="3206750" y="5232400"/>
          <p14:tracePt t="43575" x="3206750" y="5200650"/>
          <p14:tracePt t="43592" x="3206750" y="5187950"/>
          <p14:tracePt t="43607" x="3206750" y="5181600"/>
          <p14:tracePt t="43766" x="3200400" y="5181600"/>
          <p14:tracePt t="43784" x="3149600" y="5207000"/>
          <p14:tracePt t="43805" x="3105150" y="5251450"/>
          <p14:tracePt t="43818" x="3092450" y="5251450"/>
          <p14:tracePt t="43980" x="3092450" y="5245100"/>
          <p14:tracePt t="44001" x="3092450" y="5219700"/>
          <p14:tracePt t="44022" x="3105150" y="5200650"/>
          <p14:tracePt t="44041" x="3111500" y="5187950"/>
          <p14:tracePt t="44058" x="3136900" y="5168900"/>
          <p14:tracePt t="44075" x="3162300" y="5149850"/>
          <p14:tracePt t="44094" x="3194050" y="5130800"/>
          <p14:tracePt t="44109" x="3206750" y="5124450"/>
          <p14:tracePt t="44127" x="3219450" y="5118100"/>
          <p14:tracePt t="44142" x="3219450" y="5111750"/>
          <p14:tracePt t="44159" x="3232150" y="5111750"/>
          <p14:tracePt t="44191" x="3251200" y="5111750"/>
          <p14:tracePt t="44207" x="3257550" y="5111750"/>
          <p14:tracePt t="44228" x="3263900" y="5111750"/>
          <p14:tracePt t="44240" x="3270250" y="5111750"/>
          <p14:tracePt t="44258" x="3282950" y="5111750"/>
          <p14:tracePt t="44275" x="3295650" y="5111750"/>
          <p14:tracePt t="44291" x="3314700" y="5124450"/>
          <p14:tracePt t="44308" x="3327400" y="5124450"/>
          <p14:tracePt t="44326" x="3333750" y="5130800"/>
          <p14:tracePt t="44343" x="3333750" y="5143500"/>
          <p14:tracePt t="44360" x="3340100" y="5149850"/>
          <p14:tracePt t="44376" x="3340100" y="5162550"/>
          <p14:tracePt t="44393" x="3340100" y="5168900"/>
          <p14:tracePt t="44408" x="3340100" y="5175250"/>
          <p14:tracePt t="44426" x="3340100" y="5187950"/>
          <p14:tracePt t="44430" x="3340100" y="5194300"/>
          <p14:tracePt t="44467" x="3340100" y="5200650"/>
          <p14:tracePt t="46015" x="3333750" y="5207000"/>
          <p14:tracePt t="46024" x="3314700" y="5213350"/>
          <p14:tracePt t="46042" x="3289300" y="5226050"/>
          <p14:tracePt t="46045" x="3282950" y="5232400"/>
          <p14:tracePt t="46063" x="3270250" y="5238750"/>
          <p14:tracePt t="46092" x="3270250" y="5245100"/>
          <p14:tracePt t="46108" x="3263900" y="5245100"/>
          <p14:tracePt t="46124" x="3257550" y="5245100"/>
          <p14:tracePt t="46142" x="3244850" y="5257800"/>
          <p14:tracePt t="46157" x="3219450" y="5264150"/>
          <p14:tracePt t="46175" x="3194050" y="5283200"/>
          <p14:tracePt t="46190" x="3175000" y="5302250"/>
          <p14:tracePt t="46207" x="3162300" y="5308600"/>
          <p14:tracePt t="46225" x="3155950" y="5308600"/>
          <p14:tracePt t="46241" x="3149600" y="5314950"/>
          <p14:tracePt t="46258" x="3143250" y="5314950"/>
          <p14:tracePt t="46275" x="3136900" y="5321300"/>
          <p14:tracePt t="46327" x="3130550" y="5321300"/>
          <p14:tracePt t="46358" x="3124200" y="5327650"/>
          <p14:tracePt t="46656" x="3124200" y="5308600"/>
          <p14:tracePt t="46664" x="3124200" y="5302250"/>
          <p14:tracePt t="46674" x="3124200" y="5295900"/>
          <p14:tracePt t="46691" x="3124200" y="5289550"/>
          <p14:tracePt t="46707" x="3124200" y="5276850"/>
          <p14:tracePt t="46726" x="3124200" y="5270500"/>
          <p14:tracePt t="46740" x="3124200" y="5264150"/>
          <p14:tracePt t="46758" x="3130550" y="5251450"/>
          <p14:tracePt t="46774" x="3136900" y="5238750"/>
          <p14:tracePt t="46791" x="3136900" y="5232400"/>
          <p14:tracePt t="46808" x="3143250" y="5226050"/>
          <p14:tracePt t="46824" x="3143250" y="5213350"/>
          <p14:tracePt t="46841" x="3143250" y="5200650"/>
          <p14:tracePt t="46858" x="3143250" y="5194300"/>
          <p14:tracePt t="46874" x="3149600" y="5187950"/>
          <p14:tracePt t="46891" x="3149600" y="5181600"/>
          <p14:tracePt t="46925" x="3149600" y="5168900"/>
          <p14:tracePt t="46940" x="3149600" y="5162550"/>
          <p14:tracePt t="46957" x="3136900" y="5149850"/>
          <p14:tracePt t="46975" x="3136900" y="5137150"/>
          <p14:tracePt t="46991" x="3130550" y="5137150"/>
          <p14:tracePt t="47008" x="3130550" y="5130800"/>
          <p14:tracePt t="47023" x="3117850" y="5130800"/>
          <p14:tracePt t="47042" x="3111500" y="5130800"/>
          <p14:tracePt t="47056" x="3098800" y="5124450"/>
          <p14:tracePt t="47078" x="3092450" y="5124450"/>
          <p14:tracePt t="47115" x="3086100" y="5124450"/>
          <p14:tracePt t="47125" x="3079750" y="5124450"/>
          <p14:tracePt t="47142" x="3060700" y="5124450"/>
          <p14:tracePt t="47157" x="3022600" y="5124450"/>
          <p14:tracePt t="47175" x="2978150" y="5137150"/>
          <p14:tracePt t="47191" x="2965450" y="5143500"/>
          <p14:tracePt t="47225" x="2959100" y="5149850"/>
          <p14:tracePt t="47240" x="2952750" y="5149850"/>
          <p14:tracePt t="47258" x="2952750" y="5168900"/>
          <p14:tracePt t="47274" x="2952750" y="5181600"/>
          <p14:tracePt t="47291" x="2952750" y="5200650"/>
          <p14:tracePt t="47308" x="2952750" y="5207000"/>
          <p14:tracePt t="47324" x="2952750" y="5226050"/>
          <p14:tracePt t="47341" x="2952750" y="5238750"/>
          <p14:tracePt t="47358" x="2959100" y="5251450"/>
          <p14:tracePt t="47374" x="2965450" y="5264150"/>
          <p14:tracePt t="47391" x="2971800" y="5270500"/>
          <p14:tracePt t="47407" x="2984500" y="5283200"/>
          <p14:tracePt t="47424" x="2997200" y="5289550"/>
          <p14:tracePt t="47440" x="3016250" y="5295900"/>
          <p14:tracePt t="47457" x="3028950" y="5302250"/>
          <p14:tracePt t="47475" x="3048000" y="5308600"/>
          <p14:tracePt t="47478" x="3054350" y="5308600"/>
          <p14:tracePt t="47492" x="3067050" y="5308600"/>
          <p14:tracePt t="47509" x="3079750" y="5314950"/>
          <p14:tracePt t="47541" x="3092450" y="5314950"/>
          <p14:tracePt t="47592" x="3117850" y="5295900"/>
          <p14:tracePt t="47607" x="3124200" y="5295900"/>
          <p14:tracePt t="47625" x="3136900" y="5276850"/>
          <p14:tracePt t="47642" x="3149600" y="5264150"/>
          <p14:tracePt t="47657" x="3168650" y="5251450"/>
          <p14:tracePt t="47674" x="3175000" y="5238750"/>
          <p14:tracePt t="47677" x="3175000" y="5232400"/>
          <p14:tracePt t="47692" x="3175000" y="5226050"/>
          <p14:tracePt t="47707" x="3175000" y="5207000"/>
          <p14:tracePt t="47724" x="3175000" y="5187950"/>
          <p14:tracePt t="47740" x="3175000" y="5181600"/>
          <p14:tracePt t="47758" x="3175000" y="5168900"/>
          <p14:tracePt t="47791" x="3168650" y="5162550"/>
          <p14:tracePt t="47807" x="3162300" y="5162550"/>
          <p14:tracePt t="47842" x="3155950" y="5162550"/>
          <p14:tracePt t="47858" x="3149600" y="5162550"/>
          <p14:tracePt t="47875" x="3143250" y="5168900"/>
          <p14:tracePt t="47955" x="3130550" y="5175250"/>
          <p14:tracePt t="47972" x="3124200" y="5187950"/>
          <p14:tracePt t="48000" x="3111500" y="5213350"/>
          <p14:tracePt t="48014" x="3111500" y="5219700"/>
          <p14:tracePt t="48025" x="3111500" y="5226050"/>
          <p14:tracePt t="48040" x="3111500" y="5232400"/>
          <p14:tracePt t="48055" x="3111500" y="5238750"/>
          <p14:tracePt t="48261" x="3111500" y="5232400"/>
          <p14:tracePt t="48280" x="3111500" y="5219700"/>
          <p14:tracePt t="48290" x="3111500" y="5213350"/>
          <p14:tracePt t="48307" x="3124200" y="5207000"/>
          <p14:tracePt t="48325" x="3130550" y="5200650"/>
          <p14:tracePt t="48342" x="3136900" y="5194300"/>
          <p14:tracePt t="48391" x="3149600" y="5194300"/>
          <p14:tracePt t="48423" x="3155950" y="5194300"/>
          <p14:tracePt t="48440" x="3162300" y="5181600"/>
          <p14:tracePt t="48457" x="3168650" y="5181600"/>
          <p14:tracePt t="48477" x="3175000" y="5175250"/>
          <p14:tracePt t="48490" x="3181350" y="5175250"/>
          <p14:tracePt t="48509" x="3187700" y="5175250"/>
          <p14:tracePt t="48524" x="3194050" y="5168900"/>
          <p14:tracePt t="48540" x="3200400" y="5168900"/>
          <p14:tracePt t="48557" x="3206750" y="5168900"/>
          <p14:tracePt t="48573" x="3213100" y="5162550"/>
          <p14:tracePt t="48594" x="3219450" y="5162550"/>
          <p14:tracePt t="48608" x="3232150" y="5162550"/>
          <p14:tracePt t="48625" x="3238500" y="5162550"/>
          <p14:tracePt t="48641" x="3244850" y="5162550"/>
          <p14:tracePt t="48657" x="3251200" y="5162550"/>
          <p14:tracePt t="48675" x="3257550" y="5162550"/>
          <p14:tracePt t="48691" x="3270250" y="5162550"/>
          <p14:tracePt t="48706" x="3282950" y="5162550"/>
          <p14:tracePt t="48725" x="3295650" y="5162550"/>
          <p14:tracePt t="48739" x="3302000" y="5162550"/>
          <p14:tracePt t="48757" x="3308350" y="5168900"/>
          <p14:tracePt t="48774" x="3314700" y="5175250"/>
          <p14:tracePt t="48792" x="3321050" y="5181600"/>
          <p14:tracePt t="48808" x="3327400" y="5187950"/>
          <p14:tracePt t="48811" x="3333750" y="5187950"/>
          <p14:tracePt t="48844" x="3333750" y="5194300"/>
          <p14:tracePt t="48875" x="3340100" y="5200650"/>
          <p14:tracePt t="48892" x="3340100" y="5207000"/>
          <p14:tracePt t="50288" x="3346450" y="5207000"/>
          <p14:tracePt t="50296" x="3359150" y="5200650"/>
          <p14:tracePt t="50306" x="3384550" y="5187950"/>
          <p14:tracePt t="50324" x="3422650" y="5181600"/>
          <p14:tracePt t="50340" x="3505200" y="5181600"/>
          <p14:tracePt t="50358" x="3625850" y="5181600"/>
          <p14:tracePt t="50375" x="3644900" y="5181600"/>
          <p14:tracePt t="50391" x="3657600" y="5181600"/>
          <p14:tracePt t="50441" x="3695700" y="5181600"/>
          <p14:tracePt t="50457" x="3816350" y="5181600"/>
          <p14:tracePt t="50474" x="4064000" y="5168900"/>
          <p14:tracePt t="50490" x="4362450" y="5111750"/>
          <p14:tracePt t="50508" x="4654550" y="5022850"/>
          <p14:tracePt t="50523" x="4762500" y="4946650"/>
          <p14:tracePt t="50539" x="4832350" y="4883150"/>
          <p14:tracePt t="50558" x="4876800" y="4845050"/>
          <p14:tracePt t="50574" x="4902200" y="4813300"/>
          <p14:tracePt t="50590" x="4914900" y="4781550"/>
          <p14:tracePt t="50608" x="4946650" y="4724400"/>
          <p14:tracePt t="50625" x="4965700" y="4673600"/>
          <p14:tracePt t="50640" x="4984750" y="4629150"/>
          <p14:tracePt t="50658" x="5003800" y="4616450"/>
          <p14:tracePt t="50691" x="5003800" y="4610100"/>
          <p14:tracePt t="50725" x="5016500" y="4591050"/>
          <p14:tracePt t="50740" x="5029200" y="4559300"/>
          <p14:tracePt t="50758" x="5054600" y="4540250"/>
          <p14:tracePt t="50775" x="5073650" y="4533900"/>
          <p14:tracePt t="50791" x="5092700" y="4527550"/>
          <p14:tracePt t="50807" x="5137150" y="4521200"/>
          <p14:tracePt t="50823" x="5245100" y="4514850"/>
          <p14:tracePt t="50840" x="5340350" y="4502150"/>
          <p14:tracePt t="50858" x="5372100" y="4495800"/>
          <p14:tracePt t="50874" x="5378450" y="4489450"/>
          <p14:tracePt t="50924" x="5365750" y="4483100"/>
          <p14:tracePt t="50941" x="5353050" y="4483100"/>
          <p14:tracePt t="50956" x="5346700" y="4483100"/>
          <p14:tracePt t="50974" x="5340350" y="4483100"/>
          <p14:tracePt t="51045" x="5353050" y="4483100"/>
          <p14:tracePt t="51053" x="5365750" y="4483100"/>
          <p14:tracePt t="51063" x="5384800" y="4483100"/>
          <p14:tracePt t="51073" x="5397500" y="4483100"/>
          <p14:tracePt t="51091" x="5435600" y="4483100"/>
          <p14:tracePt t="51107" x="5461000" y="4457700"/>
          <p14:tracePt t="51125" x="5473700" y="4438650"/>
          <p14:tracePt t="51141" x="5473700" y="4425950"/>
          <p14:tracePt t="51158" x="5486400" y="4400550"/>
          <p14:tracePt t="51174" x="5492750" y="4375150"/>
          <p14:tracePt t="51191" x="5499100" y="4356100"/>
          <p14:tracePt t="51243" x="5499100" y="4349750"/>
          <p14:tracePt t="51274" x="5499100" y="4343400"/>
          <p14:tracePt t="51320" x="5499100" y="4349750"/>
          <p14:tracePt t="51328" x="5492750" y="4375150"/>
          <p14:tracePt t="51342" x="5486400" y="4387850"/>
          <p14:tracePt t="51357" x="5454650" y="4419600"/>
          <p14:tracePt t="51374" x="5410200" y="4464050"/>
          <p14:tracePt t="51391" x="5365750" y="4483100"/>
          <p14:tracePt t="51407" x="5327650" y="4508500"/>
          <p14:tracePt t="51424" x="5302250" y="4514850"/>
          <p14:tracePt t="51440" x="5289550" y="4514850"/>
          <p14:tracePt t="51456" x="5276850" y="4514850"/>
          <p14:tracePt t="51509" x="5276850" y="4464050"/>
          <p14:tracePt t="51524" x="5295900" y="4406900"/>
          <p14:tracePt t="51540" x="5302250" y="4362450"/>
          <p14:tracePt t="51557" x="5302250" y="4337050"/>
          <p14:tracePt t="51574" x="5302250" y="4330700"/>
          <p14:tracePt t="51592" x="5295900" y="4305300"/>
          <p14:tracePt t="51608" x="5245100" y="4260850"/>
          <p14:tracePt t="51624" x="5200650" y="4248150"/>
          <p14:tracePt t="51642" x="5175250" y="4248150"/>
          <p14:tracePt t="51657" x="5156200" y="4254500"/>
          <p14:tracePt t="51673" x="5124450" y="4279900"/>
          <p14:tracePt t="51689" x="5086350" y="4311650"/>
          <p14:tracePt t="51707" x="5048250" y="4343400"/>
          <p14:tracePt t="51723" x="4991100" y="4349750"/>
          <p14:tracePt t="51740" x="4927600" y="4356100"/>
          <p14:tracePt t="51758" x="4826000" y="4356100"/>
          <p14:tracePt t="51773" x="4743450" y="4349750"/>
          <p14:tracePt t="51791" x="4686300" y="4337050"/>
          <p14:tracePt t="51807" x="4660900" y="4318000"/>
          <p14:tracePt t="51823" x="4622800" y="4298950"/>
          <p14:tracePt t="51839" x="4591050" y="4292600"/>
          <p14:tracePt t="51857" x="4533900" y="4279900"/>
          <p14:tracePt t="51859" x="4495800" y="4279900"/>
          <p14:tracePt t="51875" x="4451350" y="4279900"/>
          <p14:tracePt t="51891" x="4381500" y="4279900"/>
          <p14:tracePt t="51906" x="4324350" y="4279900"/>
          <p14:tracePt t="51924" x="4318000" y="4279900"/>
          <p14:tracePt t="52081" x="4318000" y="4292600"/>
          <p14:tracePt t="52097" x="4305300" y="4343400"/>
          <p14:tracePt t="52109" x="4305300" y="4432300"/>
          <p14:tracePt t="52124" x="4311650" y="4540250"/>
          <p14:tracePt t="52141" x="4337050" y="4648200"/>
          <p14:tracePt t="52157" x="4356100" y="4718050"/>
          <p14:tracePt t="52174" x="4356100" y="4756150"/>
          <p14:tracePt t="52190" x="4356100" y="4768850"/>
          <p14:tracePt t="52207" x="4356100" y="4787900"/>
          <p14:tracePt t="52223" x="4356100" y="4794250"/>
          <p14:tracePt t="52272" x="4387850" y="4794250"/>
          <p14:tracePt t="52290" x="4502150" y="4794250"/>
          <p14:tracePt t="52308" x="4654550" y="4787900"/>
          <p14:tracePt t="52323" x="4838700" y="4781550"/>
          <p14:tracePt t="52341" x="5016500" y="4781550"/>
          <p14:tracePt t="52357" x="5143500" y="4781550"/>
          <p14:tracePt t="52375" x="5283200" y="4781550"/>
          <p14:tracePt t="52391" x="5397500" y="4781550"/>
          <p14:tracePt t="52407" x="5505450" y="4781550"/>
          <p14:tracePt t="52424" x="5626100" y="4787900"/>
          <p14:tracePt t="52440" x="5746750" y="4800600"/>
          <p14:tracePt t="52457" x="5848350" y="4813300"/>
          <p14:tracePt t="52474" x="5937250" y="4819650"/>
          <p14:tracePt t="52491" x="5988050" y="4826000"/>
          <p14:tracePt t="52508" x="6007100" y="4826000"/>
          <p14:tracePt t="52558" x="6019800" y="4813300"/>
          <p14:tracePt t="52573" x="6057900" y="4724400"/>
          <p14:tracePt t="52590" x="6076950" y="4597400"/>
          <p14:tracePt t="52607" x="6057900" y="4362450"/>
          <p14:tracePt t="52624" x="6026150" y="4260850"/>
          <p14:tracePt t="52641" x="6013450" y="4248150"/>
          <p14:tracePt t="52657" x="6007100" y="4241800"/>
          <p14:tracePt t="52673" x="5994400" y="4241800"/>
          <p14:tracePt t="52691" x="5962650" y="4241800"/>
          <p14:tracePt t="52706" x="5949950" y="4241800"/>
          <p14:tracePt t="52953" x="5924550" y="4248150"/>
          <p14:tracePt t="52964" x="5772150" y="4311650"/>
          <p14:tracePt t="52978" x="5118100" y="4381500"/>
          <p14:tracePt t="52990" x="4768850" y="4406900"/>
          <p14:tracePt t="53007" x="4057650" y="4546600"/>
          <p14:tracePt t="53024" x="3530600" y="4692650"/>
          <p14:tracePt t="53040" x="3251200" y="4775200"/>
          <p14:tracePt t="53057" x="3181350" y="4794250"/>
          <p14:tracePt t="53060" x="3168650" y="4819650"/>
          <p14:tracePt t="53074" x="3155950" y="4851400"/>
          <p14:tracePt t="53091" x="3143250" y="4908550"/>
          <p14:tracePt t="53108" x="3143250" y="4927600"/>
          <p14:tracePt t="53124" x="3149600" y="4946650"/>
          <p14:tracePt t="53350" x="3149600" y="4927600"/>
          <p14:tracePt t="53357" x="3149600" y="4902200"/>
          <p14:tracePt t="53373" x="3162300" y="4864100"/>
          <p14:tracePt t="53391" x="3213100" y="4756150"/>
          <p14:tracePt t="53407" x="3244850" y="4692650"/>
          <p14:tracePt t="53424" x="3251200" y="4654550"/>
          <p14:tracePt t="53440" x="3232150" y="4584700"/>
          <p14:tracePt t="53457" x="3187700" y="4540250"/>
          <p14:tracePt t="53474" x="3162300" y="4527550"/>
          <p14:tracePt t="53489" x="3149600" y="4527550"/>
          <p14:tracePt t="53577" x="3175000" y="4546600"/>
          <p14:tracePt t="53583" x="3200400" y="4565650"/>
          <p14:tracePt t="53607" x="3302000" y="4629150"/>
          <p14:tracePt t="53625" x="3422650" y="4654550"/>
          <p14:tracePt t="53641" x="3562350" y="4648200"/>
          <p14:tracePt t="53657" x="3670300" y="4591050"/>
          <p14:tracePt t="53674" x="3727450" y="4508500"/>
          <p14:tracePt t="53690" x="3740150" y="4445000"/>
          <p14:tracePt t="53706" x="3714750" y="4362450"/>
          <p14:tracePt t="53724" x="3619500" y="4279900"/>
          <p14:tracePt t="53740" x="3486150" y="4210050"/>
          <p14:tracePt t="53758" x="3270250" y="4165600"/>
          <p14:tracePt t="53773" x="3187700" y="4165600"/>
          <p14:tracePt t="53791" x="3130550" y="4165600"/>
          <p14:tracePt t="53807" x="3105150" y="4171950"/>
          <p14:tracePt t="53824" x="3073400" y="4197350"/>
          <p14:tracePt t="53841" x="3041650" y="4235450"/>
          <p14:tracePt t="53858" x="3016250" y="4286250"/>
          <p14:tracePt t="53874" x="2984500" y="4349750"/>
          <p14:tracePt t="53891" x="2984500" y="4387850"/>
          <p14:tracePt t="53908" x="3028950" y="4451350"/>
          <p14:tracePt t="53924" x="3124200" y="4508500"/>
          <p14:tracePt t="53940" x="3225800" y="4546600"/>
          <p14:tracePt t="53957" x="3327400" y="4565650"/>
          <p14:tracePt t="53973" x="3409950" y="4572000"/>
          <p14:tracePt t="53977" x="3454400" y="4572000"/>
          <p14:tracePt t="53991" x="3486150" y="4572000"/>
          <p14:tracePt t="54008" x="3575050" y="4552950"/>
          <p14:tracePt t="54022" x="3600450" y="4527550"/>
          <p14:tracePt t="54040" x="3606800" y="4489450"/>
          <p14:tracePt t="54058" x="3606800" y="4387850"/>
          <p14:tracePt t="54075" x="3524250" y="4254500"/>
          <p14:tracePt t="54091" x="3422650" y="4178300"/>
          <p14:tracePt t="54105" x="3352800" y="4146550"/>
          <p14:tracePt t="54124" x="3276600" y="4140200"/>
          <p14:tracePt t="54141" x="3263900" y="4152900"/>
          <p14:tracePt t="54157" x="3232150" y="4191000"/>
          <p14:tracePt t="54174" x="3213100" y="4273550"/>
          <p14:tracePt t="54177" x="3206750" y="4330700"/>
          <p14:tracePt t="54190" x="3206750" y="4387850"/>
          <p14:tracePt t="54207" x="3206750" y="4476750"/>
          <p14:tracePt t="54223" x="3244850" y="4546600"/>
          <p14:tracePt t="54241" x="3308350" y="4578350"/>
          <p14:tracePt t="54243" x="3352800" y="4603750"/>
          <p14:tracePt t="54258" x="3511550" y="4616450"/>
          <p14:tracePt t="54274" x="3765550" y="4616450"/>
          <p14:tracePt t="54290" x="4057650" y="4591050"/>
          <p14:tracePt t="54307" x="4248150" y="4572000"/>
          <p14:tracePt t="54324" x="4413250" y="4559300"/>
          <p14:tracePt t="54340" x="4489450" y="4559300"/>
          <p14:tracePt t="54358" x="4521200" y="4559300"/>
          <p14:tracePt t="54374" x="4533900" y="4559300"/>
          <p14:tracePt t="54391" x="4546600" y="4565650"/>
          <p14:tracePt t="54406" x="4559300" y="4565650"/>
          <p14:tracePt t="55429" x="4584700" y="4565650"/>
          <p14:tracePt t="55441" x="4648200" y="4533900"/>
          <p14:tracePt t="55457" x="4749800" y="4495800"/>
          <p14:tracePt t="55474" x="4876800" y="4457700"/>
          <p14:tracePt t="55490" x="5041900" y="4406900"/>
          <p14:tracePt t="55508" x="5264150" y="4343400"/>
          <p14:tracePt t="55524" x="5365750" y="4298950"/>
          <p14:tracePt t="55540" x="5403850" y="4267200"/>
          <p14:tracePt t="55557" x="5429250" y="4235450"/>
          <p14:tracePt t="55573" x="5467350" y="4210050"/>
          <p14:tracePt t="55590" x="5511800" y="4197350"/>
          <p14:tracePt t="55608" x="5549900" y="4184650"/>
          <p14:tracePt t="55624" x="5556250" y="4184650"/>
          <p14:tracePt t="55677" x="5562600" y="4197350"/>
          <p14:tracePt t="55689" x="5562600" y="4241800"/>
          <p14:tracePt t="55707" x="5562600" y="4337050"/>
          <p14:tracePt t="55724" x="5549900" y="4445000"/>
          <p14:tracePt t="55726" x="5530850" y="4502150"/>
          <p14:tracePt t="55739" x="5505450" y="4552950"/>
          <p14:tracePt t="55758" x="5435600" y="4673600"/>
          <p14:tracePt t="55774" x="5403850" y="4718050"/>
          <p14:tracePt t="55790" x="5391150" y="4730750"/>
          <p14:tracePt t="55849" x="5365750" y="4686300"/>
          <p14:tracePt t="55874" x="5143500" y="4521200"/>
          <p14:tracePt t="55891" x="4959350" y="4413250"/>
          <p14:tracePt t="55907" x="4794250" y="4343400"/>
          <p14:tracePt t="55923" x="4705350" y="4311650"/>
          <p14:tracePt t="55940" x="4699000" y="4305300"/>
          <p14:tracePt t="56013" x="4711700" y="4318000"/>
          <p14:tracePt t="56022" x="4768850" y="4356100"/>
          <p14:tracePt t="56029" x="4832350" y="4387850"/>
          <p14:tracePt t="56040" x="4921250" y="4438650"/>
          <p14:tracePt t="56057" x="5181600" y="4546600"/>
          <p14:tracePt t="56074" x="5435600" y="4654550"/>
          <p14:tracePt t="56090" x="5657850" y="4749800"/>
          <p14:tracePt t="56106" x="5829300" y="4813300"/>
          <p14:tracePt t="56124" x="5892800" y="4838700"/>
          <p14:tracePt t="56579" x="5899150" y="4838700"/>
          <p14:tracePt t="56592" x="6032500" y="4838700"/>
          <p14:tracePt t="56607" x="6216650" y="4806950"/>
          <p14:tracePt t="56611" x="6483350" y="4768850"/>
          <p14:tracePt t="56624" x="6896100" y="4730750"/>
          <p14:tracePt t="56641" x="7124700" y="4660900"/>
          <p14:tracePt t="56657" x="7264400" y="4603750"/>
          <p14:tracePt t="56673" x="7359650" y="4572000"/>
          <p14:tracePt t="56690" x="7442200" y="4533900"/>
          <p14:tracePt t="56706" x="7537450" y="4495800"/>
          <p14:tracePt t="56723" x="7620000" y="4464050"/>
          <p14:tracePt t="56739" x="7670800" y="4438650"/>
          <p14:tracePt t="56757" x="7708900" y="4400550"/>
          <p14:tracePt t="56774" x="7715250" y="4381500"/>
          <p14:tracePt t="56790" x="7740650" y="4356100"/>
          <p14:tracePt t="56807" x="7772400" y="4337050"/>
          <p14:tracePt t="56824" x="7848600" y="4305300"/>
          <p14:tracePt t="56840" x="7899400" y="4279900"/>
          <p14:tracePt t="56857" x="7937500" y="4254500"/>
          <p14:tracePt t="56873" x="7956550" y="4241800"/>
          <p14:tracePt t="56890" x="7962900" y="4229100"/>
          <p14:tracePt t="56907" x="7962900" y="4222750"/>
          <p14:tracePt t="56925" x="7969250" y="4222750"/>
          <p14:tracePt t="57013" x="7956550" y="4241800"/>
          <p14:tracePt t="57021" x="7937500" y="4260850"/>
          <p14:tracePt t="57029" x="7918450" y="4273550"/>
          <p14:tracePt t="57040" x="7899400" y="4292600"/>
          <p14:tracePt t="57057" x="7867650" y="4318000"/>
          <p14:tracePt t="57074" x="7785100" y="4375150"/>
          <p14:tracePt t="57090" x="7651750" y="4445000"/>
          <p14:tracePt t="57107" x="7505700" y="4502150"/>
          <p14:tracePt t="57124" x="7289800" y="4540250"/>
          <p14:tracePt t="57141" x="7175500" y="4552950"/>
          <p14:tracePt t="57158" x="7099300" y="4552950"/>
          <p14:tracePt t="57174" x="7029450" y="4559300"/>
          <p14:tracePt t="57190" x="6953250" y="4546600"/>
          <p14:tracePt t="57207" x="6851650" y="4508500"/>
          <p14:tracePt t="57224" x="6769100" y="4438650"/>
          <p14:tracePt t="57227" x="6731000" y="4400550"/>
          <p14:tracePt t="57240" x="6705600" y="4375150"/>
          <p14:tracePt t="57258" x="6692900" y="4362450"/>
          <p14:tracePt t="57290" x="6692900" y="4356100"/>
          <p14:tracePt t="57393" x="6705600" y="4349750"/>
          <p14:tracePt t="57413" x="6711950" y="4349750"/>
          <p14:tracePt t="57418" x="6718300" y="4343400"/>
          <p14:tracePt t="57436" x="6788150" y="4356100"/>
          <p14:tracePt t="57446" x="6826250" y="4375150"/>
          <p14:tracePt t="57456" x="6870700" y="4394200"/>
          <p14:tracePt t="57475" x="6959600" y="4445000"/>
          <p14:tracePt t="57490" x="7048500" y="4489450"/>
          <p14:tracePt t="57508" x="7194550" y="4572000"/>
          <p14:tracePt t="57524" x="7296150" y="4616450"/>
          <p14:tracePt t="57539" x="7378700" y="4654550"/>
          <p14:tracePt t="57558" x="7435850" y="4673600"/>
          <p14:tracePt t="57573" x="7473950" y="4686300"/>
          <p14:tracePt t="57590" x="7499350" y="4692650"/>
          <p14:tracePt t="57605" x="7505700" y="4692650"/>
          <p14:tracePt t="58673" x="7562850" y="4699000"/>
          <p14:tracePt t="58685" x="7645400" y="4711700"/>
          <p14:tracePt t="58697" x="7791450" y="4724400"/>
          <p14:tracePt t="58707" x="7842250" y="4724400"/>
          <p14:tracePt t="58725" x="7956550" y="4737100"/>
          <p14:tracePt t="58739" x="8083550" y="4743450"/>
          <p14:tracePt t="58757" x="8242300" y="4743450"/>
          <p14:tracePt t="58774" x="8350250" y="4743450"/>
          <p14:tracePt t="58790" x="8451850" y="4718050"/>
          <p14:tracePt t="58805" x="8528050" y="4705350"/>
          <p14:tracePt t="58822" x="8578850" y="4692650"/>
          <p14:tracePt t="58840" x="8629650" y="4686300"/>
          <p14:tracePt t="58844" x="8648700" y="4679950"/>
          <p14:tracePt t="58857" x="8655050" y="4673600"/>
          <p14:tracePt t="58874" x="8667750" y="4673600"/>
          <p14:tracePt t="58891" x="8680450" y="4667250"/>
          <p14:tracePt t="58905" x="8686800" y="4667250"/>
          <p14:tracePt t="59010" x="8686800" y="4660900"/>
          <p14:tracePt t="59461" x="8629650" y="4692650"/>
          <p14:tracePt t="59470" x="8261350" y="4864100"/>
          <p14:tracePt t="59490" x="6915150" y="5200650"/>
          <p14:tracePt t="59507" x="5670550" y="5270500"/>
          <p14:tracePt t="59524" x="5422900" y="5308600"/>
          <p14:tracePt t="59540" x="5226050" y="5346700"/>
          <p14:tracePt t="59557" x="5130800" y="5353050"/>
          <p14:tracePt t="59573" x="4972050" y="5353050"/>
          <p14:tracePt t="59590" x="4806950" y="5353050"/>
          <p14:tracePt t="59607" x="4578350" y="5359400"/>
          <p14:tracePt t="59624" x="4292600" y="5353050"/>
          <p14:tracePt t="59639" x="4133850" y="5353050"/>
          <p14:tracePt t="59658" x="4044950" y="5334000"/>
          <p14:tracePt t="59673" x="4032250" y="5334000"/>
          <p14:tracePt t="59690" x="3994150" y="5321300"/>
          <p14:tracePt t="59705" x="3968750" y="5314950"/>
          <p14:tracePt t="59724" x="3917950" y="5314950"/>
          <p14:tracePt t="59740" x="3771900" y="5314950"/>
          <p14:tracePt t="59757" x="3613150" y="5327650"/>
          <p14:tracePt t="59773" x="3606800" y="5334000"/>
          <p14:tracePt t="59824" x="3581400" y="5340350"/>
          <p14:tracePt t="59840" x="3435350" y="5346700"/>
          <p14:tracePt t="59858" x="3206750" y="5359400"/>
          <p14:tracePt t="59860" x="3048000" y="5359400"/>
          <p14:tracePt t="59874" x="2908300" y="5359400"/>
          <p14:tracePt t="59891" x="2641600" y="5378450"/>
          <p14:tracePt t="59906" x="2571750" y="5384800"/>
          <p14:tracePt t="59924" x="2508250" y="5391150"/>
          <p14:tracePt t="59940" x="2501900" y="5397500"/>
          <p14:tracePt t="59974" x="2489200" y="5403850"/>
          <p14:tracePt t="59990" x="2476500" y="5403850"/>
          <p14:tracePt t="60008" x="2432050" y="5403850"/>
          <p14:tracePt t="60023" x="2425700" y="5403850"/>
          <p14:tracePt t="60229" x="2413000" y="5403850"/>
          <p14:tracePt t="60247" x="2298700" y="5365750"/>
          <p14:tracePt t="60266" x="2133600" y="5334000"/>
          <p14:tracePt t="60279" x="2032000" y="5327650"/>
          <p14:tracePt t="60289" x="2006600" y="5327650"/>
          <p14:tracePt t="60308" x="1962150" y="5327650"/>
          <p14:tracePt t="60324" x="1930400" y="5334000"/>
          <p14:tracePt t="60340" x="1866900" y="5359400"/>
          <p14:tracePt t="60356" x="1809750" y="5378450"/>
          <p14:tracePt t="60372" x="1746250" y="5403850"/>
          <p14:tracePt t="60391" x="1644650" y="5441950"/>
          <p14:tracePt t="60406" x="1587500" y="5461000"/>
          <p14:tracePt t="60424" x="1530350" y="5492750"/>
          <p14:tracePt t="60440" x="1454150" y="5524500"/>
          <p14:tracePt t="60456" x="1397000" y="5556250"/>
          <p14:tracePt t="60473" x="1339850" y="5575300"/>
          <p14:tracePt t="60477" x="1308100" y="5594350"/>
          <p14:tracePt t="60491" x="1282700" y="5613400"/>
          <p14:tracePt t="60507" x="1219200" y="5645150"/>
          <p14:tracePt t="60523" x="1174750" y="5676900"/>
          <p14:tracePt t="60540" x="1136650" y="5695950"/>
          <p14:tracePt t="60556" x="1117600" y="5708650"/>
          <p14:tracePt t="60573" x="1092200" y="5746750"/>
          <p14:tracePt t="60591" x="1054100" y="5784850"/>
          <p14:tracePt t="60607" x="1035050" y="5816600"/>
          <p14:tracePt t="60624" x="1022350" y="5854700"/>
          <p14:tracePt t="60640" x="1022350" y="5886450"/>
          <p14:tracePt t="60657" x="1035050" y="5924550"/>
          <p14:tracePt t="60676" x="1047750" y="5956300"/>
          <p14:tracePt t="60677" x="1054100" y="5969000"/>
          <p14:tracePt t="60689" x="1066800" y="5981700"/>
          <p14:tracePt t="60706" x="1111250" y="6026150"/>
          <p14:tracePt t="60724" x="1168400" y="6083300"/>
          <p14:tracePt t="60740" x="1263650" y="6127750"/>
          <p14:tracePt t="60757" x="1447800" y="6184900"/>
          <p14:tracePt t="60774" x="1530350" y="6191250"/>
          <p14:tracePt t="60790" x="1568450" y="6191250"/>
          <p14:tracePt t="60807" x="1651000" y="6203950"/>
          <p14:tracePt t="60822" x="1758950" y="6210300"/>
          <p14:tracePt t="60839" x="1911350" y="6216650"/>
          <p14:tracePt t="60856" x="2095500" y="6229350"/>
          <p14:tracePt t="60873" x="2228850" y="6242050"/>
          <p14:tracePt t="60876" x="2286000" y="6242050"/>
          <p14:tracePt t="60890" x="2343150" y="6242050"/>
          <p14:tracePt t="60907" x="2489200" y="6242050"/>
          <p14:tracePt t="60923" x="2609850" y="6235700"/>
          <p14:tracePt t="60939" x="2762250" y="6216650"/>
          <p14:tracePt t="60955" x="2908300" y="6178550"/>
          <p14:tracePt t="60972" x="3016250" y="6134100"/>
          <p14:tracePt t="60990" x="3086100" y="6076950"/>
          <p14:tracePt t="61007" x="3124200" y="6013450"/>
          <p14:tracePt t="61024" x="3149600" y="5981700"/>
          <p14:tracePt t="61039" x="3162300" y="5924550"/>
          <p14:tracePt t="61055" x="3168650" y="5854700"/>
          <p14:tracePt t="61074" x="3162300" y="5759450"/>
          <p14:tracePt t="61077" x="3136900" y="5708650"/>
          <p14:tracePt t="61090" x="3098800" y="5651500"/>
          <p14:tracePt t="61105" x="3022600" y="5581650"/>
          <p14:tracePt t="61122" x="2940050" y="5537200"/>
          <p14:tracePt t="61141" x="2813050" y="5480050"/>
          <p14:tracePt t="61156" x="2692400" y="5429250"/>
          <p14:tracePt t="61174" x="2552700" y="5391150"/>
          <p14:tracePt t="61189" x="2387600" y="5372100"/>
          <p14:tracePt t="61206" x="2235200" y="5365750"/>
          <p14:tracePt t="61224" x="2063750" y="5365750"/>
          <p14:tracePt t="61239" x="1924050" y="5365750"/>
          <p14:tracePt t="61257" x="1860550" y="5391150"/>
          <p14:tracePt t="61273" x="1828800" y="5422900"/>
          <p14:tracePt t="61289" x="1790700" y="5467350"/>
          <p14:tracePt t="61306" x="1746250" y="5505450"/>
          <p14:tracePt t="61324" x="1714500" y="5543550"/>
          <p14:tracePt t="61340" x="1682750" y="5600700"/>
          <p14:tracePt t="61356" x="1670050" y="5664200"/>
          <p14:tracePt t="61359" x="1663700" y="5683250"/>
          <p14:tracePt t="61374" x="1651000" y="5721350"/>
          <p14:tracePt t="61390" x="1631950" y="5791200"/>
          <p14:tracePt t="61407" x="1612900" y="5816600"/>
          <p14:tracePt t="61423" x="1606550" y="5842000"/>
          <p14:tracePt t="61441" x="1606550" y="5867400"/>
          <p14:tracePt t="61456" x="1625600" y="5911850"/>
          <p14:tracePt t="61473" x="1663700" y="5975350"/>
          <p14:tracePt t="61490" x="1701800" y="6038850"/>
          <p14:tracePt t="61493" x="1727200" y="6064250"/>
          <p14:tracePt t="61507" x="1784350" y="6089650"/>
          <p14:tracePt t="61524" x="1841500" y="6108700"/>
          <p14:tracePt t="61539" x="1930400" y="6121400"/>
          <p14:tracePt t="61556" x="2057400" y="6134100"/>
          <p14:tracePt t="61573" x="2178050" y="6146800"/>
          <p14:tracePt t="61590" x="2279650" y="6153150"/>
          <p14:tracePt t="61607" x="2349500" y="6153150"/>
          <p14:tracePt t="61624" x="2381250" y="6153150"/>
          <p14:tracePt t="61641" x="2432050" y="6146800"/>
          <p14:tracePt t="61656" x="2559050" y="6127750"/>
          <p14:tracePt t="61672" x="2794000" y="6102350"/>
          <p14:tracePt t="61689" x="3162300" y="6032500"/>
          <p14:tracePt t="61705" x="3752850" y="5937250"/>
          <p14:tracePt t="61723" x="4470400" y="5848350"/>
          <p14:tracePt t="61740" x="4857750" y="5797550"/>
          <p14:tracePt t="61755" x="5499100" y="5670550"/>
          <p14:tracePt t="61774" x="6273800" y="5461000"/>
          <p14:tracePt t="61789" x="6667500" y="5302250"/>
          <p14:tracePt t="61807" x="6978650" y="5149850"/>
          <p14:tracePt t="61823" x="7162800" y="5035550"/>
          <p14:tracePt t="61839" x="7251700" y="4978400"/>
          <p14:tracePt t="61856" x="7308850" y="4940300"/>
          <p14:tracePt t="61859" x="7340600" y="4921250"/>
          <p14:tracePt t="61873" x="7385050" y="4908550"/>
          <p14:tracePt t="61890" x="7556500" y="4864100"/>
          <p14:tracePt t="61906" x="7683500" y="4838700"/>
          <p14:tracePt t="61924" x="7759700" y="4806950"/>
          <p14:tracePt t="61939" x="7810500" y="4775200"/>
          <p14:tracePt t="61956" x="7874000" y="4749800"/>
          <p14:tracePt t="61973" x="8013700" y="4692650"/>
          <p14:tracePt t="61989" x="8172450" y="4641850"/>
          <p14:tracePt t="62007" x="8369300" y="4591050"/>
          <p14:tracePt t="62024" x="8458200" y="4572000"/>
          <p14:tracePt t="62038" x="8547100" y="4559300"/>
          <p14:tracePt t="62056" x="8667750" y="4546600"/>
          <p14:tracePt t="62073" x="8763000" y="4533900"/>
          <p14:tracePt t="62090" x="8832850" y="4533900"/>
          <p14:tracePt t="62093" x="8870950" y="4533900"/>
          <p14:tracePt t="62106" x="8909050" y="4533900"/>
          <p14:tracePt t="62124" x="8978900" y="4533900"/>
          <p14:tracePt t="62140" x="9048750" y="4540250"/>
          <p14:tracePt t="62157" x="9093200" y="4540250"/>
          <p14:tracePt t="62175" x="9118600" y="4546600"/>
          <p14:tracePt t="62188" x="9137650" y="4552950"/>
          <p14:tracePt t="62206" x="9175750" y="4565650"/>
          <p14:tracePt t="62223" x="9232900" y="4572000"/>
          <p14:tracePt t="62240" x="9302750" y="4584700"/>
          <p14:tracePt t="62257" x="9378950" y="4591050"/>
          <p14:tracePt t="62273" x="9410700" y="4591050"/>
          <p14:tracePt t="62289" x="9455150" y="4597400"/>
          <p14:tracePt t="62306" x="9531350" y="4603750"/>
          <p14:tracePt t="62323" x="9620250" y="4616450"/>
          <p14:tracePt t="62339" x="9683750" y="4629150"/>
          <p14:tracePt t="62356" x="9715500" y="4629150"/>
          <p14:tracePt t="62374" x="9740900" y="4616450"/>
          <p14:tracePt t="62390" x="9759950" y="4552950"/>
          <p14:tracePt t="62407" x="9759950" y="4457700"/>
          <p14:tracePt t="62424" x="9753600" y="4368800"/>
          <p14:tracePt t="62440" x="9728200" y="4311650"/>
          <p14:tracePt t="62456" x="9709150" y="4273550"/>
          <p14:tracePt t="62473" x="9620250" y="4222750"/>
          <p14:tracePt t="62489" x="9499600" y="4171950"/>
          <p14:tracePt t="62493" x="9423400" y="4140200"/>
          <p14:tracePt t="62507" x="9258300" y="4127500"/>
          <p14:tracePt t="62523" x="9093200" y="4121150"/>
          <p14:tracePt t="62539" x="8921750" y="4121150"/>
          <p14:tracePt t="62556" x="8763000" y="4159250"/>
          <p14:tracePt t="62573" x="8597900" y="4197350"/>
          <p14:tracePt t="62590" x="8483600" y="4254500"/>
          <p14:tracePt t="62606" x="8420100" y="4298950"/>
          <p14:tracePt t="62621" x="8407400" y="4330700"/>
          <p14:tracePt t="62639" x="8394700" y="4375150"/>
          <p14:tracePt t="62643" x="8388350" y="4419600"/>
          <p14:tracePt t="62664" x="8388350" y="4514850"/>
          <p14:tracePt t="62690" x="8489950" y="4762500"/>
          <p14:tracePt t="62706" x="8616950" y="4902200"/>
          <p14:tracePt t="62723" x="8807450" y="5003800"/>
          <p14:tracePt t="62739" x="8934450" y="5016500"/>
          <p14:tracePt t="62757" x="9594850" y="4933950"/>
          <p14:tracePt t="62773" x="10363200" y="4775200"/>
          <p14:tracePt t="62789" x="11176000" y="4616450"/>
          <p14:tracePt t="62806" x="12077700" y="4413250"/>
          <p14:tracePt t="62844" x="1512888" y="3135313"/>
          <p14:tracePt t="62849" x="2174875" y="2660650"/>
          <p14:tracePt t="62865" x="2625725" y="2209800"/>
          <p14:tracePt t="62876" x="2955925" y="1801813"/>
          <p14:tracePt t="62881" x="3203575" y="1477963"/>
          <p14:tracePt t="62893" x="3381375" y="1189038"/>
          <p14:tracePt t="62897" x="3508375" y="968375"/>
          <p14:tracePt t="62909" x="3568700" y="849313"/>
          <p14:tracePt t="62913" x="3594100" y="755650"/>
          <p14:tracePt t="62924" x="3611563" y="688975"/>
          <p14:tracePt t="62927" x="3619500" y="611188"/>
          <p14:tracePt t="62935" x="3636963" y="552450"/>
          <p14:tracePt t="62943" x="3644900" y="476250"/>
          <p14:tracePt t="62951" x="3644900" y="390525"/>
          <p14:tracePt t="62960" x="3644900" y="280988"/>
          <p14:tracePt t="62967" x="3644900" y="1270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51744-B740-40F6-B982-2BC5D2F2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List or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9DD48D-17A4-4D57-A8B3-2AF705AF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17706" cy="4626069"/>
          </a:xfrm>
        </p:spPr>
        <p:txBody>
          <a:bodyPr/>
          <a:lstStyle/>
          <a:p>
            <a:r>
              <a:rPr lang="nl-BE" dirty="0"/>
              <a:t>To address all elements of a series one by one, for example to print them, you use </a:t>
            </a:r>
            <a:r>
              <a:rPr lang="nl-BE" dirty="0" err="1"/>
              <a:t>an</a:t>
            </a:r>
            <a:r>
              <a:rPr lang="nl-BE" dirty="0"/>
              <a:t> iteration.</a:t>
            </a:r>
          </a:p>
          <a:p>
            <a:r>
              <a:rPr lang="nl-BE" dirty="0"/>
              <a:t>2 possibilities: FOR and WHILE</a:t>
            </a:r>
            <a:br>
              <a:rPr lang="nl-BE" dirty="0"/>
            </a:br>
            <a:endParaRPr lang="nl-BE" dirty="0"/>
          </a:p>
          <a:p>
            <a:r>
              <a:rPr lang="nl-BE" dirty="0"/>
              <a:t>FOR</a:t>
            </a:r>
          </a:p>
          <a:p>
            <a:pPr lvl="1"/>
            <a:r>
              <a:rPr lang="nl-BE" dirty="0" err="1"/>
              <a:t>for</a:t>
            </a:r>
            <a:r>
              <a:rPr lang="nl-BE" dirty="0"/>
              <a:t> loop</a:t>
            </a:r>
          </a:p>
          <a:p>
            <a:pPr lvl="1"/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  <a:p>
            <a:r>
              <a:rPr lang="nl-BE" dirty="0"/>
              <a:t>WHILE</a:t>
            </a:r>
          </a:p>
          <a:p>
            <a:pPr lvl="1"/>
            <a:r>
              <a:rPr lang="nl-BE" dirty="0" err="1"/>
              <a:t>while</a:t>
            </a:r>
            <a:r>
              <a:rPr lang="nl-BE" dirty="0"/>
              <a:t> structure using the index position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4206CA-3EF7-43B0-BDF4-AA77C4F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977129-01DC-46E6-A6E9-E840A94C9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06"/>
    </mc:Choice>
    <mc:Fallback xmlns="">
      <p:transition spd="slow" advTm="32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211" x="11563350" y="660400"/>
          <p14:tracePt t="26221" x="11207750" y="749300"/>
          <p14:tracePt t="26237" x="10445750" y="901700"/>
          <p14:tracePt t="26254" x="9607550" y="1104900"/>
          <p14:tracePt t="26271" x="8731250" y="1371600"/>
          <p14:tracePt t="26271" x="8318500" y="1536700"/>
          <p14:tracePt t="26287" x="7886700" y="1682750"/>
          <p14:tracePt t="26304" x="7092950" y="1949450"/>
          <p14:tracePt t="26321" x="6064250" y="2317750"/>
          <p14:tracePt t="26337" x="5695950" y="2444750"/>
          <p14:tracePt t="26354" x="5600700" y="2457450"/>
          <p14:tracePt t="26371" x="5422900" y="2463800"/>
          <p14:tracePt t="26387" x="5270500" y="2476500"/>
          <p14:tracePt t="26404" x="5118100" y="2482850"/>
          <p14:tracePt t="26421" x="4914900" y="2514600"/>
          <p14:tracePt t="26437" x="4508500" y="2603500"/>
          <p14:tracePt t="26454" x="4419600" y="2616200"/>
          <p14:tracePt t="26851" x="4438650" y="2603500"/>
          <p14:tracePt t="26875" x="4451350" y="2597150"/>
          <p14:tracePt t="26883" x="4464050" y="2590800"/>
          <p14:tracePt t="26898" x="4464050" y="2597150"/>
          <p14:tracePt t="26909" x="4464050" y="2603500"/>
          <p14:tracePt t="26920" x="4464050" y="2609850"/>
          <p14:tracePt t="26937" x="4464050" y="2616200"/>
          <p14:tracePt t="26959" x="4470400" y="2616200"/>
          <p14:tracePt t="26970" x="4483100" y="2609850"/>
          <p14:tracePt t="26987" x="4489450" y="2603500"/>
          <p14:tracePt t="27030" x="4489450" y="2609850"/>
          <p14:tracePt t="27038" x="4502150" y="2609850"/>
          <p14:tracePt t="27054" x="4502150" y="2622550"/>
          <p14:tracePt t="27070" x="4514850" y="2647950"/>
          <p14:tracePt t="27087" x="4552950" y="2698750"/>
          <p14:tracePt t="27104" x="4629150" y="2800350"/>
          <p14:tracePt t="27120" x="4737100" y="2933700"/>
          <p14:tracePt t="27137" x="4933950" y="3155950"/>
          <p14:tracePt t="27154" x="5410200" y="3454400"/>
          <p14:tracePt t="27171" x="6203950" y="3708400"/>
          <p14:tracePt t="27187" x="6661150" y="3771900"/>
          <p14:tracePt t="27511" x="6680200" y="3752850"/>
          <p14:tracePt t="27518" x="6705600" y="3746500"/>
          <p14:tracePt t="27525" x="6743700" y="3733800"/>
          <p14:tracePt t="27537" x="6794500" y="3721100"/>
          <p14:tracePt t="27554" x="6959600" y="3676650"/>
          <p14:tracePt t="27570" x="7213600" y="3625850"/>
          <p14:tracePt t="27587" x="7308850" y="3606800"/>
          <p14:tracePt t="27604" x="7385050" y="3568700"/>
          <p14:tracePt t="27620" x="7461250" y="3517900"/>
          <p14:tracePt t="27637" x="7581900" y="3486150"/>
          <p14:tracePt t="27654" x="7753350" y="3448050"/>
          <p14:tracePt t="27671" x="7854950" y="3422650"/>
          <p14:tracePt t="27687" x="7867650" y="3416300"/>
          <p14:tracePt t="31588" x="7931150" y="3403600"/>
          <p14:tracePt t="31596" x="8140700" y="3384550"/>
          <p14:tracePt t="31604" x="8489950" y="3359150"/>
          <p14:tracePt t="31620" x="9423400" y="3282950"/>
          <p14:tracePt t="31637" x="10433050" y="3187700"/>
          <p14:tracePt t="31653" x="11423650" y="3092450"/>
          <p14:tracePt t="31694" x="950913" y="2133600"/>
          <p14:tracePt t="31702" x="1690688" y="2022475"/>
          <p14:tracePt t="31710" x="2336800" y="1885950"/>
          <p14:tracePt t="31718" x="2820988" y="1809750"/>
          <p14:tracePt t="31727" x="3160713" y="1716088"/>
          <p14:tracePt t="31734" x="3297238" y="1657350"/>
          <p14:tracePt t="31743" x="3381375" y="1614488"/>
          <p14:tracePt t="31750" x="3406775" y="1589088"/>
          <p14:tracePt t="31759" x="3414713" y="1571625"/>
          <p14:tracePt t="31766" x="3424238" y="1563688"/>
          <p14:tracePt t="31775" x="3432175" y="1538288"/>
          <p14:tracePt t="31780" x="3432175" y="1512888"/>
          <p14:tracePt t="31788" x="3432175" y="1477963"/>
          <p14:tracePt t="31796" x="3406775" y="1427163"/>
          <p14:tracePt t="31805" x="3355975" y="1333500"/>
          <p14:tracePt t="31812" x="3287713" y="1241425"/>
          <p14:tracePt t="31820" x="3178175" y="1130300"/>
          <p14:tracePt t="31828" x="3008313" y="977900"/>
          <p14:tracePt t="31836" x="2659063" y="747713"/>
          <p14:tracePt t="31844" x="2293938" y="560388"/>
          <p14:tracePt t="31850" x="1885950" y="400050"/>
          <p14:tracePt t="31860" x="1452563" y="238125"/>
          <p14:tracePt t="31866" x="1155700" y="136525"/>
          <p14:tracePt t="31876" x="925513" y="93663"/>
          <p14:tracePt t="31882" x="765175" y="68263"/>
          <p14:tracePt t="31893" x="654050" y="42863"/>
          <p14:tracePt t="31898" x="534988" y="33338"/>
          <p14:tracePt t="31909" x="400050" y="25400"/>
          <p14:tracePt t="31914" x="238125" y="7938"/>
          <p14:tracePt t="31925" x="42863" y="0"/>
          <p14:tracePt t="31970" x="11614150" y="749300"/>
          <p14:tracePt t="31987" x="11233150" y="736600"/>
          <p14:tracePt t="32003" x="11061700" y="730250"/>
          <p14:tracePt t="32020" x="10960100" y="717550"/>
          <p14:tracePt t="32037" x="10915650" y="717550"/>
          <p14:tracePt t="32053" x="10909300" y="717550"/>
          <p14:tracePt t="32070" x="10909300" y="711200"/>
          <p14:tracePt t="32087" x="11049000" y="647700"/>
          <p14:tracePt t="32103" x="11385550" y="539750"/>
          <p14:tracePt t="32120" x="11550650" y="495300"/>
          <p14:tracePt t="32137" x="11658600" y="476250"/>
          <p14:tracePt t="32153" x="11741150" y="457200"/>
          <p14:tracePt t="32170" x="11811000" y="457200"/>
          <p14:tracePt t="32187" x="11893550" y="457200"/>
          <p14:tracePt t="32203" x="11963400" y="457200"/>
          <p14:tracePt t="32220" x="12084050" y="4572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51744-B740-40F6-B982-2BC5D2F2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9DD48D-17A4-4D57-A8B3-2AF705AF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17706" cy="4626069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of a </a:t>
            </a:r>
            <a:r>
              <a:rPr lang="nl-BE" dirty="0" err="1"/>
              <a:t>for</a:t>
            </a:r>
            <a:r>
              <a:rPr lang="nl-BE" dirty="0"/>
              <a:t> loop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4206CA-3EF7-43B0-BDF4-AA77C4F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1AA620E8-5791-44CF-981A-80216869A0AF}"/>
              </a:ext>
            </a:extLst>
          </p:cNvPr>
          <p:cNvSpPr/>
          <p:nvPr/>
        </p:nvSpPr>
        <p:spPr>
          <a:xfrm>
            <a:off x="1373293" y="2592645"/>
            <a:ext cx="640080" cy="37592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49BA7BB8-4993-4D60-9A0F-9859B6ADA644}"/>
              </a:ext>
            </a:extLst>
          </p:cNvPr>
          <p:cNvSpPr/>
          <p:nvPr/>
        </p:nvSpPr>
        <p:spPr>
          <a:xfrm>
            <a:off x="774130" y="3684716"/>
            <a:ext cx="7241277" cy="127675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Using the variable </a:t>
            </a:r>
            <a:r>
              <a:rPr lang="nl-BE" sz="2400" b="1" dirty="0">
                <a:solidFill>
                  <a:schemeClr val="tx1"/>
                </a:solidFill>
              </a:rPr>
              <a:t>day,</a:t>
            </a:r>
            <a:r>
              <a:rPr lang="nl-BE" sz="2400" dirty="0">
                <a:solidFill>
                  <a:schemeClr val="tx1"/>
                </a:solidFill>
              </a:rPr>
              <a:t> the </a:t>
            </a:r>
            <a:r>
              <a:rPr lang="nl-BE" sz="2400" dirty="0" err="1">
                <a:solidFill>
                  <a:schemeClr val="tx1"/>
                </a:solidFill>
              </a:rPr>
              <a:t>tuple</a:t>
            </a:r>
            <a:r>
              <a:rPr lang="nl-BE" sz="2400" dirty="0">
                <a:solidFill>
                  <a:schemeClr val="tx1"/>
                </a:solidFill>
              </a:rPr>
              <a:t> is run from index 0 up to and including index 6.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516A9AC-ADEB-4B66-B80E-94CDAAA70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98" y="2272773"/>
            <a:ext cx="857166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weekdays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'Mon'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Tue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'Wed'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Thu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Fri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Sat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'Sun'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652C2F1-1E93-4E53-8DB1-FA30EE243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46" y="2920952"/>
            <a:ext cx="1524550" cy="22696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09568D9-797E-4050-A674-A2FBD7932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5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89"/>
    </mc:Choice>
    <mc:Fallback xmlns="">
      <p:transition spd="slow" advTm="49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804" x="11760200" y="889000"/>
          <p14:tracePt t="10817" x="11334750" y="1041400"/>
          <p14:tracePt t="10835" x="11068050" y="1149350"/>
          <p14:tracePt t="10851" x="10852150" y="1219200"/>
          <p14:tracePt t="10854" x="10769600" y="1238250"/>
          <p14:tracePt t="10869" x="10623550" y="1250950"/>
          <p14:tracePt t="10885" x="10572750" y="1250950"/>
          <p14:tracePt t="10902" x="10414000" y="1270000"/>
          <p14:tracePt t="10917" x="10363200" y="1270000"/>
          <p14:tracePt t="10934" x="10325100" y="1270000"/>
          <p14:tracePt t="10951" x="10280650" y="1270000"/>
          <p14:tracePt t="10967" x="10236200" y="1270000"/>
          <p14:tracePt t="10984" x="10210800" y="1263650"/>
          <p14:tracePt t="11000" x="10198100" y="1263650"/>
          <p14:tracePt t="11016" x="10191750" y="1263650"/>
          <p14:tracePt t="11034" x="10191750" y="1257300"/>
          <p14:tracePt t="11379" x="10185400" y="1257300"/>
          <p14:tracePt t="11391" x="10160000" y="1333500"/>
          <p14:tracePt t="11400" x="10121900" y="1447800"/>
          <p14:tracePt t="11418" x="10013950" y="1809750"/>
          <p14:tracePt t="11434" x="9982200" y="2051050"/>
          <p14:tracePt t="11450" x="9906000" y="2470150"/>
          <p14:tracePt t="11454" x="9855200" y="2660650"/>
          <p14:tracePt t="11469" x="9829800" y="2781300"/>
          <p14:tracePt t="11761" x="9810750" y="2749550"/>
          <p14:tracePt t="11777" x="9772650" y="2686050"/>
          <p14:tracePt t="11794" x="9740900" y="2641600"/>
          <p14:tracePt t="11805" x="9734550" y="2641600"/>
          <p14:tracePt t="11817" x="9702800" y="2635250"/>
          <p14:tracePt t="11851" x="9626600" y="2616200"/>
          <p14:tracePt t="11854" x="9569450" y="2609850"/>
          <p14:tracePt t="11868" x="9505950" y="2597150"/>
          <p14:tracePt t="11871" x="9455150" y="2584450"/>
          <p14:tracePt t="11885" x="9385300" y="2565400"/>
          <p14:tracePt t="11900" x="9213850" y="2540000"/>
          <p14:tracePt t="11918" x="8699500" y="2514600"/>
          <p14:tracePt t="11934" x="8229600" y="2501900"/>
          <p14:tracePt t="11951" x="7842250" y="2482850"/>
          <p14:tracePt t="11967" x="7543800" y="2470150"/>
          <p14:tracePt t="11983" x="7327900" y="2457450"/>
          <p14:tracePt t="12001" x="7054850" y="2432050"/>
          <p14:tracePt t="12018" x="6673850" y="2406650"/>
          <p14:tracePt t="12035" x="6464300" y="2406650"/>
          <p14:tracePt t="12050" x="6286500" y="2400300"/>
          <p14:tracePt t="12066" x="6108700" y="2381250"/>
          <p14:tracePt t="12084" x="5956300" y="2355850"/>
          <p14:tracePt t="12101" x="5797550" y="2355850"/>
          <p14:tracePt t="12118" x="5645150" y="2343150"/>
          <p14:tracePt t="12121" x="5549900" y="2343150"/>
          <p14:tracePt t="12135" x="5384800" y="2336800"/>
          <p14:tracePt t="12152" x="5143500" y="2336800"/>
          <p14:tracePt t="12167" x="4984750" y="2336800"/>
          <p14:tracePt t="12184" x="4705350" y="2336800"/>
          <p14:tracePt t="12201" x="4521200" y="2336800"/>
          <p14:tracePt t="12217" x="4356100" y="2336800"/>
          <p14:tracePt t="12234" x="4178300" y="2330450"/>
          <p14:tracePt t="12250" x="4032250" y="2317750"/>
          <p14:tracePt t="12268" x="3873500" y="2298700"/>
          <p14:tracePt t="12285" x="3727450" y="2292350"/>
          <p14:tracePt t="12301" x="3581400" y="2286000"/>
          <p14:tracePt t="12317" x="3429000" y="2279650"/>
          <p14:tracePt t="12334" x="3321050" y="2279650"/>
          <p14:tracePt t="12351" x="3244850" y="2279650"/>
          <p14:tracePt t="12367" x="3187700" y="2279650"/>
          <p14:tracePt t="12384" x="3155950" y="2279650"/>
          <p14:tracePt t="12401" x="3136900" y="2279650"/>
          <p14:tracePt t="12417" x="3124200" y="2279650"/>
          <p14:tracePt t="12756" x="3117850" y="2279650"/>
          <p14:tracePt t="12771" x="3092450" y="2279650"/>
          <p14:tracePt t="12785" x="3079750" y="2279650"/>
          <p14:tracePt t="12800" x="3067050" y="2286000"/>
          <p14:tracePt t="12817" x="3048000" y="2311400"/>
          <p14:tracePt t="12834" x="3028950" y="2336800"/>
          <p14:tracePt t="12850" x="3009900" y="2349500"/>
          <p14:tracePt t="12867" x="2971800" y="2374900"/>
          <p14:tracePt t="12871" x="2959100" y="2381250"/>
          <p14:tracePt t="12883" x="2940050" y="2387600"/>
          <p14:tracePt t="12902" x="2870200" y="2413000"/>
          <p14:tracePt t="12918" x="2838450" y="2425700"/>
          <p14:tracePt t="12934" x="2832100" y="2432050"/>
          <p14:tracePt t="13008" x="2844800" y="2432050"/>
          <p14:tracePt t="13020" x="2870200" y="2432050"/>
          <p14:tracePt t="13025" x="2914650" y="2444750"/>
          <p14:tracePt t="13034" x="2965450" y="2444750"/>
          <p14:tracePt t="13051" x="3111500" y="2432050"/>
          <p14:tracePt t="13067" x="3225800" y="2432050"/>
          <p14:tracePt t="13084" x="3321050" y="2425700"/>
          <p14:tracePt t="13101" x="3378200" y="2425700"/>
          <p14:tracePt t="13118" x="3416300" y="2425700"/>
          <p14:tracePt t="13121" x="3435350" y="2419350"/>
          <p14:tracePt t="13133" x="3441700" y="2419350"/>
          <p14:tracePt t="13152" x="3479800" y="2419350"/>
          <p14:tracePt t="13166" x="3498850" y="2419350"/>
          <p14:tracePt t="13183" x="3536950" y="2419350"/>
          <p14:tracePt t="13200" x="3632200" y="2419350"/>
          <p14:tracePt t="13217" x="3822700" y="2419350"/>
          <p14:tracePt t="13234" x="4089400" y="2406650"/>
          <p14:tracePt t="13251" x="4368800" y="2400300"/>
          <p14:tracePt t="13267" x="4654550" y="2400300"/>
          <p14:tracePt t="13284" x="4895850" y="2400300"/>
          <p14:tracePt t="13299" x="5384800" y="2425700"/>
          <p14:tracePt t="13318" x="6140450" y="2425700"/>
          <p14:tracePt t="13334" x="6915150" y="2425700"/>
          <p14:tracePt t="13350" x="7410450" y="2425700"/>
          <p14:tracePt t="13354" x="7569200" y="2425700"/>
          <p14:tracePt t="13368" x="7708900" y="2425700"/>
          <p14:tracePt t="13384" x="8013700" y="2444750"/>
          <p14:tracePt t="13401" x="8667750" y="2501900"/>
          <p14:tracePt t="13418" x="9055100" y="2533650"/>
          <p14:tracePt t="13434" x="9239250" y="2540000"/>
          <p14:tracePt t="13450" x="9264650" y="2546350"/>
          <p14:tracePt t="13803" x="9309100" y="2540000"/>
          <p14:tracePt t="13822" x="9461500" y="2476500"/>
          <p14:tracePt t="13838" x="9594850" y="2451100"/>
          <p14:tracePt t="13851" x="9645650" y="2451100"/>
          <p14:tracePt t="13868" x="9759950" y="2438400"/>
          <p14:tracePt t="13885" x="9861550" y="2438400"/>
          <p14:tracePt t="13888" x="9899650" y="2438400"/>
          <p14:tracePt t="13902" x="10007600" y="2438400"/>
          <p14:tracePt t="13915" x="10045700" y="2438400"/>
          <p14:tracePt t="13933" x="10229850" y="2457450"/>
          <p14:tracePt t="13952" x="10306050" y="2476500"/>
          <p14:tracePt t="14208" x="10306050" y="2470150"/>
          <p14:tracePt t="14225" x="10306050" y="2444750"/>
          <p14:tracePt t="14244" x="10306050" y="2438400"/>
          <p14:tracePt t="14268" x="10306050" y="2432050"/>
          <p14:tracePt t="14285" x="10306050" y="2413000"/>
          <p14:tracePt t="14300" x="10306050" y="2393950"/>
          <p14:tracePt t="14315" x="10306050" y="2374900"/>
          <p14:tracePt t="14333" x="10306050" y="2355850"/>
          <p14:tracePt t="14351" x="10306050" y="2330450"/>
          <p14:tracePt t="14367" x="10299700" y="2317750"/>
          <p14:tracePt t="16643" x="10306050" y="2324100"/>
          <p14:tracePt t="16666" x="10414000" y="2400300"/>
          <p14:tracePt t="16684" x="10502900" y="2489200"/>
          <p14:tracePt t="16700" x="10591800" y="2584450"/>
          <p14:tracePt t="16719" x="10687050" y="2679700"/>
          <p14:tracePt t="16734" x="10750550" y="2749550"/>
          <p14:tracePt t="16738" x="10769600" y="2781300"/>
          <p14:tracePt t="16751" x="10769600" y="2794000"/>
          <p14:tracePt t="16768" x="10782300" y="2825750"/>
          <p14:tracePt t="16784" x="10782300" y="2844800"/>
          <p14:tracePt t="16801" x="10788650" y="2863850"/>
          <p14:tracePt t="16816" x="10801350" y="2901950"/>
          <p14:tracePt t="16832" x="10814050" y="2952750"/>
          <p14:tracePt t="16850" x="10826750" y="2978150"/>
          <p14:tracePt t="16867" x="10826750" y="3016250"/>
          <p14:tracePt t="16883" x="10845800" y="3067050"/>
          <p14:tracePt t="16886" x="10852150" y="3111500"/>
          <p14:tracePt t="16901" x="10871200" y="3149600"/>
          <p14:tracePt t="16918" x="10902950" y="3232150"/>
          <p14:tracePt t="16933" x="10902950" y="3244850"/>
          <p14:tracePt t="16979" x="10902950" y="3251200"/>
          <p14:tracePt t="17000" x="10896600" y="3251200"/>
          <p14:tracePt t="17105" x="10877550" y="3219450"/>
          <p14:tracePt t="17119" x="10858500" y="3168650"/>
          <p14:tracePt t="17137" x="10852150" y="3162300"/>
          <p14:tracePt t="17151" x="10852150" y="3155950"/>
          <p14:tracePt t="17168" x="10845800" y="3136900"/>
          <p14:tracePt t="17200" x="10845800" y="3130550"/>
          <p14:tracePt t="17216" x="10845800" y="3124200"/>
          <p14:tracePt t="17291" x="10845800" y="3143250"/>
          <p14:tracePt t="17299" x="10845800" y="3168650"/>
          <p14:tracePt t="17307" x="10845800" y="3194050"/>
          <p14:tracePt t="17315" x="10845800" y="3232150"/>
          <p14:tracePt t="17332" x="10845800" y="3282950"/>
          <p14:tracePt t="17351" x="10845800" y="3352800"/>
          <p14:tracePt t="17354" x="10839450" y="3397250"/>
          <p14:tracePt t="17367" x="10839450" y="3435350"/>
          <p14:tracePt t="17385" x="10839450" y="3606800"/>
          <p14:tracePt t="17399" x="10839450" y="3657600"/>
          <p14:tracePt t="17416" x="10839450" y="3860800"/>
          <p14:tracePt t="17433" x="10833100" y="3987800"/>
          <p14:tracePt t="17450" x="10833100" y="4114800"/>
          <p14:tracePt t="17467" x="10826750" y="4241800"/>
          <p14:tracePt t="17483" x="10826750" y="4349750"/>
          <p14:tracePt t="17500" x="10820400" y="4457700"/>
          <p14:tracePt t="17517" x="10801350" y="4552950"/>
          <p14:tracePt t="17535" x="10763250" y="4654550"/>
          <p14:tracePt t="17551" x="10756900" y="4692650"/>
          <p14:tracePt t="17567" x="10750550" y="4730750"/>
          <p14:tracePt t="17584" x="10750550" y="4768850"/>
          <p14:tracePt t="17602" x="10744200" y="4800600"/>
          <p14:tracePt t="17617" x="10737850" y="4826000"/>
          <p14:tracePt t="17634" x="10737850" y="4857750"/>
          <p14:tracePt t="17652" x="10725150" y="4876800"/>
          <p14:tracePt t="17668" x="10725150" y="4895850"/>
          <p14:tracePt t="17701" x="10725150" y="4908550"/>
          <p14:tracePt t="17733" x="10725150" y="4914900"/>
          <p14:tracePt t="18425" x="10680700" y="4895850"/>
          <p14:tracePt t="18441" x="10299700" y="4679950"/>
          <p14:tracePt t="18456" x="9747250" y="4394200"/>
          <p14:tracePt t="18466" x="9486900" y="4286250"/>
          <p14:tracePt t="18483" x="8921750" y="4057650"/>
          <p14:tracePt t="18500" x="8324850" y="3810000"/>
          <p14:tracePt t="18517" x="7416800" y="3575050"/>
          <p14:tracePt t="18534" x="6769100" y="3486150"/>
          <p14:tracePt t="18549" x="6076950" y="3390900"/>
          <p14:tracePt t="18566" x="5524500" y="3308350"/>
          <p14:tracePt t="18583" x="5283200" y="3282950"/>
          <p14:tracePt t="18601" x="5130800" y="3257550"/>
          <p14:tracePt t="18617" x="4914900" y="3232150"/>
          <p14:tracePt t="18634" x="4425950" y="3213100"/>
          <p14:tracePt t="18651" x="3975100" y="3213100"/>
          <p14:tracePt t="18666" x="3898900" y="3219450"/>
          <p14:tracePt t="18935" x="3860800" y="3200400"/>
          <p14:tracePt t="18952" x="3746500" y="3124200"/>
          <p14:tracePt t="18966" x="3644900" y="3067050"/>
          <p14:tracePt t="18984" x="3606800" y="3054350"/>
          <p14:tracePt t="19034" x="3594100" y="3054350"/>
          <p14:tracePt t="19050" x="3562350" y="3054350"/>
          <p14:tracePt t="19066" x="3524250" y="3054350"/>
          <p14:tracePt t="19083" x="3467100" y="3054350"/>
          <p14:tracePt t="19101" x="3403600" y="3041650"/>
          <p14:tracePt t="19116" x="3352800" y="3028950"/>
          <p14:tracePt t="19132" x="3276600" y="3003550"/>
          <p14:tracePt t="19152" x="3168650" y="2971800"/>
          <p14:tracePt t="19166" x="3130550" y="2959100"/>
          <p14:tracePt t="19169" x="3079750" y="2933700"/>
          <p14:tracePt t="19183" x="2997200" y="2921000"/>
          <p14:tracePt t="19200" x="2933700" y="2901950"/>
          <p14:tracePt t="19217" x="2895600" y="2889250"/>
          <p14:tracePt t="19233" x="2863850" y="2876550"/>
          <p14:tracePt t="19251" x="2825750" y="2863850"/>
          <p14:tracePt t="19267" x="2781300" y="2851150"/>
          <p14:tracePt t="19290" x="2736850" y="2825750"/>
          <p14:tracePt t="19315" x="2679700" y="2800350"/>
          <p14:tracePt t="19335" x="2597150" y="2774950"/>
          <p14:tracePt t="19352" x="2533650" y="2755900"/>
          <p14:tracePt t="19368" x="2457450" y="2730500"/>
          <p14:tracePt t="19370" x="2432050" y="2717800"/>
          <p14:tracePt t="19390" x="2393950" y="2711450"/>
          <p14:tracePt t="19411" x="2362200" y="2698750"/>
          <p14:tracePt t="19422" x="2336800" y="2698750"/>
          <p14:tracePt t="19437" x="2330450" y="2698750"/>
          <p14:tracePt t="19454" x="2305050" y="2692400"/>
          <p14:tracePt t="19456" x="2292350" y="2692400"/>
          <p14:tracePt t="19466" x="2286000" y="2686050"/>
          <p14:tracePt t="19490" x="2260600" y="2686050"/>
          <p14:tracePt t="19506" x="2247900" y="2686050"/>
          <p14:tracePt t="19520" x="2235200" y="2673350"/>
          <p14:tracePt t="19534" x="2203450" y="2673350"/>
          <p14:tracePt t="19555" x="2152650" y="2660650"/>
          <p14:tracePt t="19576" x="2082800" y="2641600"/>
          <p14:tracePt t="19589" x="2051050" y="2635250"/>
          <p14:tracePt t="19600" x="2038350" y="2635250"/>
          <p14:tracePt t="19621" x="2006600" y="2635250"/>
          <p14:tracePt t="19637" x="1981200" y="2635250"/>
          <p14:tracePt t="19654" x="1962150" y="2628900"/>
          <p14:tracePt t="19668" x="1943100" y="2622550"/>
          <p14:tracePt t="19690" x="1892300" y="2622550"/>
          <p14:tracePt t="19707" x="1854200" y="2616200"/>
          <p14:tracePt t="19715" x="1841500" y="2616200"/>
          <p14:tracePt t="19734" x="1816100" y="2616200"/>
          <p14:tracePt t="19754" x="1778000" y="2616200"/>
          <p14:tracePt t="19776" x="1727200" y="2609850"/>
          <p14:tracePt t="19789" x="1708150" y="2609850"/>
          <p14:tracePt t="19801" x="1651000" y="2609850"/>
          <p14:tracePt t="19819" x="1612900" y="2616200"/>
          <p14:tracePt t="19843" x="1581150" y="2628900"/>
          <p14:tracePt t="19844" x="1574800" y="2628900"/>
          <p14:tracePt t="19855" x="1568450" y="2628900"/>
          <p14:tracePt t="19868" x="1562100" y="2635250"/>
          <p14:tracePt t="19887" x="1543050" y="2641600"/>
          <p14:tracePt t="19916" x="1536700" y="2654300"/>
          <p14:tracePt t="19938" x="1524000" y="2686050"/>
          <p14:tracePt t="19960" x="1511300" y="2705100"/>
          <p14:tracePt t="19965" x="1504950" y="2711450"/>
          <p14:tracePt t="19975" x="1492250" y="2724150"/>
          <p14:tracePt t="19983" x="1485900" y="2730500"/>
          <p14:tracePt t="19987" x="1485900" y="2736850"/>
          <p14:tracePt t="20007" x="1485900" y="2749550"/>
          <p14:tracePt t="20027" x="1485900" y="2787650"/>
          <p14:tracePt t="20041" x="1504950" y="2813050"/>
          <p14:tracePt t="20050" x="1511300" y="2825750"/>
          <p14:tracePt t="20072" x="1524000" y="2857500"/>
          <p14:tracePt t="20086" x="1536700" y="2870200"/>
          <p14:tracePt t="20100" x="1549400" y="2889250"/>
          <p14:tracePt t="20117" x="1574800" y="2901950"/>
          <p14:tracePt t="20139" x="1619250" y="2921000"/>
          <p14:tracePt t="20162" x="1651000" y="2927350"/>
          <p14:tracePt t="20173" x="1657350" y="2933700"/>
          <p14:tracePt t="20183" x="1676400" y="2933700"/>
          <p14:tracePt t="20205" x="1689100" y="2933700"/>
          <p14:tracePt t="20228" x="1746250" y="2940050"/>
          <p14:tracePt t="20240" x="1778000" y="2940050"/>
          <p14:tracePt t="20249" x="1797050" y="2940050"/>
          <p14:tracePt t="20271" x="1816100" y="2940050"/>
          <p14:tracePt t="20291" x="1828800" y="2940050"/>
          <p14:tracePt t="20299" x="1835150" y="2940050"/>
          <p14:tracePt t="20316" x="1866900" y="2940050"/>
          <p14:tracePt t="20336" x="1892300" y="2940050"/>
          <p14:tracePt t="20359" x="1911350" y="2940050"/>
          <p14:tracePt t="20374" x="1917700" y="2933700"/>
          <p14:tracePt t="20384" x="1924050" y="2927350"/>
          <p14:tracePt t="20403" x="1924050" y="2921000"/>
          <p14:tracePt t="20419" x="1924050" y="2914650"/>
          <p14:tracePt t="20432" x="1930400" y="2901950"/>
          <p14:tracePt t="20455" x="1936750" y="2876550"/>
          <p14:tracePt t="20478" x="1936750" y="2819400"/>
          <p14:tracePt t="20490" x="1936750" y="2813050"/>
          <p14:tracePt t="20498" x="1936750" y="2800350"/>
          <p14:tracePt t="20520" x="1936750" y="2781300"/>
          <p14:tracePt t="20542" x="1936750" y="2768600"/>
          <p14:tracePt t="20553" x="1930400" y="2755900"/>
          <p14:tracePt t="20574" x="1892300" y="2717800"/>
          <p14:tracePt t="20591" x="1854200" y="2692400"/>
          <p14:tracePt t="20605" x="1835150" y="2679700"/>
          <p14:tracePt t="20618" x="1828800" y="2673350"/>
          <p14:tracePt t="20638" x="1809750" y="2667000"/>
          <p14:tracePt t="20655" x="1797050" y="2660650"/>
          <p14:tracePt t="20668" x="1778000" y="2660650"/>
          <p14:tracePt t="20688" x="1752600" y="2654300"/>
          <p14:tracePt t="20710" x="1701800" y="2641600"/>
          <p14:tracePt t="20722" x="1670050" y="2641600"/>
          <p14:tracePt t="20740" x="1638300" y="2635250"/>
          <p14:tracePt t="20749" x="1631950" y="2635250"/>
          <p14:tracePt t="20767" x="1606550" y="2635250"/>
          <p14:tracePt t="20786" x="1587500" y="2635250"/>
          <p14:tracePt t="20809" x="1543050" y="2635250"/>
          <p14:tracePt t="20822" x="1517650" y="2635250"/>
          <p14:tracePt t="20852" x="1511300" y="2635250"/>
          <p14:tracePt t="20870" x="1492250" y="2635250"/>
          <p14:tracePt t="20888" x="1473200" y="2635250"/>
          <p14:tracePt t="20898" x="1466850" y="2635250"/>
          <p14:tracePt t="20921" x="1441450" y="2647950"/>
          <p14:tracePt t="20940" x="1435100" y="2654300"/>
          <p14:tracePt t="21201" x="1390650" y="2622550"/>
          <p14:tracePt t="21223" x="1295400" y="2571750"/>
          <p14:tracePt t="21248" x="1263650" y="2565400"/>
          <p14:tracePt t="21268" x="1257300" y="2559050"/>
          <p14:tracePt t="21301" x="1250950" y="2597150"/>
          <p14:tracePt t="21318" x="1225550" y="2673350"/>
          <p14:tracePt t="21334" x="1193800" y="2787650"/>
          <p14:tracePt t="21352" x="1174750" y="2870200"/>
          <p14:tracePt t="21368" x="1162050" y="2946400"/>
          <p14:tracePt t="21385" x="1155700" y="2978150"/>
          <p14:tracePt t="21403" x="1155700" y="2984500"/>
          <p14:tracePt t="21487" x="1181100" y="2946400"/>
          <p14:tracePt t="21495" x="1212850" y="2901950"/>
          <p14:tracePt t="21507" x="1244600" y="2857500"/>
          <p14:tracePt t="21519" x="1295400" y="2825750"/>
          <p14:tracePt t="21536" x="1365250" y="2774950"/>
          <p14:tracePt t="21552" x="1428750" y="2755900"/>
          <p14:tracePt t="21570" x="1454150" y="2736850"/>
          <p14:tracePt t="21584" x="1466850" y="2736850"/>
          <p14:tracePt t="21600" x="1473200" y="2736850"/>
          <p14:tracePt t="21616" x="1485900" y="2736850"/>
          <p14:tracePt t="21620" x="1492250" y="2736850"/>
          <p14:tracePt t="21633" x="1504950" y="2743200"/>
          <p14:tracePt t="21649" x="1536700" y="2762250"/>
          <p14:tracePt t="21653" x="1549400" y="2768600"/>
          <p14:tracePt t="21667" x="1581150" y="2787650"/>
          <p14:tracePt t="21682" x="1619250" y="2800350"/>
          <p14:tracePt t="21700" x="1631950" y="2806700"/>
          <p14:tracePt t="21717" x="1663700" y="2813050"/>
          <p14:tracePt t="21735" x="1689100" y="2813050"/>
          <p14:tracePt t="21750" x="1733550" y="2813050"/>
          <p14:tracePt t="21766" x="1790700" y="2800350"/>
          <p14:tracePt t="21784" x="1841500" y="2774950"/>
          <p14:tracePt t="21800" x="1847850" y="2774950"/>
          <p14:tracePt t="21837" x="1860550" y="2774950"/>
          <p14:tracePt t="21848" x="1873250" y="2774950"/>
          <p14:tracePt t="21866" x="1924050" y="2774950"/>
          <p14:tracePt t="21882" x="2025650" y="2774950"/>
          <p14:tracePt t="21886" x="2076450" y="2774950"/>
          <p14:tracePt t="21900" x="2114550" y="2774950"/>
          <p14:tracePt t="21917" x="2190750" y="2768600"/>
          <p14:tracePt t="21934" x="2260600" y="2768600"/>
          <p14:tracePt t="21951" x="2362200" y="2768600"/>
          <p14:tracePt t="21964" x="2482850" y="2781300"/>
          <p14:tracePt t="21983" x="2597150" y="2794000"/>
          <p14:tracePt t="22000" x="2698750" y="2800350"/>
          <p14:tracePt t="22018" x="2825750" y="2800350"/>
          <p14:tracePt t="22034" x="2889250" y="2806700"/>
          <p14:tracePt t="22050" x="2940050" y="2806700"/>
          <p14:tracePt t="22067" x="2990850" y="2806700"/>
          <p14:tracePt t="22082" x="3041650" y="2806700"/>
          <p14:tracePt t="22100" x="3054350" y="2813050"/>
          <p14:tracePt t="22116" x="3067050" y="2813050"/>
          <p14:tracePt t="23924" x="3060700" y="2832100"/>
          <p14:tracePt t="23937" x="2984500" y="2927350"/>
          <p14:tracePt t="23952" x="2768600" y="3098800"/>
          <p14:tracePt t="23955" x="2654300" y="3162300"/>
          <p14:tracePt t="23967" x="2565400" y="3219450"/>
          <p14:tracePt t="23983" x="2381250" y="3327400"/>
          <p14:tracePt t="23987" x="2324100" y="3359150"/>
          <p14:tracePt t="23998" x="2273300" y="3378200"/>
          <p14:tracePt t="24015" x="2203450" y="3390900"/>
          <p14:tracePt t="24034" x="2082800" y="3359150"/>
          <p14:tracePt t="24050" x="1974850" y="3302000"/>
          <p14:tracePt t="24068" x="1847850" y="3257550"/>
          <p14:tracePt t="24082" x="1727200" y="3225800"/>
          <p14:tracePt t="24100" x="1638300" y="3213100"/>
          <p14:tracePt t="24117" x="1593850" y="3213100"/>
          <p14:tracePt t="24134" x="1574800" y="3200400"/>
          <p14:tracePt t="24136" x="1568450" y="3200400"/>
          <p14:tracePt t="24151" x="1555750" y="3187700"/>
          <p14:tracePt t="24167" x="1530350" y="3162300"/>
          <p14:tracePt t="24183" x="1466850" y="3117850"/>
          <p14:tracePt t="24199" x="1403350" y="3060700"/>
          <p14:tracePt t="24216" x="1333500" y="2997200"/>
          <p14:tracePt t="24232" x="1289050" y="2946400"/>
          <p14:tracePt t="24249" x="1282700" y="2921000"/>
          <p14:tracePt t="24265" x="1282700" y="2901950"/>
          <p14:tracePt t="24283" x="1282700" y="2895600"/>
          <p14:tracePt t="24298" x="1289050" y="2889250"/>
          <p14:tracePt t="24317" x="1308100" y="2876550"/>
          <p14:tracePt t="24332" x="1339850" y="2863850"/>
          <p14:tracePt t="24349" x="1403350" y="2857500"/>
          <p14:tracePt t="24366" x="1498600" y="2844800"/>
          <p14:tracePt t="24383" x="1587500" y="2844800"/>
          <p14:tracePt t="24401" x="1676400" y="2851150"/>
          <p14:tracePt t="24415" x="1701800" y="2863850"/>
          <p14:tracePt t="24433" x="1778000" y="2908300"/>
          <p14:tracePt t="24451" x="1828800" y="2959100"/>
          <p14:tracePt t="24466" x="1866900" y="3003550"/>
          <p14:tracePt t="24484" x="1905000" y="3048000"/>
          <p14:tracePt t="24500" x="1917700" y="3079750"/>
          <p14:tracePt t="24517" x="1936750" y="3130550"/>
          <p14:tracePt t="24533" x="1949450" y="3162300"/>
          <p14:tracePt t="24551" x="1949450" y="3213100"/>
          <p14:tracePt t="24567" x="1949450" y="3251200"/>
          <p14:tracePt t="24582" x="1943100" y="3282950"/>
          <p14:tracePt t="24601" x="1924050" y="3314700"/>
          <p14:tracePt t="24616" x="1892300" y="3352800"/>
          <p14:tracePt t="24633" x="1879600" y="3378200"/>
          <p14:tracePt t="24650" x="1860550" y="3397250"/>
          <p14:tracePt t="24653" x="1847850" y="3409950"/>
          <p14:tracePt t="24665" x="1835150" y="3416300"/>
          <p14:tracePt t="24684" x="1746250" y="3448050"/>
          <p14:tracePt t="24699" x="1689100" y="3448050"/>
          <p14:tracePt t="24715" x="1644650" y="3448050"/>
          <p14:tracePt t="24734" x="1593850" y="3448050"/>
          <p14:tracePt t="24749" x="1549400" y="3448050"/>
          <p14:tracePt t="24766" x="1492250" y="3441700"/>
          <p14:tracePt t="24782" x="1447800" y="3416300"/>
          <p14:tracePt t="24800" x="1403350" y="3397250"/>
          <p14:tracePt t="24818" x="1371600" y="3378200"/>
          <p14:tracePt t="24832" x="1352550" y="3346450"/>
          <p14:tracePt t="24850" x="1320800" y="3302000"/>
          <p14:tracePt t="24866" x="1295400" y="3238500"/>
          <p14:tracePt t="24870" x="1289050" y="3219450"/>
          <p14:tracePt t="24883" x="1289050" y="3194050"/>
          <p14:tracePt t="24901" x="1295400" y="3143250"/>
          <p14:tracePt t="24903" x="1314450" y="3130550"/>
          <p14:tracePt t="24915" x="1333500" y="3105150"/>
          <p14:tracePt t="24933" x="1390650" y="3073400"/>
          <p14:tracePt t="24950" x="1435100" y="3048000"/>
          <p14:tracePt t="24967" x="1485900" y="3009900"/>
          <p14:tracePt t="24982" x="1568450" y="2965450"/>
          <p14:tracePt t="25000" x="1644650" y="2914650"/>
          <p14:tracePt t="25016" x="1714500" y="2882900"/>
          <p14:tracePt t="25032" x="1746250" y="2876550"/>
          <p14:tracePt t="25048" x="1752600" y="2870200"/>
          <p14:tracePt t="25069" x="1758950" y="2870200"/>
          <p14:tracePt t="25099" x="1778000" y="2870200"/>
          <p14:tracePt t="25116" x="1809750" y="2870200"/>
          <p14:tracePt t="25132" x="1873250" y="2914650"/>
          <p14:tracePt t="25150" x="1943100" y="2971800"/>
          <p14:tracePt t="25167" x="2006600" y="3048000"/>
          <p14:tracePt t="25182" x="2038350" y="3117850"/>
          <p14:tracePt t="25201" x="2038350" y="3155950"/>
          <p14:tracePt t="25216" x="2032000" y="3175000"/>
          <p14:tracePt t="25233" x="2012950" y="3213100"/>
          <p14:tracePt t="25236" x="2000250" y="3225800"/>
          <p14:tracePt t="25250" x="1987550" y="3244850"/>
          <p14:tracePt t="25267" x="1930400" y="3321050"/>
          <p14:tracePt t="25283" x="1911350" y="3333750"/>
          <p14:tracePt t="25300" x="1854200" y="3371850"/>
          <p14:tracePt t="25317" x="1784350" y="3390900"/>
          <p14:tracePt t="25332" x="1701800" y="3390900"/>
          <p14:tracePt t="25350" x="1619250" y="3390900"/>
          <p14:tracePt t="25366" x="1543050" y="3359150"/>
          <p14:tracePt t="25382" x="1460500" y="3333750"/>
          <p14:tracePt t="25399" x="1403350" y="3295650"/>
          <p14:tracePt t="25403" x="1384300" y="3276600"/>
          <p14:tracePt t="25417" x="1358900" y="3244850"/>
          <p14:tracePt t="25432" x="1352550" y="3206750"/>
          <p14:tracePt t="25448" x="1352550" y="3162300"/>
          <p14:tracePt t="25465" x="1371600" y="3098800"/>
          <p14:tracePt t="25483" x="1397000" y="3041650"/>
          <p14:tracePt t="25500" x="1422400" y="2978150"/>
          <p14:tracePt t="25515" x="1441450" y="2959100"/>
          <p14:tracePt t="25534" x="1492250" y="2927350"/>
          <p14:tracePt t="25550" x="1574800" y="2908300"/>
          <p14:tracePt t="25568" x="1701800" y="2889250"/>
          <p14:tracePt t="25582" x="1828800" y="2857500"/>
          <p14:tracePt t="25600" x="1879600" y="2857500"/>
          <p14:tracePt t="25616" x="1917700" y="2857500"/>
          <p14:tracePt t="25631" x="1936750" y="2863850"/>
          <p14:tracePt t="25635" x="1949450" y="2870200"/>
          <p14:tracePt t="25652" x="1974850" y="2889250"/>
          <p14:tracePt t="25668" x="2006600" y="2927350"/>
          <p14:tracePt t="25683" x="2038350" y="2997200"/>
          <p14:tracePt t="25700" x="2070100" y="3073400"/>
          <p14:tracePt t="25715" x="2089150" y="3175000"/>
          <p14:tracePt t="25734" x="2095500" y="3276600"/>
          <p14:tracePt t="25750" x="2095500" y="3384550"/>
          <p14:tracePt t="25765" x="2076450" y="3473450"/>
          <p14:tracePt t="25783" x="2044700" y="3524250"/>
          <p14:tracePt t="25786" x="2038350" y="3549650"/>
          <p14:tracePt t="25800" x="2012950" y="3568700"/>
          <p14:tracePt t="25817" x="1974850" y="3587750"/>
          <p14:tracePt t="25832" x="1905000" y="3606800"/>
          <p14:tracePt t="25849" x="1828800" y="3613150"/>
          <p14:tracePt t="25865" x="1727200" y="3613150"/>
          <p14:tracePt t="25883" x="1638300" y="3606800"/>
          <p14:tracePt t="25886" x="1606550" y="3600450"/>
          <p14:tracePt t="25899" x="1574800" y="3600450"/>
          <p14:tracePt t="25916" x="1524000" y="3568700"/>
          <p14:tracePt t="25933" x="1460500" y="3517900"/>
          <p14:tracePt t="25949" x="1409700" y="3448050"/>
          <p14:tracePt t="25966" x="1352550" y="3352800"/>
          <p14:tracePt t="25982" x="1314450" y="3270250"/>
          <p14:tracePt t="25998" x="1301750" y="3206750"/>
          <p14:tracePt t="26016" x="1295400" y="3168650"/>
          <p14:tracePt t="26034" x="1308100" y="3111500"/>
          <p14:tracePt t="26050" x="1339850" y="3054350"/>
          <p14:tracePt t="26067" x="1377950" y="3009900"/>
          <p14:tracePt t="26083" x="1416050" y="2959100"/>
          <p14:tracePt t="26099" x="1479550" y="2921000"/>
          <p14:tracePt t="26117" x="1562100" y="2889250"/>
          <p14:tracePt t="26133" x="1606550" y="2863850"/>
          <p14:tracePt t="26150" x="1625600" y="2863850"/>
          <p14:tracePt t="26167" x="1631950" y="2863850"/>
          <p14:tracePt t="26577" x="1638300" y="2863850"/>
          <p14:tracePt t="26591" x="1670050" y="2882900"/>
          <p14:tracePt t="26603" x="1695450" y="2901950"/>
          <p14:tracePt t="26616" x="1701800" y="2901950"/>
          <p14:tracePt t="26633" x="1714500" y="2914650"/>
          <p14:tracePt t="26650" x="1720850" y="2914650"/>
          <p14:tracePt t="26682" x="1727200" y="2914650"/>
          <p14:tracePt t="26699" x="1739900" y="2914650"/>
          <p14:tracePt t="26715" x="1746250" y="2914650"/>
          <p14:tracePt t="26732" x="1765300" y="2914650"/>
          <p14:tracePt t="26749" x="1771650" y="2908300"/>
          <p14:tracePt t="26767" x="1790700" y="2895600"/>
          <p14:tracePt t="26784" x="1816100" y="2889250"/>
          <p14:tracePt t="26800" x="1860550" y="2876550"/>
          <p14:tracePt t="26817" x="1917700" y="2857500"/>
          <p14:tracePt t="26833" x="1968500" y="2838450"/>
          <p14:tracePt t="26849" x="1987550" y="2832100"/>
          <p14:tracePt t="26866" x="1993900" y="2825750"/>
          <p14:tracePt t="26883" x="1993900" y="2813050"/>
          <p14:tracePt t="26886" x="1993900" y="2806700"/>
          <p14:tracePt t="26900" x="1993900" y="2800350"/>
          <p14:tracePt t="26917" x="2006600" y="2774950"/>
          <p14:tracePt t="26933" x="2006600" y="2749550"/>
          <p14:tracePt t="26950" x="2006600" y="2724150"/>
          <p14:tracePt t="26964" x="1993900" y="2692400"/>
          <p14:tracePt t="26983" x="1981200" y="2673350"/>
          <p14:tracePt t="27000" x="1955800" y="2647950"/>
          <p14:tracePt t="27016" x="1924050" y="2628900"/>
          <p14:tracePt t="27035" x="1873250" y="2603500"/>
          <p14:tracePt t="27052" x="1822450" y="2590800"/>
          <p14:tracePt t="27069" x="1778000" y="2571750"/>
          <p14:tracePt t="27083" x="1733550" y="2565400"/>
          <p14:tracePt t="27100" x="1708150" y="2559050"/>
          <p14:tracePt t="27103" x="1701800" y="2552700"/>
          <p14:tracePt t="27116" x="1695450" y="2552700"/>
          <p14:tracePt t="27119" x="1682750" y="2552700"/>
          <p14:tracePt t="27133" x="1676400" y="2552700"/>
          <p14:tracePt t="27151" x="1657350" y="2552700"/>
          <p14:tracePt t="27165" x="1612900" y="2552700"/>
          <p14:tracePt t="27182" x="1536700" y="2552700"/>
          <p14:tracePt t="27200" x="1504950" y="2552700"/>
          <p14:tracePt t="27215" x="1479550" y="2552700"/>
          <p14:tracePt t="27232" x="1473200" y="2552700"/>
          <p14:tracePt t="27284" x="1447800" y="2565400"/>
          <p14:tracePt t="27298" x="1435100" y="2571750"/>
          <p14:tracePt t="27301" x="1416050" y="2590800"/>
          <p14:tracePt t="27318" x="1377950" y="2635250"/>
          <p14:tracePt t="27332" x="1352550" y="2667000"/>
          <p14:tracePt t="27349" x="1339850" y="2698750"/>
          <p14:tracePt t="27353" x="1339850" y="2711450"/>
          <p14:tracePt t="27367" x="1339850" y="2724150"/>
          <p14:tracePt t="27369" x="1339850" y="2736850"/>
          <p14:tracePt t="27383" x="1339850" y="2749550"/>
          <p14:tracePt t="27399" x="1339850" y="2781300"/>
          <p14:tracePt t="27414" x="1358900" y="2819400"/>
          <p14:tracePt t="27433" x="1397000" y="2876550"/>
          <p14:tracePt t="27448" x="1422400" y="2908300"/>
          <p14:tracePt t="27465" x="1447800" y="2921000"/>
          <p14:tracePt t="27483" x="1473200" y="2933700"/>
          <p14:tracePt t="27499" x="1498600" y="2940050"/>
          <p14:tracePt t="27502" x="1511300" y="2946400"/>
          <p14:tracePt t="27516" x="1524000" y="2952750"/>
          <p14:tracePt t="27534" x="1593850" y="2971800"/>
          <p14:tracePt t="27550" x="1651000" y="2984500"/>
          <p14:tracePt t="27567" x="1720850" y="2997200"/>
          <p14:tracePt t="27584" x="1797050" y="2997200"/>
          <p14:tracePt t="27600" x="1847850" y="2997200"/>
          <p14:tracePt t="27616" x="1873250" y="2990850"/>
          <p14:tracePt t="27634" x="1879600" y="2990850"/>
          <p14:tracePt t="27636" x="1885950" y="2990850"/>
          <p14:tracePt t="27666" x="1892300" y="2990850"/>
          <p14:tracePt t="27683" x="1898650" y="2965450"/>
          <p14:tracePt t="27699" x="1911350" y="2933700"/>
          <p14:tracePt t="27715" x="1930400" y="2895600"/>
          <p14:tracePt t="27733" x="1936750" y="2870200"/>
          <p14:tracePt t="27748" x="1949450" y="2851150"/>
          <p14:tracePt t="27766" x="1949450" y="2838450"/>
          <p14:tracePt t="27785" x="1949450" y="2800350"/>
          <p14:tracePt t="27799" x="1949450" y="2768600"/>
          <p14:tracePt t="27816" x="1917700" y="2667000"/>
          <p14:tracePt t="27832" x="1898650" y="2641600"/>
          <p14:tracePt t="27848" x="1892300" y="2628900"/>
          <p14:tracePt t="27865" x="1879600" y="2616200"/>
          <p14:tracePt t="27883" x="1866900" y="2603500"/>
          <p14:tracePt t="27901" x="1828800" y="2590800"/>
          <p14:tracePt t="27903" x="1809750" y="2584450"/>
          <p14:tracePt t="27916" x="1797050" y="2584450"/>
          <p14:tracePt t="27934" x="1733550" y="2571750"/>
          <p14:tracePt t="27949" x="1682750" y="2571750"/>
          <p14:tracePt t="27966" x="1644650" y="2571750"/>
          <p14:tracePt t="27983" x="1606550" y="2571750"/>
          <p14:tracePt t="27999" x="1581150" y="2578100"/>
          <p14:tracePt t="28016" x="1549400" y="2578100"/>
          <p14:tracePt t="28034" x="1504950" y="2597150"/>
          <p14:tracePt t="28049" x="1485900" y="2609850"/>
          <p14:tracePt t="28067" x="1473200" y="2628900"/>
          <p14:tracePt t="28083" x="1460500" y="2660650"/>
          <p14:tracePt t="28099" x="1460500" y="2698750"/>
          <p14:tracePt t="28117" x="1460500" y="2724150"/>
          <p14:tracePt t="28119" x="1460500" y="2730500"/>
          <p14:tracePt t="28133" x="1460500" y="2743200"/>
          <p14:tracePt t="28150" x="1466850" y="2768600"/>
          <p14:tracePt t="28153" x="1466850" y="2781300"/>
          <p14:tracePt t="28166" x="1473200" y="2794000"/>
          <p14:tracePt t="28183" x="1517650" y="2851150"/>
          <p14:tracePt t="28200" x="1536700" y="2882900"/>
          <p14:tracePt t="28216" x="1562100" y="2901950"/>
          <p14:tracePt t="28234" x="1574800" y="2914650"/>
          <p14:tracePt t="28250" x="1581150" y="2914650"/>
          <p14:tracePt t="28267" x="1587500" y="2921000"/>
          <p14:tracePt t="28299" x="1593850" y="2921000"/>
          <p14:tracePt t="28334" x="1600200" y="2921000"/>
          <p14:tracePt t="28348" x="1612900" y="2921000"/>
          <p14:tracePt t="28366" x="1625600" y="2921000"/>
          <p14:tracePt t="28383" x="1631950" y="2921000"/>
          <p14:tracePt t="28399" x="1644650" y="2921000"/>
          <p14:tracePt t="28403" x="1651000" y="2921000"/>
          <p14:tracePt t="28433" x="1657350" y="2921000"/>
          <p14:tracePt t="28794" x="1644650" y="2921000"/>
          <p14:tracePt t="28807" x="1638300" y="2921000"/>
          <p14:tracePt t="28853" x="1631950" y="2921000"/>
          <p14:tracePt t="28916" x="1631950" y="2914650"/>
          <p14:tracePt t="29093" x="1631950" y="2927350"/>
          <p14:tracePt t="29107" x="1631950" y="2971800"/>
          <p14:tracePt t="29116" x="1631950" y="2997200"/>
          <p14:tracePt t="29132" x="1625600" y="3041650"/>
          <p14:tracePt t="29149" x="1625600" y="3079750"/>
          <p14:tracePt t="29153" x="1619250" y="3092450"/>
          <p14:tracePt t="29167" x="1619250" y="3117850"/>
          <p14:tracePt t="29182" x="1619250" y="3136900"/>
          <p14:tracePt t="29199" x="1619250" y="3162300"/>
          <p14:tracePt t="29214" x="1619250" y="3200400"/>
          <p14:tracePt t="29233" x="1619250" y="3232150"/>
          <p14:tracePt t="29249" x="1612900" y="3282950"/>
          <p14:tracePt t="29265" x="1612900" y="3321050"/>
          <p14:tracePt t="29284" x="1606550" y="3365500"/>
          <p14:tracePt t="29300" x="1606550" y="3397250"/>
          <p14:tracePt t="29317" x="1606550" y="3429000"/>
          <p14:tracePt t="29333" x="1600200" y="3448050"/>
          <p14:tracePt t="29349" x="1600200" y="3467100"/>
          <p14:tracePt t="29367" x="1600200" y="3492500"/>
          <p14:tracePt t="29381" x="1593850" y="3511550"/>
          <p14:tracePt t="29399" x="1593850" y="3530600"/>
          <p14:tracePt t="29416" x="1593850" y="3536950"/>
          <p14:tracePt t="29433" x="1593850" y="3543300"/>
          <p14:tracePt t="29466" x="1587500" y="3556000"/>
          <p14:tracePt t="29794" x="1587500" y="3549650"/>
          <p14:tracePt t="29807" x="1689100" y="3352800"/>
          <p14:tracePt t="29816" x="1733550" y="3270250"/>
          <p14:tracePt t="29833" x="1790700" y="3149600"/>
          <p14:tracePt t="29849" x="1809750" y="3105150"/>
          <p14:tracePt t="29867" x="1835150" y="3028950"/>
          <p14:tracePt t="29883" x="1847850" y="2940050"/>
          <p14:tracePt t="29885" x="1847850" y="2901950"/>
          <p14:tracePt t="29901" x="1847850" y="2832100"/>
          <p14:tracePt t="29916" x="1847850" y="2819400"/>
          <p14:tracePt t="29933" x="1847850" y="2806700"/>
          <p14:tracePt t="29948" x="1847850" y="2800350"/>
          <p14:tracePt t="29965" x="1841500" y="2800350"/>
          <p14:tracePt t="30146" x="1873250" y="2800350"/>
          <p14:tracePt t="30174" x="1974850" y="2749550"/>
          <p14:tracePt t="30192" x="1987550" y="2717800"/>
          <p14:tracePt t="30205" x="1981200" y="2673350"/>
          <p14:tracePt t="30216" x="1949450" y="2647950"/>
          <p14:tracePt t="30232" x="1873250" y="2590800"/>
          <p14:tracePt t="30250" x="1797050" y="2559050"/>
          <p14:tracePt t="30265" x="1746250" y="2540000"/>
          <p14:tracePt t="30284" x="1708150" y="2540000"/>
          <p14:tracePt t="30299" x="1701800" y="2540000"/>
          <p14:tracePt t="30317" x="1682750" y="2540000"/>
          <p14:tracePt t="30332" x="1663700" y="2571750"/>
          <p14:tracePt t="30348" x="1625600" y="2628900"/>
          <p14:tracePt t="30367" x="1581150" y="2705100"/>
          <p14:tracePt t="30383" x="1555750" y="2768600"/>
          <p14:tracePt t="30385" x="1549400" y="2800350"/>
          <p14:tracePt t="30401" x="1543050" y="2819400"/>
          <p14:tracePt t="30416" x="1543050" y="2857500"/>
          <p14:tracePt t="30433" x="1568450" y="2882900"/>
          <p14:tracePt t="30449" x="1644650" y="2921000"/>
          <p14:tracePt t="30466" x="1746250" y="2952750"/>
          <p14:tracePt t="30483" x="1847850" y="2959100"/>
          <p14:tracePt t="30500" x="1898650" y="2959100"/>
          <p14:tracePt t="30515" x="1911350" y="2952750"/>
          <p14:tracePt t="30534" x="1924050" y="2851150"/>
          <p14:tracePt t="30551" x="1898650" y="2774950"/>
          <p14:tracePt t="30566" x="1841500" y="2724150"/>
          <p14:tracePt t="30583" x="1797050" y="2698750"/>
          <p14:tracePt t="30597" x="1778000" y="2692400"/>
          <p14:tracePt t="30658" x="1778000" y="2698750"/>
          <p14:tracePt t="30682" x="1898650" y="2762250"/>
          <p14:tracePt t="30699" x="2032000" y="2787650"/>
          <p14:tracePt t="30716" x="2197100" y="2800350"/>
          <p14:tracePt t="30734" x="2381250" y="2768600"/>
          <p14:tracePt t="30749" x="2501900" y="2705100"/>
          <p14:tracePt t="30752" x="2527300" y="2686050"/>
          <p14:tracePt t="30766" x="2533650" y="2679700"/>
          <p14:tracePt t="30785" x="2540000" y="2667000"/>
          <p14:tracePt t="30800" x="2552700" y="2654300"/>
          <p14:tracePt t="30816" x="2559050" y="2647950"/>
          <p14:tracePt t="30833" x="2578100" y="2635250"/>
          <p14:tracePt t="30902" x="2584450" y="2622550"/>
          <p14:tracePt t="30909" x="2597150" y="2622550"/>
          <p14:tracePt t="30932" x="2622550" y="2616200"/>
          <p14:tracePt t="30947" x="2635250" y="2609850"/>
          <p14:tracePt t="30966" x="2667000" y="2609850"/>
          <p14:tracePt t="30983" x="2692400" y="2609850"/>
          <p14:tracePt t="30999" x="2736850" y="2622550"/>
          <p14:tracePt t="31016" x="2781300" y="2641600"/>
          <p14:tracePt t="31034" x="2813050" y="2654300"/>
          <p14:tracePt t="31049" x="2813050" y="2660650"/>
          <p14:tracePt t="31103" x="2825750" y="2667000"/>
          <p14:tracePt t="31115" x="2838450" y="2673350"/>
          <p14:tracePt t="31133" x="2863850" y="2679700"/>
          <p14:tracePt t="31149" x="2921000" y="2692400"/>
          <p14:tracePt t="31153" x="2946400" y="2692400"/>
          <p14:tracePt t="31167" x="2971800" y="2692400"/>
          <p14:tracePt t="31183" x="2990850" y="2692400"/>
          <p14:tracePt t="31215" x="2997200" y="2698750"/>
          <p14:tracePt t="31233" x="3016250" y="2705100"/>
          <p14:tracePt t="31249" x="3041650" y="2711450"/>
          <p14:tracePt t="31266" x="3067050" y="2711450"/>
          <p14:tracePt t="31284" x="3111500" y="2711450"/>
          <p14:tracePt t="31298" x="3117850" y="2705100"/>
          <p14:tracePt t="31316" x="3136900" y="2705100"/>
          <p14:tracePt t="31333" x="3149600" y="2698750"/>
          <p14:tracePt t="31350" x="3162300" y="2692400"/>
          <p14:tracePt t="31366" x="3175000" y="2692400"/>
          <p14:tracePt t="31369" x="3187700" y="2686050"/>
          <p14:tracePt t="31382" x="3194050" y="2686050"/>
          <p14:tracePt t="31401" x="3200400" y="2679700"/>
          <p14:tracePt t="31402" x="3206750" y="2679700"/>
          <p14:tracePt t="31433" x="3225800" y="2673350"/>
          <p14:tracePt t="31449" x="3244850" y="2667000"/>
          <p14:tracePt t="31465" x="3251200" y="2660650"/>
          <p14:tracePt t="31483" x="3263900" y="2654300"/>
          <p14:tracePt t="31499" x="3276600" y="2641600"/>
          <p14:tracePt t="31515" x="3289300" y="2641600"/>
          <p14:tracePt t="31534" x="3295650" y="2628900"/>
          <p14:tracePt t="31550" x="3302000" y="2622550"/>
          <p14:tracePt t="31566" x="3302000" y="2616200"/>
          <p14:tracePt t="31583" x="3308350" y="2609850"/>
          <p14:tracePt t="31598" x="3314700" y="2603500"/>
          <p14:tracePt t="31617" x="3327400" y="2584450"/>
          <p14:tracePt t="31632" x="3327400" y="2571750"/>
          <p14:tracePt t="31635" x="3333750" y="2571750"/>
          <p14:tracePt t="31650" x="3333750" y="2565400"/>
          <p14:tracePt t="31666" x="3333750" y="2546350"/>
          <p14:tracePt t="31683" x="3333750" y="2501900"/>
          <p14:tracePt t="31698" x="3333750" y="2463800"/>
          <p14:tracePt t="31714" x="3333750" y="2432050"/>
          <p14:tracePt t="31732" x="3327400" y="2400300"/>
          <p14:tracePt t="31749" x="3321050" y="2381250"/>
          <p14:tracePt t="31765" x="3314700" y="2368550"/>
          <p14:tracePt t="31769" x="3308350" y="2362200"/>
          <p14:tracePt t="31783" x="3302000" y="2362200"/>
          <p14:tracePt t="31800" x="3276600" y="2355850"/>
          <p14:tracePt t="31816" x="3238500" y="2349500"/>
          <p14:tracePt t="31833" x="3200400" y="2336800"/>
          <p14:tracePt t="31849" x="3155950" y="2330450"/>
          <p14:tracePt t="31865" x="3098800" y="2305050"/>
          <p14:tracePt t="31882" x="3035300" y="2286000"/>
          <p14:tracePt t="31899" x="2940050" y="2266950"/>
          <p14:tracePt t="31916" x="2825750" y="2260600"/>
          <p14:tracePt t="31933" x="2686050" y="2260600"/>
          <p14:tracePt t="31948" x="2622550" y="2260600"/>
          <p14:tracePt t="31964" x="2590800" y="2260600"/>
          <p14:tracePt t="31983" x="2559050" y="2260600"/>
          <p14:tracePt t="31998" x="2533650" y="2266950"/>
          <p14:tracePt t="32015" x="2514600" y="2286000"/>
          <p14:tracePt t="32033" x="2476500" y="2317750"/>
          <p14:tracePt t="32048" x="2470150" y="2324100"/>
          <p14:tracePt t="32066" x="2451100" y="2362200"/>
          <p14:tracePt t="32083" x="2444750" y="2387600"/>
          <p14:tracePt t="32099" x="2444750" y="2419350"/>
          <p14:tracePt t="32116" x="2444750" y="2438400"/>
          <p14:tracePt t="32133" x="2457450" y="2470150"/>
          <p14:tracePt t="32149" x="2482850" y="2501900"/>
          <p14:tracePt t="32166" x="2546350" y="2540000"/>
          <p14:tracePt t="32183" x="2641600" y="2584450"/>
          <p14:tracePt t="32198" x="2692400" y="2603500"/>
          <p14:tracePt t="32216" x="2749550" y="2622550"/>
          <p14:tracePt t="32231" x="2813050" y="2641600"/>
          <p14:tracePt t="32249" x="2876550" y="2673350"/>
          <p14:tracePt t="32265" x="2965450" y="2686050"/>
          <p14:tracePt t="32283" x="3041650" y="2686050"/>
          <p14:tracePt t="32300" x="3117850" y="2686050"/>
          <p14:tracePt t="32316" x="3162300" y="2673350"/>
          <p14:tracePt t="32332" x="3187700" y="2660650"/>
          <p14:tracePt t="32348" x="3213100" y="2654300"/>
          <p14:tracePt t="32365" x="3238500" y="2654300"/>
          <p14:tracePt t="32382" x="3263900" y="2647950"/>
          <p14:tracePt t="32385" x="3270250" y="2641600"/>
          <p14:tracePt t="32398" x="3282950" y="2628900"/>
          <p14:tracePt t="32416" x="3302000" y="2597150"/>
          <p14:tracePt t="32433" x="3327400" y="2552700"/>
          <p14:tracePt t="32448" x="3333750" y="2533650"/>
          <p14:tracePt t="32466" x="3340100" y="2514600"/>
          <p14:tracePt t="32482" x="3340100" y="2508250"/>
          <p14:tracePt t="32499" x="3340100" y="2489200"/>
          <p14:tracePt t="32514" x="3327400" y="2457450"/>
          <p14:tracePt t="32532" x="3295650" y="2393950"/>
          <p14:tracePt t="32549" x="3244850" y="2355850"/>
          <p14:tracePt t="32566" x="3213100" y="2330450"/>
          <p14:tracePt t="32583" x="3206750" y="2330450"/>
          <p14:tracePt t="32586" x="3194050" y="2324100"/>
          <p14:tracePt t="32600" x="3187700" y="2317750"/>
          <p14:tracePt t="32615" x="3168650" y="2317750"/>
          <p14:tracePt t="32633" x="3136900" y="2305050"/>
          <p14:tracePt t="32650" x="3092450" y="2298700"/>
          <p14:tracePt t="32665" x="3035300" y="2292350"/>
          <p14:tracePt t="32683" x="2971800" y="2292350"/>
          <p14:tracePt t="32699" x="2952750" y="2292350"/>
          <p14:tracePt t="32714" x="2927350" y="2292350"/>
          <p14:tracePt t="32732" x="2921000" y="2292350"/>
          <p14:tracePt t="32747" x="2908300" y="2292350"/>
          <p14:tracePt t="34135" x="2901950" y="2324100"/>
          <p14:tracePt t="34143" x="2889250" y="2374900"/>
          <p14:tracePt t="34155" x="2870200" y="2432050"/>
          <p14:tracePt t="34167" x="2857500" y="2463800"/>
          <p14:tracePt t="34183" x="2813050" y="2571750"/>
          <p14:tracePt t="34200" x="2800350" y="2603500"/>
          <p14:tracePt t="34216" x="2794000" y="2635250"/>
          <p14:tracePt t="34232" x="2794000" y="2654300"/>
          <p14:tracePt t="34250" x="2794000" y="2698750"/>
          <p14:tracePt t="34265" x="2794000" y="2717800"/>
          <p14:tracePt t="34282" x="2794000" y="2730500"/>
          <p14:tracePt t="34298" x="2794000" y="2762250"/>
          <p14:tracePt t="34315" x="2800350" y="2800350"/>
          <p14:tracePt t="34333" x="2800350" y="2838450"/>
          <p14:tracePt t="34348" x="2806700" y="2876550"/>
          <p14:tracePt t="34366" x="2806700" y="2908300"/>
          <p14:tracePt t="34383" x="2813050" y="2927350"/>
          <p14:tracePt t="34398" x="2813050" y="2946400"/>
          <p14:tracePt t="34402" x="2813050" y="2952750"/>
          <p14:tracePt t="34416" x="2819400" y="2959100"/>
          <p14:tracePt t="34434" x="2832100" y="3009900"/>
          <p14:tracePt t="34450" x="2844800" y="3054350"/>
          <p14:tracePt t="34466" x="2857500" y="3092450"/>
          <p14:tracePt t="34482" x="2863850" y="3117850"/>
          <p14:tracePt t="34498" x="2863850" y="3124200"/>
          <p14:tracePt t="34564" x="2863850" y="3130550"/>
          <p14:tracePt t="34612" x="2857500" y="3130550"/>
          <p14:tracePt t="34618" x="2851150" y="3117850"/>
          <p14:tracePt t="34632" x="2838450" y="3105150"/>
          <p14:tracePt t="34649" x="2819400" y="3092450"/>
          <p14:tracePt t="34666" x="2806700" y="3086100"/>
          <p14:tracePt t="34684" x="2787650" y="3079750"/>
          <p14:tracePt t="34701" x="2762250" y="3073400"/>
          <p14:tracePt t="34717" x="2743200" y="3060700"/>
          <p14:tracePt t="34730" x="2717800" y="3060700"/>
          <p14:tracePt t="34748" x="2698750" y="3054350"/>
          <p14:tracePt t="34800" x="2673350" y="3048000"/>
          <p14:tracePt t="34816" x="2622550" y="3041650"/>
          <p14:tracePt t="34833" x="2533650" y="3035300"/>
          <p14:tracePt t="34849" x="2457450" y="3035300"/>
          <p14:tracePt t="34867" x="2393950" y="3035300"/>
          <p14:tracePt t="34882" x="2343150" y="3035300"/>
          <p14:tracePt t="34885" x="2336800" y="3035300"/>
          <p14:tracePt t="34898" x="2330450" y="3035300"/>
          <p14:tracePt t="34914" x="2311400" y="3035300"/>
          <p14:tracePt t="34917" x="2298700" y="3028950"/>
          <p14:tracePt t="34932" x="2254250" y="3009900"/>
          <p14:tracePt t="34950" x="2171700" y="3003550"/>
          <p14:tracePt t="34965" x="2076450" y="2997200"/>
          <p14:tracePt t="34983" x="2000250" y="2990850"/>
          <p14:tracePt t="34999" x="1949450" y="2990850"/>
          <p14:tracePt t="35016" x="1930400" y="2990850"/>
          <p14:tracePt t="35032" x="1924050" y="2990850"/>
          <p14:tracePt t="35048" x="1917700" y="2978150"/>
          <p14:tracePt t="35067" x="1885950" y="2971800"/>
          <p14:tracePt t="35083" x="1835150" y="2971800"/>
          <p14:tracePt t="35099" x="1765300" y="2971800"/>
          <p14:tracePt t="35115" x="1695450" y="2965450"/>
          <p14:tracePt t="35132" x="1651000" y="2965450"/>
          <p14:tracePt t="35149" x="1612900" y="2959100"/>
          <p14:tracePt t="35166" x="1587500" y="2959100"/>
          <p14:tracePt t="35182" x="1562100" y="2959100"/>
          <p14:tracePt t="35197" x="1555750" y="2959100"/>
          <p14:tracePt t="35234" x="1543050" y="2965450"/>
          <p14:tracePt t="35249" x="1524000" y="2971800"/>
          <p14:tracePt t="35266" x="1504950" y="2978150"/>
          <p14:tracePt t="35284" x="1479550" y="2984500"/>
          <p14:tracePt t="35300" x="1466850" y="2990850"/>
          <p14:tracePt t="35318" x="1454150" y="3003550"/>
          <p14:tracePt t="35333" x="1447800" y="3009900"/>
          <p14:tracePt t="35349" x="1441450" y="3022600"/>
          <p14:tracePt t="35366" x="1435100" y="3035300"/>
          <p14:tracePt t="35382" x="1435100" y="3054350"/>
          <p14:tracePt t="35385" x="1435100" y="3067050"/>
          <p14:tracePt t="35416" x="1435100" y="3092450"/>
          <p14:tracePt t="35419" x="1435100" y="3098800"/>
          <p14:tracePt t="35432" x="1435100" y="3117850"/>
          <p14:tracePt t="35449" x="1447800" y="3149600"/>
          <p14:tracePt t="35466" x="1460500" y="3168650"/>
          <p14:tracePt t="35482" x="1466850" y="3181350"/>
          <p14:tracePt t="35499" x="1473200" y="3194050"/>
          <p14:tracePt t="35515" x="1479550" y="3200400"/>
          <p14:tracePt t="35533" x="1479550" y="3206750"/>
          <p14:tracePt t="35535" x="1485900" y="3206750"/>
          <p14:tracePt t="35550" x="1492250" y="3213100"/>
          <p14:tracePt t="35566" x="1504950" y="3219450"/>
          <p14:tracePt t="35582" x="1524000" y="3219450"/>
          <p14:tracePt t="35599" x="1568450" y="3225800"/>
          <p14:tracePt t="35615" x="1644650" y="3238500"/>
          <p14:tracePt t="35632" x="1752600" y="3244850"/>
          <p14:tracePt t="35648" x="1860550" y="3244850"/>
          <p14:tracePt t="35653" x="1911350" y="3244850"/>
          <p14:tracePt t="35664" x="1955800" y="3244850"/>
          <p14:tracePt t="35683" x="2076450" y="3244850"/>
          <p14:tracePt t="35698" x="2114550" y="3244850"/>
          <p14:tracePt t="35714" x="2203450" y="3251200"/>
          <p14:tracePt t="35733" x="2324100" y="3263900"/>
          <p14:tracePt t="35748" x="2482850" y="3276600"/>
          <p14:tracePt t="35765" x="2641600" y="3276600"/>
          <p14:tracePt t="35782" x="2743200" y="3276600"/>
          <p14:tracePt t="35798" x="2806700" y="3276600"/>
          <p14:tracePt t="35816" x="2895600" y="3270250"/>
          <p14:tracePt t="35833" x="2940050" y="3270250"/>
          <p14:tracePt t="35849" x="2971800" y="3270250"/>
          <p14:tracePt t="35866" x="2990850" y="3270250"/>
          <p14:tracePt t="35882" x="2997200" y="3270250"/>
          <p14:tracePt t="36119" x="3003550" y="3270250"/>
          <p14:tracePt t="36126" x="3086100" y="3270250"/>
          <p14:tracePt t="36136" x="3314700" y="3270250"/>
          <p14:tracePt t="36148" x="3657600" y="3270250"/>
          <p14:tracePt t="36152" x="4102100" y="3270250"/>
          <p14:tracePt t="36164" x="4584700" y="3270250"/>
          <p14:tracePt t="36168" x="5130800" y="3270250"/>
          <p14:tracePt t="36182" x="6108700" y="3257550"/>
          <p14:tracePt t="36199" x="6851650" y="3257550"/>
          <p14:tracePt t="36214" x="7518400" y="3257550"/>
          <p14:tracePt t="36233" x="8178800" y="3276600"/>
          <p14:tracePt t="36249" x="8680450" y="3276600"/>
          <p14:tracePt t="36264" x="9042400" y="3282950"/>
          <p14:tracePt t="36281" x="9328150" y="3295650"/>
          <p14:tracePt t="36285" x="9467850" y="3295650"/>
          <p14:tracePt t="36299" x="9588500" y="3295650"/>
          <p14:tracePt t="36316" x="9836150" y="3295650"/>
          <p14:tracePt t="36332" x="9975850" y="3295650"/>
          <p14:tracePt t="36348" x="10052050" y="3302000"/>
          <p14:tracePt t="36365" x="10115550" y="3302000"/>
          <p14:tracePt t="36382" x="10223500" y="3302000"/>
          <p14:tracePt t="36399" x="10337800" y="3282950"/>
          <p14:tracePt t="36416" x="10464800" y="3251200"/>
          <p14:tracePt t="36418" x="10521950" y="3232150"/>
          <p14:tracePt t="36433" x="10604500" y="3194050"/>
          <p14:tracePt t="36450" x="10642600" y="3187700"/>
          <p14:tracePt t="36464" x="10693400" y="3187700"/>
          <p14:tracePt t="36482" x="10756900" y="3187700"/>
          <p14:tracePt t="36498" x="10833100" y="3200400"/>
          <p14:tracePt t="36515" x="10941050" y="3213100"/>
          <p14:tracePt t="36532" x="11023600" y="3219450"/>
          <p14:tracePt t="36548" x="11049000" y="3219450"/>
          <p14:tracePt t="36566" x="11055350" y="3219450"/>
          <p14:tracePt t="36598" x="11061700" y="3219450"/>
          <p14:tracePt t="36614" x="11068050" y="3219450"/>
          <p14:tracePt t="36631" x="11099800" y="3219450"/>
          <p14:tracePt t="36649" x="11131550" y="3219450"/>
          <p14:tracePt t="36720" x="11137900" y="3200400"/>
          <p14:tracePt t="36737" x="11125200" y="3168650"/>
          <p14:tracePt t="36745" x="11099800" y="3130550"/>
          <p14:tracePt t="36754" x="11061700" y="3092450"/>
          <p14:tracePt t="36764" x="11023600" y="3067050"/>
          <p14:tracePt t="36784" x="10960100" y="3035300"/>
          <p14:tracePt t="36800" x="10953750" y="3028950"/>
          <p14:tracePt t="36816" x="10934700" y="3022600"/>
          <p14:tracePt t="36833" x="10922000" y="3022600"/>
          <p14:tracePt t="36848" x="10909300" y="3016250"/>
          <p14:tracePt t="36865" x="10864850" y="3003550"/>
          <p14:tracePt t="36883" x="10833100" y="2997200"/>
          <p14:tracePt t="36900" x="10801350" y="2984500"/>
          <p14:tracePt t="36915" x="10769600" y="2984500"/>
          <p14:tracePt t="36933" x="10725150" y="2984500"/>
          <p14:tracePt t="36949" x="10680700" y="2984500"/>
          <p14:tracePt t="36964" x="10623550" y="2984500"/>
          <p14:tracePt t="36980" x="10553700" y="2984500"/>
          <p14:tracePt t="36997" x="10490200" y="2984500"/>
          <p14:tracePt t="37015" x="10439400" y="2990850"/>
          <p14:tracePt t="37032" x="10401300" y="2997200"/>
          <p14:tracePt t="37036" x="10382250" y="3003550"/>
          <p14:tracePt t="37057" x="10356850" y="3009900"/>
          <p14:tracePt t="37081" x="10318750" y="3016250"/>
          <p14:tracePt t="37099" x="10293350" y="3035300"/>
          <p14:tracePt t="37116" x="10274300" y="3054350"/>
          <p14:tracePt t="37132" x="10267950" y="3086100"/>
          <p14:tracePt t="37149" x="10267950" y="3117850"/>
          <p14:tracePt t="37166" x="10280650" y="3162300"/>
          <p14:tracePt t="37184" x="10318750" y="3213100"/>
          <p14:tracePt t="37201" x="10344150" y="3238500"/>
          <p14:tracePt t="37215" x="10394950" y="3257550"/>
          <p14:tracePt t="37233" x="10452100" y="3282950"/>
          <p14:tracePt t="37248" x="10502900" y="3302000"/>
          <p14:tracePt t="37266" x="10553700" y="3308350"/>
          <p14:tracePt t="37284" x="10617200" y="3314700"/>
          <p14:tracePt t="37299" x="10629900" y="3314700"/>
          <p14:tracePt t="37316" x="10668000" y="3314700"/>
          <p14:tracePt t="37333" x="10699750" y="3308350"/>
          <p14:tracePt t="37347" x="10737850" y="3302000"/>
          <p14:tracePt t="37367" x="10775950" y="3295650"/>
          <p14:tracePt t="37384" x="10801350" y="3282950"/>
          <p14:tracePt t="37397" x="10807700" y="3270250"/>
          <p14:tracePt t="37416" x="10814050" y="3263900"/>
          <p14:tracePt t="37434" x="10826750" y="3232150"/>
          <p14:tracePt t="37450" x="10839450" y="3213100"/>
          <p14:tracePt t="37465" x="10845800" y="3206750"/>
          <p14:tracePt t="37526" x="10845800" y="3200400"/>
          <p14:tracePt t="37540" x="10845800" y="3187700"/>
          <p14:tracePt t="37566" x="10826750" y="3175000"/>
          <p14:tracePt t="37582" x="10820400" y="3168650"/>
          <p14:tracePt t="37598" x="10814050" y="3162300"/>
          <p14:tracePt t="37615" x="10814050" y="3155950"/>
          <p14:tracePt t="37631" x="10807700" y="3155950"/>
          <p14:tracePt t="37779" x="10769600" y="3143250"/>
          <p14:tracePt t="37802" x="10344150" y="3117850"/>
          <p14:tracePt t="37824" x="9017000" y="3168650"/>
          <p14:tracePt t="37840" x="7670800" y="3251200"/>
          <p14:tracePt t="37849" x="6896100" y="3282950"/>
          <p14:tracePt t="37865" x="5708650" y="3327400"/>
          <p14:tracePt t="37869" x="5327650" y="3378200"/>
          <p14:tracePt t="37881" x="5092700" y="3422650"/>
          <p14:tracePt t="37915" x="4902200" y="3435350"/>
          <p14:tracePt t="37933" x="4527550" y="3346450"/>
          <p14:tracePt t="37950" x="4464050" y="3321050"/>
          <p14:tracePt t="37965" x="4394200" y="3295650"/>
          <p14:tracePt t="37983" x="4248150" y="3270250"/>
          <p14:tracePt t="37998" x="4038600" y="3244850"/>
          <p14:tracePt t="38015" x="3848100" y="3225800"/>
          <p14:tracePt t="38032" x="3644900" y="3194050"/>
          <p14:tracePt t="38048" x="3359150" y="3136900"/>
          <p14:tracePt t="38065" x="3181350" y="3111500"/>
          <p14:tracePt t="38068" x="3092450" y="3086100"/>
          <p14:tracePt t="38083" x="2946400" y="3073400"/>
          <p14:tracePt t="38097" x="2832100" y="3067050"/>
          <p14:tracePt t="38116" x="2686050" y="3054350"/>
          <p14:tracePt t="38131" x="2527300" y="3009900"/>
          <p14:tracePt t="38149" x="2362200" y="2952750"/>
          <p14:tracePt t="38166" x="2184400" y="2901950"/>
          <p14:tracePt t="38168" x="2101850" y="2882900"/>
          <p14:tracePt t="38182" x="1917700" y="2844800"/>
          <p14:tracePt t="38200" x="1765300" y="2825750"/>
          <p14:tracePt t="38214" x="1644650" y="2813050"/>
          <p14:tracePt t="38232" x="1555750" y="2800350"/>
          <p14:tracePt t="38248" x="1511300" y="2781300"/>
          <p14:tracePt t="38264" x="1485900" y="2774950"/>
          <p14:tracePt t="38323" x="1473200" y="2762250"/>
          <p14:tracePt t="38334" x="1454150" y="2755900"/>
          <p14:tracePt t="38338" x="1422400" y="2730500"/>
          <p14:tracePt t="38349" x="1384300" y="2705100"/>
          <p14:tracePt t="38365" x="1314450" y="2679700"/>
          <p14:tracePt t="38382" x="1257300" y="2654300"/>
          <p14:tracePt t="38399" x="1212850" y="2635250"/>
          <p14:tracePt t="38415" x="1181100" y="2635250"/>
          <p14:tracePt t="38418" x="1168400" y="2628900"/>
          <p14:tracePt t="38432" x="1168400" y="2622550"/>
          <p14:tracePt t="38509" x="1181100" y="2635250"/>
          <p14:tracePt t="38533" x="1282700" y="2667000"/>
          <p14:tracePt t="38549" x="1416050" y="2705100"/>
          <p14:tracePt t="38566" x="1619250" y="2762250"/>
          <p14:tracePt t="38583" x="1714500" y="2781300"/>
          <p14:tracePt t="38601" x="1778000" y="2800350"/>
          <p14:tracePt t="38616" x="1803400" y="2806700"/>
          <p14:tracePt t="38633" x="1809750" y="2813050"/>
          <p14:tracePt t="38651" x="1841500" y="2863850"/>
          <p14:tracePt t="38664" x="1860550" y="2889250"/>
          <p14:tracePt t="38683" x="1949450" y="3035300"/>
          <p14:tracePt t="38700" x="1987550" y="3105150"/>
          <p14:tracePt t="38714" x="2006600" y="3130550"/>
          <p14:tracePt t="38733" x="2006600" y="3143250"/>
          <p14:tracePt t="38749" x="2006600" y="3162300"/>
          <p14:tracePt t="38764" x="2006600" y="3187700"/>
          <p14:tracePt t="38782" x="2006600" y="3219450"/>
          <p14:tracePt t="38798" x="2000250" y="3257550"/>
          <p14:tracePt t="38815" x="1993900" y="3282950"/>
          <p14:tracePt t="38833" x="1987550" y="3308350"/>
          <p14:tracePt t="38849" x="1981200" y="3321050"/>
          <p14:tracePt t="38866" x="1974850" y="3333750"/>
          <p14:tracePt t="38869" x="1968500" y="3340100"/>
          <p14:tracePt t="38882" x="1968500" y="3346450"/>
          <p14:tracePt t="38899" x="1962150" y="3365500"/>
          <p14:tracePt t="38915" x="1955800" y="3378200"/>
          <p14:tracePt t="38933" x="1936750" y="3403600"/>
          <p14:tracePt t="38950" x="1917700" y="3422650"/>
          <p14:tracePt t="38964" x="1905000" y="3435350"/>
          <p14:tracePt t="38983" x="1892300" y="3441700"/>
          <p14:tracePt t="38997" x="1879600" y="3454400"/>
          <p14:tracePt t="39015" x="1854200" y="3467100"/>
          <p14:tracePt t="39034" x="1790700" y="3505200"/>
          <p14:tracePt t="39050" x="1733550" y="3524250"/>
          <p14:tracePt t="39066" x="1689100" y="3524250"/>
          <p14:tracePt t="39083" x="1657350" y="3524250"/>
          <p14:tracePt t="39098" x="1638300" y="3524250"/>
          <p14:tracePt t="39114" x="1612900" y="3530600"/>
          <p14:tracePt t="39132" x="1581150" y="3530600"/>
          <p14:tracePt t="39150" x="1536700" y="3530600"/>
          <p14:tracePt t="39153" x="1511300" y="3524250"/>
          <p14:tracePt t="39164" x="1479550" y="3517900"/>
          <p14:tracePt t="39183" x="1409700" y="3492500"/>
          <p14:tracePt t="39199" x="1377950" y="3479800"/>
          <p14:tracePt t="39214" x="1339850" y="3467100"/>
          <p14:tracePt t="39233" x="1320800" y="3454400"/>
          <p14:tracePt t="39249" x="1289050" y="3435350"/>
          <p14:tracePt t="39265" x="1257300" y="3416300"/>
          <p14:tracePt t="39284" x="1219200" y="3371850"/>
          <p14:tracePt t="39298" x="1206500" y="3352800"/>
          <p14:tracePt t="39316" x="1181100" y="3308350"/>
          <p14:tracePt t="39333" x="1174750" y="3270250"/>
          <p14:tracePt t="39349" x="1155700" y="3213100"/>
          <p14:tracePt t="39365" x="1155700" y="3181350"/>
          <p14:tracePt t="39383" x="1155700" y="3143250"/>
          <p14:tracePt t="39386" x="1155700" y="3124200"/>
          <p14:tracePt t="39399" x="1155700" y="3111500"/>
          <p14:tracePt t="39414" x="1162050" y="3098800"/>
          <p14:tracePt t="39418" x="1162050" y="3086100"/>
          <p14:tracePt t="39433" x="1174750" y="3073400"/>
          <p14:tracePt t="39450" x="1174750" y="3060700"/>
          <p14:tracePt t="39465" x="1181100" y="3048000"/>
          <p14:tracePt t="39482" x="1193800" y="3035300"/>
          <p14:tracePt t="39500" x="1206500" y="3028950"/>
          <p14:tracePt t="39514" x="1212850" y="3022600"/>
          <p14:tracePt t="39532" x="1225550" y="3009900"/>
          <p14:tracePt t="39549" x="1238250" y="3003550"/>
          <p14:tracePt t="39566" x="1263650" y="2984500"/>
          <p14:tracePt t="39583" x="1276350" y="2978150"/>
          <p14:tracePt t="39599" x="1282700" y="2971800"/>
          <p14:tracePt t="39616" x="1295400" y="2965450"/>
          <p14:tracePt t="39632" x="1301750" y="2959100"/>
          <p14:tracePt t="39650" x="1314450" y="2959100"/>
          <p14:tracePt t="39664" x="1320800" y="2952750"/>
          <p14:tracePt t="39683" x="1346200" y="2946400"/>
          <p14:tracePt t="39700" x="1352550" y="2940050"/>
          <p14:tracePt t="39716" x="1358900" y="2940050"/>
          <p14:tracePt t="39732" x="1371600" y="2933700"/>
          <p14:tracePt t="39748" x="1384300" y="2927350"/>
          <p14:tracePt t="39764" x="1416050" y="2921000"/>
          <p14:tracePt t="39784" x="1466850" y="2901950"/>
          <p14:tracePt t="39798" x="1479550" y="2901950"/>
          <p14:tracePt t="39816" x="1524000" y="2895600"/>
          <p14:tracePt t="39832" x="1536700" y="2895600"/>
          <p14:tracePt t="39849" x="1562100" y="2895600"/>
          <p14:tracePt t="39863" x="1574800" y="2895600"/>
          <p14:tracePt t="39881" x="1581150" y="2895600"/>
          <p14:tracePt t="39898" x="1587500" y="2895600"/>
          <p14:tracePt t="40421" x="1606550" y="2901950"/>
          <p14:tracePt t="40434" x="1695450" y="2921000"/>
          <p14:tracePt t="40450" x="1778000" y="2946400"/>
          <p14:tracePt t="40464" x="1873250" y="2971800"/>
          <p14:tracePt t="40482" x="2025650" y="3016250"/>
          <p14:tracePt t="40499" x="2197100" y="3041650"/>
          <p14:tracePt t="40502" x="2279650" y="3048000"/>
          <p14:tracePt t="40514" x="2355850" y="3060700"/>
          <p14:tracePt t="40533" x="2514600" y="3067050"/>
          <p14:tracePt t="40550" x="2724150" y="3067050"/>
          <p14:tracePt t="40565" x="2787650" y="3067050"/>
          <p14:tracePt t="40582" x="2933700" y="3073400"/>
          <p14:tracePt t="40599" x="3022600" y="3073400"/>
          <p14:tracePt t="40615" x="3130550" y="3079750"/>
          <p14:tracePt t="40632" x="3238500" y="3086100"/>
          <p14:tracePt t="40649" x="3340100" y="3092450"/>
          <p14:tracePt t="40652" x="3390900" y="3092450"/>
          <p14:tracePt t="40666" x="3435350" y="3092450"/>
          <p14:tracePt t="40683" x="3575050" y="3060700"/>
          <p14:tracePt t="40700" x="3632200" y="3035300"/>
          <p14:tracePt t="40715" x="3683000" y="3009900"/>
          <p14:tracePt t="40733" x="3733800" y="2978150"/>
          <p14:tracePt t="40747" x="3771900" y="2952750"/>
          <p14:tracePt t="40765" x="3790950" y="2914650"/>
          <p14:tracePt t="40783" x="3803650" y="2857500"/>
          <p14:tracePt t="40799" x="3803650" y="2794000"/>
          <p14:tracePt t="40816" x="3765550" y="2730500"/>
          <p14:tracePt t="40832" x="3714750" y="2698750"/>
          <p14:tracePt t="40847" x="3663950" y="2660650"/>
          <p14:tracePt t="40865" x="3613150" y="2641600"/>
          <p14:tracePt t="40882" x="3575050" y="2635250"/>
          <p14:tracePt t="40899" x="3505200" y="2628900"/>
          <p14:tracePt t="40902" x="3473450" y="2628900"/>
          <p14:tracePt t="40916" x="3429000" y="2628900"/>
          <p14:tracePt t="40931" x="3251200" y="2628900"/>
          <p14:tracePt t="40949" x="3073400" y="2622550"/>
          <p14:tracePt t="40963" x="2876550" y="2609850"/>
          <p14:tracePt t="40983" x="2673350" y="2590800"/>
          <p14:tracePt t="40999" x="2540000" y="2584450"/>
          <p14:tracePt t="41015" x="2413000" y="2584450"/>
          <p14:tracePt t="41033" x="2298700" y="2590800"/>
          <p14:tracePt t="41048" x="2203450" y="2622550"/>
          <p14:tracePt t="41052" x="2152650" y="2635250"/>
          <p14:tracePt t="41066" x="2038350" y="2667000"/>
          <p14:tracePt t="41083" x="1905000" y="2698750"/>
          <p14:tracePt t="41098" x="1771650" y="2705100"/>
          <p14:tracePt t="41116" x="1651000" y="2711450"/>
          <p14:tracePt t="41131" x="1543050" y="2724150"/>
          <p14:tracePt t="41151" x="1479550" y="2736850"/>
          <p14:tracePt t="41165" x="1422400" y="2743200"/>
          <p14:tracePt t="41182" x="1308100" y="2749550"/>
          <p14:tracePt t="41200" x="1244600" y="2749550"/>
          <p14:tracePt t="41215" x="1174750" y="2749550"/>
          <p14:tracePt t="41230" x="1085850" y="2755900"/>
          <p14:tracePt t="41248" x="1047750" y="2768600"/>
          <p14:tracePt t="41264" x="1016000" y="2781300"/>
          <p14:tracePt t="41282" x="990600" y="2794000"/>
          <p14:tracePt t="41298" x="971550" y="2806700"/>
          <p14:tracePt t="41316" x="952500" y="2832100"/>
          <p14:tracePt t="41332" x="939800" y="2857500"/>
          <p14:tracePt t="41348" x="933450" y="2882900"/>
          <p14:tracePt t="41365" x="933450" y="2908300"/>
          <p14:tracePt t="41382" x="965200" y="2933700"/>
          <p14:tracePt t="41398" x="1022350" y="2965450"/>
          <p14:tracePt t="41414" x="1143000" y="3009900"/>
          <p14:tracePt t="41432" x="1346200" y="3060700"/>
          <p14:tracePt t="41449" x="1511300" y="3079750"/>
          <p14:tracePt t="41463" x="1670050" y="3092450"/>
          <p14:tracePt t="41482" x="1828800" y="3105150"/>
          <p14:tracePt t="41499" x="1962150" y="3105150"/>
          <p14:tracePt t="41514" x="2006600" y="3105150"/>
          <p14:tracePt t="41531" x="2032000" y="3105150"/>
          <p14:tracePt t="42068" x="2012950" y="3086100"/>
          <p14:tracePt t="42088" x="1993900" y="3073400"/>
          <p14:tracePt t="42115" x="1993900" y="3067050"/>
          <p14:tracePt t="42132" x="1981200" y="3054350"/>
          <p14:tracePt t="42148" x="1974850" y="3035300"/>
          <p14:tracePt t="42164" x="1962150" y="3022600"/>
          <p14:tracePt t="42168" x="1955800" y="3009900"/>
          <p14:tracePt t="42182" x="1943100" y="2990850"/>
          <p14:tracePt t="42201" x="1936750" y="2978150"/>
          <p14:tracePt t="42215" x="1930400" y="2965450"/>
          <p14:tracePt t="42232" x="1924050" y="2959100"/>
          <p14:tracePt t="42249" x="1917700" y="2946400"/>
          <p14:tracePt t="42266" x="1911350" y="2933700"/>
          <p14:tracePt t="42283" x="1905000" y="2933700"/>
          <p14:tracePt t="42443" x="1905000" y="2921000"/>
          <p14:tracePt t="42467" x="1917700" y="2863850"/>
          <p14:tracePt t="42490" x="1917700" y="2794000"/>
          <p14:tracePt t="42500" x="1905000" y="2768600"/>
          <p14:tracePt t="42513" x="1885950" y="2755900"/>
          <p14:tracePt t="42533" x="1866900" y="2736850"/>
          <p14:tracePt t="42535" x="1847850" y="2730500"/>
          <p14:tracePt t="42549" x="1835150" y="2724150"/>
          <p14:tracePt t="42566" x="1784350" y="2711450"/>
          <p14:tracePt t="42582" x="1733550" y="2705100"/>
          <p14:tracePt t="42598" x="1689100" y="2692400"/>
          <p14:tracePt t="42616" x="1625600" y="2686050"/>
          <p14:tracePt t="42631" x="1581150" y="2686050"/>
          <p14:tracePt t="42648" x="1555750" y="2686050"/>
          <p14:tracePt t="42682" x="1543050" y="2686050"/>
          <p14:tracePt t="42700" x="1536700" y="2686050"/>
          <p14:tracePt t="42715" x="1524000" y="2698750"/>
          <p14:tracePt t="42731" x="1511300" y="2711450"/>
          <p14:tracePt t="42747" x="1492250" y="2736850"/>
          <p14:tracePt t="42766" x="1492250" y="2762250"/>
          <p14:tracePt t="42782" x="1492250" y="2787650"/>
          <p14:tracePt t="42798" x="1492250" y="2794000"/>
          <p14:tracePt t="42815" x="1504950" y="2819400"/>
          <p14:tracePt t="42832" x="1543050" y="2863850"/>
          <p14:tracePt t="42848" x="1581150" y="2889250"/>
          <p14:tracePt t="42865" x="1670050" y="2933700"/>
          <p14:tracePt t="42881" x="1765300" y="2971800"/>
          <p14:tracePt t="42898" x="1873250" y="3003550"/>
          <p14:tracePt t="42914" x="1949450" y="3016250"/>
          <p14:tracePt t="42931" x="2000250" y="3016250"/>
          <p14:tracePt t="42949" x="2006600" y="3009900"/>
          <p14:tracePt t="42965" x="2012950" y="3009900"/>
          <p14:tracePt t="42982" x="2025650" y="2978150"/>
          <p14:tracePt t="42997" x="2044700" y="2946400"/>
          <p14:tracePt t="43014" x="2051050" y="2908300"/>
          <p14:tracePt t="43031" x="2057400" y="2889250"/>
          <p14:tracePt t="43048" x="2057400" y="2863850"/>
          <p14:tracePt t="43066" x="2032000" y="2825750"/>
          <p14:tracePt t="43080" x="2006600" y="2806700"/>
          <p14:tracePt t="43098" x="1905000" y="2755900"/>
          <p14:tracePt t="43114" x="1828800" y="2724150"/>
          <p14:tracePt t="43131" x="1765300" y="2711450"/>
          <p14:tracePt t="43148" x="1701800" y="2698750"/>
          <p14:tracePt t="43151" x="1676400" y="2698750"/>
          <p14:tracePt t="43165" x="1651000" y="2698750"/>
          <p14:tracePt t="43182" x="1600200" y="2692400"/>
          <p14:tracePt t="43198" x="1581150" y="2692400"/>
          <p14:tracePt t="43215" x="1562100" y="2711450"/>
          <p14:tracePt t="43231" x="1543050" y="2743200"/>
          <p14:tracePt t="43247" x="1530350" y="2794000"/>
          <p14:tracePt t="43265" x="1530350" y="2800350"/>
          <p14:tracePt t="43283" x="1530350" y="2813050"/>
          <p14:tracePt t="43298" x="1536700" y="2819400"/>
          <p14:tracePt t="43315" x="1562100" y="2825750"/>
          <p14:tracePt t="43331" x="1587500" y="2825750"/>
          <p14:tracePt t="43348" x="1593850" y="2825750"/>
          <p14:tracePt t="43366" x="1600200" y="2825750"/>
          <p14:tracePt t="43438" x="1625600" y="2825750"/>
          <p14:tracePt t="43447" x="1676400" y="2825750"/>
          <p14:tracePt t="43455" x="1758950" y="2819400"/>
          <p14:tracePt t="43464" x="1892300" y="2794000"/>
          <p14:tracePt t="43482" x="2374900" y="2667000"/>
          <p14:tracePt t="43498" x="2749550" y="2565400"/>
          <p14:tracePt t="43514" x="2908300" y="2527300"/>
          <p14:tracePt t="43531" x="2997200" y="2495550"/>
          <p14:tracePt t="43535" x="3035300" y="2489200"/>
          <p14:tracePt t="43546" x="3054350" y="2482850"/>
          <p14:tracePt t="43567" x="3092450" y="2476500"/>
          <p14:tracePt t="43581" x="3149600" y="2463800"/>
          <p14:tracePt t="43598" x="3251200" y="2444750"/>
          <p14:tracePt t="43614" x="3390900" y="2432050"/>
          <p14:tracePt t="43630" x="3511550" y="2419350"/>
          <p14:tracePt t="43648" x="3568700" y="2413000"/>
          <p14:tracePt t="43663" x="3594100" y="2406650"/>
          <p14:tracePt t="43699" x="3606800" y="2406650"/>
          <p14:tracePt t="43715" x="3644900" y="2406650"/>
          <p14:tracePt t="43731" x="3727450" y="2406650"/>
          <p14:tracePt t="43747" x="3816350" y="2406650"/>
          <p14:tracePt t="43764" x="3854450" y="2413000"/>
          <p14:tracePt t="43781" x="3873500" y="2419350"/>
          <p14:tracePt t="43797" x="3892550" y="2432050"/>
          <p14:tracePt t="43801" x="3911600" y="2444750"/>
          <p14:tracePt t="43816" x="3968750" y="2495550"/>
          <p14:tracePt t="43831" x="4070350" y="2540000"/>
          <p14:tracePt t="43848" x="4159250" y="2565400"/>
          <p14:tracePt t="43864" x="4222750" y="2571750"/>
          <p14:tracePt t="43880" x="4286250" y="2571750"/>
          <p14:tracePt t="43899" x="4343400" y="2559050"/>
          <p14:tracePt t="43914" x="4413250" y="2527300"/>
          <p14:tracePt t="43932" x="4495800" y="2457450"/>
          <p14:tracePt t="43949" x="4495800" y="2406650"/>
          <p14:tracePt t="43966" x="4457700" y="2324100"/>
          <p14:tracePt t="43981" x="4368800" y="2260600"/>
          <p14:tracePt t="43998" x="4165600" y="2159000"/>
          <p14:tracePt t="44013" x="4013200" y="2127250"/>
          <p14:tracePt t="44031" x="3943350" y="2120900"/>
          <p14:tracePt t="44048" x="3898900" y="2120900"/>
          <p14:tracePt t="44066" x="3771900" y="2139950"/>
          <p14:tracePt t="44082" x="3702050" y="2184400"/>
          <p14:tracePt t="44098" x="3606800" y="2273300"/>
          <p14:tracePt t="44115" x="3536950" y="2362200"/>
          <p14:tracePt t="44130" x="3511550" y="2451100"/>
          <p14:tracePt t="44149" x="3505200" y="2508250"/>
          <p14:tracePt t="44152" x="3505200" y="2533650"/>
          <p14:tracePt t="44165" x="3511550" y="2552700"/>
          <p14:tracePt t="44180" x="3543300" y="2597150"/>
          <p14:tracePt t="44184" x="3568700" y="2622550"/>
          <p14:tracePt t="44199" x="3670300" y="2679700"/>
          <p14:tracePt t="44216" x="3790950" y="2749550"/>
          <p14:tracePt t="44232" x="3949700" y="2800350"/>
          <p14:tracePt t="44248" x="4076700" y="2800350"/>
          <p14:tracePt t="44265" x="4146550" y="2794000"/>
          <p14:tracePt t="44282" x="4178300" y="2768600"/>
          <p14:tracePt t="44284" x="4191000" y="2743200"/>
          <p14:tracePt t="44298" x="4203700" y="2686050"/>
          <p14:tracePt t="44315" x="4203700" y="2571750"/>
          <p14:tracePt t="44331" x="4127500" y="2438400"/>
          <p14:tracePt t="44348" x="4064000" y="2381250"/>
          <p14:tracePt t="44365" x="4013200" y="2343150"/>
          <p14:tracePt t="44368" x="3975100" y="2330450"/>
          <p14:tracePt t="44380" x="3937000" y="2324100"/>
          <p14:tracePt t="44399" x="3854450" y="2317750"/>
          <p14:tracePt t="44415" x="3810000" y="2324100"/>
          <p14:tracePt t="44418" x="3797300" y="2336800"/>
          <p14:tracePt t="44449" x="3797300" y="2343150"/>
          <p14:tracePt t="44463" x="3797300" y="2349500"/>
          <p14:tracePt t="44585" x="3765550" y="2355850"/>
          <p14:tracePt t="44608" x="3206750" y="2495550"/>
          <p14:tracePt t="44632" x="2286000" y="2628900"/>
          <p14:tracePt t="44646" x="1987550" y="2711450"/>
          <p14:tracePt t="44664" x="1905000" y="2749550"/>
          <p14:tracePt t="44680" x="1873250" y="2768600"/>
          <p14:tracePt t="44699" x="1873250" y="2787650"/>
          <p14:tracePt t="44714" x="1866900" y="2825750"/>
          <p14:tracePt t="44731" x="1854200" y="2838450"/>
          <p14:tracePt t="44749" x="1847850" y="2851150"/>
          <p14:tracePt t="44765" x="1784350" y="2908300"/>
          <p14:tracePt t="44768" x="1746250" y="2933700"/>
          <p14:tracePt t="44782" x="1708150" y="2946400"/>
          <p14:tracePt t="44798" x="1663700" y="2971800"/>
          <p14:tracePt t="44816" x="1644650" y="2984500"/>
          <p14:tracePt t="44831" x="1638300" y="2984500"/>
          <p14:tracePt t="44923" x="1638300" y="2997200"/>
          <p14:tracePt t="44932" x="1638300" y="3016250"/>
          <p14:tracePt t="44949" x="1638300" y="3041650"/>
          <p14:tracePt t="44964" x="1638300" y="3073400"/>
          <p14:tracePt t="44982" x="1638300" y="3098800"/>
          <p14:tracePt t="44996" x="1638300" y="3117850"/>
          <p14:tracePt t="45013" x="1638300" y="3130550"/>
          <p14:tracePt t="45031" x="1638300" y="3136900"/>
          <p14:tracePt t="45047" x="1631950" y="3149600"/>
          <p14:tracePt t="45051" x="1631950" y="3162300"/>
          <p14:tracePt t="45066" x="1625600" y="3168650"/>
          <p14:tracePt t="45082" x="1619250" y="3175000"/>
          <p14:tracePt t="45098" x="1619250" y="3181350"/>
          <p14:tracePt t="45241" x="1663700" y="3181350"/>
          <p14:tracePt t="45263" x="1885950" y="3155950"/>
          <p14:tracePt t="45286" x="2070100" y="3155950"/>
          <p14:tracePt t="45299" x="2133600" y="3155950"/>
          <p14:tracePt t="45316" x="2330450" y="3162300"/>
          <p14:tracePt t="45331" x="2419350" y="3162300"/>
          <p14:tracePt t="45347" x="2463800" y="3162300"/>
          <p14:tracePt t="45364" x="2482850" y="3162300"/>
          <p14:tracePt t="45381" x="2489200" y="3162300"/>
          <p14:tracePt t="45398" x="2508250" y="3162300"/>
          <p14:tracePt t="45413" x="2578100" y="3162300"/>
          <p14:tracePt t="45432" x="2755900" y="3162300"/>
          <p14:tracePt t="45447" x="2819400" y="3168650"/>
          <p14:tracePt t="45465" x="2832100" y="3168650"/>
          <p14:tracePt t="45515" x="2838450" y="3168650"/>
          <p14:tracePt t="45531" x="2851150" y="3168650"/>
          <p14:tracePt t="45547" x="2863850" y="3168650"/>
          <p14:tracePt t="45582" x="2870200" y="3168650"/>
          <p14:tracePt t="47386" x="2959100" y="3168650"/>
          <p14:tracePt t="47397" x="3302000" y="3168650"/>
          <p14:tracePt t="47414" x="3695700" y="3168650"/>
          <p14:tracePt t="47418" x="4191000" y="3168650"/>
          <p14:tracePt t="47431" x="5238750" y="3149600"/>
          <p14:tracePt t="47448" x="6477000" y="3149600"/>
          <p14:tracePt t="47463" x="7766050" y="3181350"/>
          <p14:tracePt t="47480" x="9080500" y="3200400"/>
          <p14:tracePt t="47496" x="10356850" y="3162300"/>
          <p14:tracePt t="47512" x="11557000" y="3105150"/>
          <p14:tracePt t="47556" x="1054100" y="1700213"/>
          <p14:tracePt t="47568" x="1427163" y="1462088"/>
          <p14:tracePt t="47572" x="1657350" y="1300163"/>
          <p14:tracePt t="47584" x="1766888" y="1189038"/>
          <p14:tracePt t="47588" x="1827213" y="1096963"/>
          <p14:tracePt t="47594" x="1843088" y="1062038"/>
          <p14:tracePt t="47602" x="1843088" y="1028700"/>
          <p14:tracePt t="47610" x="1843088" y="1011238"/>
          <p14:tracePt t="47618" x="1843088" y="968375"/>
          <p14:tracePt t="47626" x="1817688" y="866775"/>
          <p14:tracePt t="47635" x="1766888" y="747713"/>
          <p14:tracePt t="47642" x="1665288" y="603250"/>
          <p14:tracePt t="47651" x="1528763" y="425450"/>
          <p14:tracePt t="47658" x="1384300" y="263525"/>
          <p14:tracePt t="47667" x="1265238" y="136525"/>
          <p14:tracePt t="47672" x="1163638" y="508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Collection data types</a:t>
            </a:r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len</a:t>
            </a:r>
            <a:r>
              <a:rPr lang="nl-BE" dirty="0"/>
              <a:t>()</a:t>
            </a:r>
          </a:p>
          <a:p>
            <a:r>
              <a:rPr lang="nl-BE" dirty="0"/>
              <a:t>Index and </a:t>
            </a:r>
            <a:r>
              <a:rPr lang="nl-BE" dirty="0" err="1"/>
              <a:t>slicing</a:t>
            </a:r>
            <a:endParaRPr lang="nl-BE" dirty="0"/>
          </a:p>
          <a:p>
            <a:r>
              <a:rPr lang="nl-BE" dirty="0"/>
              <a:t>Check for occurrence in a </a:t>
            </a:r>
            <a:r>
              <a:rPr lang="nl-BE" dirty="0" err="1"/>
              <a:t>Tuple</a:t>
            </a:r>
            <a:r>
              <a:rPr lang="nl-BE" dirty="0"/>
              <a:t> or List</a:t>
            </a:r>
          </a:p>
          <a:p>
            <a:r>
              <a:rPr lang="nl-BE" dirty="0"/>
              <a:t>Methods for mutations of List and </a:t>
            </a:r>
            <a:r>
              <a:rPr lang="nl-BE" dirty="0" err="1"/>
              <a:t>keyword</a:t>
            </a:r>
            <a:r>
              <a:rPr lang="nl-BE" dirty="0"/>
              <a:t> del</a:t>
            </a:r>
          </a:p>
          <a:p>
            <a:r>
              <a:rPr lang="nl-BE" dirty="0"/>
              <a:t>Loop through a </a:t>
            </a:r>
            <a:r>
              <a:rPr lang="nl-BE" dirty="0" err="1"/>
              <a:t>Tuple</a:t>
            </a:r>
            <a:r>
              <a:rPr lang="nl-BE" dirty="0"/>
              <a:t> or List</a:t>
            </a:r>
          </a:p>
          <a:p>
            <a:r>
              <a:rPr lang="nl-BE" dirty="0"/>
              <a:t>Operators +, *, &lt;, &gt;, ==, is</a:t>
            </a:r>
          </a:p>
          <a:p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Lists</a:t>
            </a:r>
            <a:endParaRPr lang="nl-BE" dirty="0"/>
          </a:p>
          <a:p>
            <a:r>
              <a:rPr lang="nl-BE" dirty="0"/>
              <a:t>Functions </a:t>
            </a:r>
            <a:r>
              <a:rPr lang="nl-BE" dirty="0" err="1"/>
              <a:t>tuple</a:t>
            </a:r>
            <a:r>
              <a:rPr lang="nl-BE" dirty="0"/>
              <a:t>() and list()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12E4DD-0289-42A8-8DDA-05A1D4BA5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91"/>
    </mc:Choice>
    <mc:Fallback xmlns="">
      <p:transition spd="slow" advTm="48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51744-B740-40F6-B982-2BC5D2F2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9DD48D-17A4-4D57-A8B3-2AF705AF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17706" cy="4626069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of a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4206CA-3EF7-43B0-BDF4-AA77C4F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49BA7BB8-4993-4D60-9A0F-9859B6ADA644}"/>
              </a:ext>
            </a:extLst>
          </p:cNvPr>
          <p:cNvSpPr/>
          <p:nvPr/>
        </p:nvSpPr>
        <p:spPr>
          <a:xfrm>
            <a:off x="667512" y="3724903"/>
            <a:ext cx="9061704" cy="15146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Variable </a:t>
            </a:r>
            <a:r>
              <a:rPr lang="nl-BE" sz="2400" b="1" dirty="0">
                <a:solidFill>
                  <a:schemeClr val="tx1"/>
                </a:solidFill>
              </a:rPr>
              <a:t>i</a:t>
            </a:r>
            <a:r>
              <a:rPr lang="nl-BE" sz="2400" dirty="0">
                <a:solidFill>
                  <a:schemeClr val="tx1"/>
                </a:solidFill>
              </a:rPr>
              <a:t> loops </a:t>
            </a:r>
            <a:r>
              <a:rPr lang="nl-BE" sz="2400" dirty="0" err="1">
                <a:solidFill>
                  <a:schemeClr val="tx1"/>
                </a:solidFill>
              </a:rPr>
              <a:t>through</a:t>
            </a:r>
            <a:r>
              <a:rPr lang="nl-BE" sz="2400" dirty="0">
                <a:solidFill>
                  <a:schemeClr val="tx1"/>
                </a:solidFill>
              </a:rPr>
              <a:t> the range </a:t>
            </a:r>
            <a:r>
              <a:rPr lang="nl-BE" sz="2400" dirty="0" err="1">
                <a:solidFill>
                  <a:schemeClr val="tx1"/>
                </a:solidFill>
              </a:rPr>
              <a:t>from</a:t>
            </a:r>
            <a:r>
              <a:rPr lang="nl-BE" sz="2400" dirty="0">
                <a:solidFill>
                  <a:schemeClr val="tx1"/>
                </a:solidFill>
              </a:rPr>
              <a:t> 0 </a:t>
            </a:r>
            <a:r>
              <a:rPr lang="nl-BE" sz="2400" dirty="0" err="1">
                <a:solidFill>
                  <a:schemeClr val="tx1"/>
                </a:solidFill>
              </a:rPr>
              <a:t>to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b="1" dirty="0" err="1">
                <a:solidFill>
                  <a:schemeClr val="tx1"/>
                </a:solidFill>
              </a:rPr>
              <a:t>len</a:t>
            </a:r>
            <a:r>
              <a:rPr lang="nl-BE" sz="2400" b="1" dirty="0">
                <a:solidFill>
                  <a:schemeClr val="tx1"/>
                </a:solidFill>
              </a:rPr>
              <a:t> (</a:t>
            </a:r>
            <a:r>
              <a:rPr lang="nl-BE" sz="2400" b="1" dirty="0" err="1">
                <a:solidFill>
                  <a:schemeClr val="tx1"/>
                </a:solidFill>
              </a:rPr>
              <a:t>weekdays</a:t>
            </a:r>
            <a:r>
              <a:rPr lang="nl-BE" sz="2400" b="1" dirty="0">
                <a:solidFill>
                  <a:schemeClr val="tx1"/>
                </a:solidFill>
              </a:rPr>
              <a:t>).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b="1" dirty="0" err="1">
                <a:solidFill>
                  <a:schemeClr val="tx1"/>
                </a:solidFill>
              </a:rPr>
              <a:t>len</a:t>
            </a:r>
            <a:r>
              <a:rPr lang="nl-BE" sz="2400" b="1" dirty="0">
                <a:solidFill>
                  <a:schemeClr val="tx1"/>
                </a:solidFill>
              </a:rPr>
              <a:t> (weekdays)</a:t>
            </a:r>
            <a:r>
              <a:rPr lang="nl-BE" sz="2400" dirty="0">
                <a:solidFill>
                  <a:schemeClr val="tx1"/>
                </a:solidFill>
              </a:rPr>
              <a:t> is 7, </a:t>
            </a:r>
            <a:r>
              <a:rPr lang="nl-BE" sz="2400" dirty="0" err="1">
                <a:solidFill>
                  <a:schemeClr val="tx1"/>
                </a:solidFill>
              </a:rPr>
              <a:t>so</a:t>
            </a:r>
            <a:r>
              <a:rPr lang="nl-BE" sz="2400" dirty="0">
                <a:solidFill>
                  <a:schemeClr val="tx1"/>
                </a:solidFill>
              </a:rPr>
              <a:t> index positions from 0 to 6 will be printed!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1F4BE49-88FD-4BAF-B01A-DDFC56C1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203" y="2729112"/>
            <a:ext cx="1524550" cy="22696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3898AA7-B02B-466E-AA2B-75E44547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528" y="2130067"/>
            <a:ext cx="864852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'Sun'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96B35E5-B51F-4F4F-9984-D4D672B10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78"/>
    </mc:Choice>
    <mc:Fallback xmlns="">
      <p:transition spd="slow" advTm="32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51744-B740-40F6-B982-2BC5D2F2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9DD48D-17A4-4D57-A8B3-2AF705AF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17706" cy="4626069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of a </a:t>
            </a:r>
            <a:r>
              <a:rPr lang="nl-BE" dirty="0" err="1"/>
              <a:t>while</a:t>
            </a:r>
            <a:r>
              <a:rPr lang="nl-BE" dirty="0"/>
              <a:t> loop (always uses the index)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4206CA-3EF7-43B0-BDF4-AA77C4F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49BA7BB8-4993-4D60-9A0F-9859B6ADA644}"/>
              </a:ext>
            </a:extLst>
          </p:cNvPr>
          <p:cNvSpPr/>
          <p:nvPr/>
        </p:nvSpPr>
        <p:spPr>
          <a:xfrm>
            <a:off x="582705" y="4331826"/>
            <a:ext cx="8791886" cy="18263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sz="2400" dirty="0">
                <a:solidFill>
                  <a:schemeClr val="tx1"/>
                </a:solidFill>
              </a:rPr>
              <a:t>Variable </a:t>
            </a:r>
            <a:r>
              <a:rPr lang="nl-BE" sz="2400" b="1" dirty="0">
                <a:solidFill>
                  <a:schemeClr val="tx1"/>
                </a:solidFill>
              </a:rPr>
              <a:t>index</a:t>
            </a:r>
            <a:r>
              <a:rPr lang="nl-BE" sz="2400" dirty="0">
                <a:solidFill>
                  <a:schemeClr val="tx1"/>
                </a:solidFill>
              </a:rPr>
              <a:t> starts at 0. 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The number of elements in the series is </a:t>
            </a:r>
            <a:r>
              <a:rPr lang="nl-BE" sz="2400" b="1" dirty="0" err="1">
                <a:solidFill>
                  <a:schemeClr val="tx1"/>
                </a:solidFill>
              </a:rPr>
              <a:t>len</a:t>
            </a:r>
            <a:r>
              <a:rPr lang="nl-BE" sz="2400" b="1" dirty="0">
                <a:solidFill>
                  <a:schemeClr val="tx1"/>
                </a:solidFill>
              </a:rPr>
              <a:t>(weekdays)</a:t>
            </a:r>
            <a:r>
              <a:rPr lang="nl-BE" sz="2400" dirty="0">
                <a:solidFill>
                  <a:schemeClr val="tx1"/>
                </a:solidFill>
              </a:rPr>
              <a:t> or 7. </a:t>
            </a:r>
          </a:p>
          <a:p>
            <a:pPr lvl="1"/>
            <a:r>
              <a:rPr lang="nl-BE" sz="2400" dirty="0">
                <a:solidFill>
                  <a:schemeClr val="tx1"/>
                </a:solidFill>
              </a:rPr>
              <a:t>The loop is executed as long as the variable index is less than 7.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So index positions from 0 to 6 will be printed!</a:t>
            </a:r>
          </a:p>
          <a:p>
            <a:pPr lvl="1"/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4DF51EC-6B83-4DAA-83DA-078C7609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203" y="2729112"/>
            <a:ext cx="1524550" cy="22696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1523BEF-5EB7-4BC0-BF7C-BB00DB995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2125752"/>
            <a:ext cx="8648521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'Sun'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[index])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index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C99F349-CEC0-4199-AB1C-60A0FA84C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07"/>
    </mc:Choice>
    <mc:Fallback xmlns="">
      <p:transition spd="slow" advTm="38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3" x="11842750" y="1143000"/>
          <p14:tracePt t="687" x="11747500" y="1206500"/>
          <p14:tracePt t="703" x="11525250" y="1365250"/>
          <p14:tracePt t="720" x="11410950" y="1447800"/>
          <p14:tracePt t="736" x="11309350" y="1485900"/>
          <p14:tracePt t="753" x="11207750" y="1492250"/>
          <p14:tracePt t="769" x="11087100" y="1492250"/>
          <p14:tracePt t="785" x="10960100" y="1498600"/>
          <p14:tracePt t="803" x="10839450" y="1504950"/>
          <p14:tracePt t="818" x="10756900" y="1504950"/>
          <p14:tracePt t="837" x="10687050" y="1517650"/>
          <p14:tracePt t="853" x="10674350" y="1517650"/>
          <p14:tracePt t="869" x="10661650" y="1517650"/>
          <p14:tracePt t="884" x="10655300" y="1517650"/>
          <p14:tracePt t="901" x="10629900" y="1517650"/>
          <p14:tracePt t="918" x="10547350" y="1517650"/>
          <p14:tracePt t="935" x="10356850" y="1543050"/>
          <p14:tracePt t="939" x="10217150" y="1581150"/>
          <p14:tracePt t="952" x="9779000" y="1720850"/>
          <p14:tracePt t="969" x="9220200" y="1943100"/>
          <p14:tracePt t="986" x="8578850" y="2152650"/>
          <p14:tracePt t="1002" x="7893050" y="2374900"/>
          <p14:tracePt t="1019" x="7226300" y="2641600"/>
          <p14:tracePt t="1035" x="6985000" y="2781300"/>
          <p14:tracePt t="1051" x="6705600" y="2990850"/>
          <p14:tracePt t="1573" x="6705600" y="2984500"/>
          <p14:tracePt t="1587" x="6705600" y="2978150"/>
          <p14:tracePt t="1600" x="6705600" y="2971800"/>
          <p14:tracePt t="1618" x="6705600" y="2965450"/>
          <p14:tracePt t="1635" x="6705600" y="2952750"/>
          <p14:tracePt t="1650" x="6705600" y="2940050"/>
          <p14:tracePt t="1668" x="6705600" y="2927350"/>
          <p14:tracePt t="1684" x="6705600" y="2901950"/>
          <p14:tracePt t="1700" x="6686550" y="2870200"/>
          <p14:tracePt t="1719" x="6661150" y="2851150"/>
          <p14:tracePt t="1736" x="6648450" y="2838450"/>
          <p14:tracePt t="1751" x="6642100" y="2832100"/>
          <p14:tracePt t="8841" x="6407150" y="2832100"/>
          <p14:tracePt t="8851" x="6064250" y="2832100"/>
          <p14:tracePt t="8867" x="5359400" y="2832100"/>
          <p14:tracePt t="8884" x="4635500" y="2851150"/>
          <p14:tracePt t="8901" x="4057650" y="2889250"/>
          <p14:tracePt t="8919" x="3505200" y="2895600"/>
          <p14:tracePt t="8935" x="3244850" y="2895600"/>
          <p14:tracePt t="8951" x="2965450" y="2895600"/>
          <p14:tracePt t="8967" x="2800350" y="2895600"/>
          <p14:tracePt t="8984" x="2686050" y="2895600"/>
          <p14:tracePt t="9001" x="2597150" y="2889250"/>
          <p14:tracePt t="9017" x="2540000" y="2889250"/>
          <p14:tracePt t="9020" x="2501900" y="2882900"/>
          <p14:tracePt t="9034" x="2425700" y="2870200"/>
          <p14:tracePt t="9052" x="2235200" y="2863850"/>
          <p14:tracePt t="9067" x="2127250" y="2851150"/>
          <p14:tracePt t="9083" x="1917700" y="2851150"/>
          <p14:tracePt t="9102" x="1733550" y="2851150"/>
          <p14:tracePt t="9117" x="1517650" y="2863850"/>
          <p14:tracePt t="9133" x="1314450" y="2876550"/>
          <p14:tracePt t="9137" x="1238250" y="2876550"/>
          <p14:tracePt t="9152" x="1168400" y="2876550"/>
          <p14:tracePt t="9168" x="1155700" y="2876550"/>
          <p14:tracePt t="9217" x="1162050" y="2876550"/>
          <p14:tracePt t="9234" x="1162050" y="2870200"/>
          <p14:tracePt t="9268" x="1162050" y="2857500"/>
          <p14:tracePt t="9284" x="1130300" y="2832100"/>
          <p14:tracePt t="9302" x="1092200" y="2806700"/>
          <p14:tracePt t="9317" x="1066800" y="2794000"/>
          <p14:tracePt t="9417" x="1092200" y="2806700"/>
          <p14:tracePt t="9425" x="1130300" y="2832100"/>
          <p14:tracePt t="9435" x="1187450" y="2857500"/>
          <p14:tracePt t="9451" x="1352550" y="2889250"/>
          <p14:tracePt t="9468" x="1511300" y="2901950"/>
          <p14:tracePt t="9471" x="1581150" y="2901950"/>
          <p14:tracePt t="9485" x="1638300" y="2901950"/>
          <p14:tracePt t="9501" x="1701800" y="2895600"/>
          <p14:tracePt t="9517" x="1720850" y="2876550"/>
          <p14:tracePt t="9520" x="1733550" y="2876550"/>
          <p14:tracePt t="9536" x="1739900" y="2844800"/>
          <p14:tracePt t="9567" x="1739900" y="2819400"/>
          <p14:tracePt t="9584" x="1720850" y="2794000"/>
          <p14:tracePt t="9600" x="1682750" y="2762250"/>
          <p14:tracePt t="9617" x="1657350" y="2743200"/>
          <p14:tracePt t="9634" x="1612900" y="2736850"/>
          <p14:tracePt t="9652" x="1581150" y="2736850"/>
          <p14:tracePt t="9669" x="1562100" y="2736850"/>
          <p14:tracePt t="9684" x="1511300" y="2743200"/>
          <p14:tracePt t="9701" x="1460500" y="2755900"/>
          <p14:tracePt t="9717" x="1428750" y="2787650"/>
          <p14:tracePt t="9733" x="1397000" y="2813050"/>
          <p14:tracePt t="9750" x="1371600" y="2832100"/>
          <p14:tracePt t="9767" x="1365250" y="2857500"/>
          <p14:tracePt t="9784" x="1365250" y="2889250"/>
          <p14:tracePt t="9802" x="1371600" y="2901950"/>
          <p14:tracePt t="9817" x="1416050" y="2921000"/>
          <p14:tracePt t="9834" x="1479550" y="2946400"/>
          <p14:tracePt t="9851" x="1549400" y="2959100"/>
          <p14:tracePt t="9867" x="1606550" y="2959100"/>
          <p14:tracePt t="9870" x="1638300" y="2959100"/>
          <p14:tracePt t="9884" x="1682750" y="2959100"/>
          <p14:tracePt t="9901" x="1784350" y="2946400"/>
          <p14:tracePt t="9917" x="1860550" y="2940050"/>
          <p14:tracePt t="9935" x="2012950" y="2882900"/>
          <p14:tracePt t="9952" x="2044700" y="2851150"/>
          <p14:tracePt t="9968" x="2044700" y="2832100"/>
          <p14:tracePt t="9984" x="2044700" y="2800350"/>
          <p14:tracePt t="10002" x="2032000" y="2762250"/>
          <p14:tracePt t="10017" x="1968500" y="2705100"/>
          <p14:tracePt t="10034" x="1892300" y="2647950"/>
          <p14:tracePt t="10052" x="1746250" y="2571750"/>
          <p14:tracePt t="10068" x="1676400" y="2552700"/>
          <p14:tracePt t="10083" x="1625600" y="2540000"/>
          <p14:tracePt t="10101" x="1587500" y="2540000"/>
          <p14:tracePt t="10118" x="1549400" y="2540000"/>
          <p14:tracePt t="10135" x="1517650" y="2546350"/>
          <p14:tracePt t="10150" x="1492250" y="2565400"/>
          <p14:tracePt t="10168" x="1485900" y="2590800"/>
          <p14:tracePt t="10185" x="1485900" y="2647950"/>
          <p14:tracePt t="10202" x="1524000" y="2686050"/>
          <p14:tracePt t="10217" x="1625600" y="2724150"/>
          <p14:tracePt t="10234" x="1790700" y="2749550"/>
          <p14:tracePt t="10251" x="1987550" y="2755900"/>
          <p14:tracePt t="10254" x="2063750" y="2755900"/>
          <p14:tracePt t="10268" x="2127250" y="2755900"/>
          <p14:tracePt t="10284" x="2216150" y="2736850"/>
          <p14:tracePt t="10302" x="2260600" y="2711450"/>
          <p14:tracePt t="10317" x="2273300" y="2705100"/>
          <p14:tracePt t="10334" x="2273300" y="2698750"/>
          <p14:tracePt t="10351" x="2279650" y="2698750"/>
          <p14:tracePt t="10368" x="2286000" y="2692400"/>
          <p14:tracePt t="10385" x="2298700" y="2679700"/>
          <p14:tracePt t="10402" x="2330450" y="2660650"/>
          <p14:tracePt t="10419" x="2343150" y="2647950"/>
          <p14:tracePt t="10435" x="2343150" y="2641600"/>
          <p14:tracePt t="10450" x="2349500" y="2635250"/>
          <p14:tracePt t="10501" x="2355850" y="2635250"/>
          <p14:tracePt t="16546" x="2393950" y="2641600"/>
          <p14:tracePt t="16556" x="2425700" y="2660650"/>
          <p14:tracePt t="16568" x="2489200" y="2679700"/>
          <p14:tracePt t="16585" x="2552700" y="2698750"/>
          <p14:tracePt t="16601" x="2584450" y="2705100"/>
          <p14:tracePt t="16634" x="2597150" y="2705100"/>
          <p14:tracePt t="16651" x="2616200" y="2705100"/>
          <p14:tracePt t="16667" x="2667000" y="2705100"/>
          <p14:tracePt t="16683" x="2736850" y="2705100"/>
          <p14:tracePt t="16701" x="2768600" y="2711450"/>
          <p14:tracePt t="16717" x="2781300" y="2711450"/>
          <p14:tracePt t="16734" x="2781300" y="2717800"/>
          <p14:tracePt t="16783" x="2794000" y="2717800"/>
          <p14:tracePt t="16800" x="2825750" y="2724150"/>
          <p14:tracePt t="16817" x="2889250" y="2736850"/>
          <p14:tracePt t="16834" x="2978150" y="2768600"/>
          <p14:tracePt t="16851" x="3009900" y="2787650"/>
          <p14:tracePt t="16868" x="3048000" y="2794000"/>
          <p14:tracePt t="16883" x="3117850" y="2825750"/>
          <p14:tracePt t="16900" x="3219450" y="2857500"/>
          <p14:tracePt t="16917" x="3352800" y="2895600"/>
          <p14:tracePt t="16933" x="3473450" y="2895600"/>
          <p14:tracePt t="16951" x="3556000" y="2895600"/>
          <p14:tracePt t="16966" x="3619500" y="2895600"/>
          <p14:tracePt t="16984" x="3746500" y="2914650"/>
          <p14:tracePt t="17000" x="3886200" y="2933700"/>
          <p14:tracePt t="17017" x="4025900" y="2946400"/>
          <p14:tracePt t="17034" x="4152900" y="2946400"/>
          <p14:tracePt t="17051" x="4222750" y="2946400"/>
          <p14:tracePt t="17067" x="4248150" y="2946400"/>
          <p14:tracePt t="17085" x="4286250" y="2933700"/>
          <p14:tracePt t="17101" x="4311650" y="2914650"/>
          <p14:tracePt t="17118" x="4318000" y="2908300"/>
          <p14:tracePt t="17133" x="4318000" y="2895600"/>
          <p14:tracePt t="17149" x="4311650" y="2889250"/>
          <p14:tracePt t="17168" x="4273550" y="2882900"/>
          <p14:tracePt t="17183" x="4203700" y="2876550"/>
          <p14:tracePt t="17201" x="4102100" y="2876550"/>
          <p14:tracePt t="17218" x="3917950" y="2876550"/>
          <p14:tracePt t="17232" x="3810000" y="2876550"/>
          <p14:tracePt t="17249" x="3695700" y="2851150"/>
          <p14:tracePt t="17267" x="3587750" y="2819400"/>
          <p14:tracePt t="17283" x="3498850" y="2794000"/>
          <p14:tracePt t="17300" x="3448050" y="2787650"/>
          <p14:tracePt t="17317" x="3397250" y="2787650"/>
          <p14:tracePt t="17334" x="3321050" y="2787650"/>
          <p14:tracePt t="17351" x="3238500" y="2787650"/>
          <p14:tracePt t="17367" x="3111500" y="2787650"/>
          <p14:tracePt t="17383" x="2965450" y="2762250"/>
          <p14:tracePt t="17400" x="2857500" y="2730500"/>
          <p14:tracePt t="17417" x="2806700" y="2711450"/>
          <p14:tracePt t="17434" x="2794000" y="2711450"/>
          <p14:tracePt t="17481" x="2794000" y="2705100"/>
          <p14:tracePt t="17489" x="2787650" y="2705100"/>
          <p14:tracePt t="17498" x="2774950" y="2698750"/>
          <p14:tracePt t="17517" x="2724150" y="2692400"/>
          <p14:tracePt t="17533" x="2692400" y="2679700"/>
          <p14:tracePt t="17551" x="2667000" y="2673350"/>
          <p14:tracePt t="17567" x="2641600" y="2673350"/>
          <p14:tracePt t="17584" x="2616200" y="2667000"/>
          <p14:tracePt t="17618" x="2609850" y="2667000"/>
          <p14:tracePt t="17920" x="2616200" y="2667000"/>
          <p14:tracePt t="17928" x="2628900" y="2673350"/>
          <p14:tracePt t="17939" x="2628900" y="2679700"/>
          <p14:tracePt t="17952" x="2654300" y="2692400"/>
          <p14:tracePt t="17968" x="2660650" y="2698750"/>
          <p14:tracePt t="17984" x="2667000" y="2698750"/>
          <p14:tracePt t="18067" x="2673350" y="2705100"/>
          <p14:tracePt t="18091" x="2679700" y="2705100"/>
          <p14:tracePt t="18118" x="2686050" y="2705100"/>
          <p14:tracePt t="18153" x="2692400" y="2711450"/>
          <p14:tracePt t="20404" x="2686050" y="2717800"/>
          <p14:tracePt t="20414" x="2641600" y="2743200"/>
          <p14:tracePt t="20433" x="2540000" y="2794000"/>
          <p14:tracePt t="20436" x="2489200" y="2825750"/>
          <p14:tracePt t="20451" x="2444750" y="2838450"/>
          <p14:tracePt t="20453" x="2406650" y="2857500"/>
          <p14:tracePt t="20467" x="2381250" y="2870200"/>
          <p14:tracePt t="20483" x="2368550" y="2876550"/>
          <p14:tracePt t="20553" x="2374900" y="2889250"/>
          <p14:tracePt t="20559" x="2381250" y="2901950"/>
          <p14:tracePt t="20585" x="2400300" y="2952750"/>
          <p14:tracePt t="20600" x="2413000" y="2978150"/>
          <p14:tracePt t="20617" x="2413000" y="2990850"/>
          <p14:tracePt t="20634" x="2419350" y="3009900"/>
          <p14:tracePt t="20650" x="2432050" y="3028950"/>
          <p14:tracePt t="20666" x="2451100" y="3067050"/>
          <p14:tracePt t="20683" x="2489200" y="3105150"/>
          <p14:tracePt t="20700" x="2520950" y="3124200"/>
          <p14:tracePt t="20703" x="2527300" y="3130550"/>
          <p14:tracePt t="20717" x="2540000" y="3130550"/>
          <p14:tracePt t="20734" x="2578100" y="3149600"/>
          <p14:tracePt t="20750" x="2647950" y="3168650"/>
          <p14:tracePt t="20766" x="2749550" y="3194050"/>
          <p14:tracePt t="20783" x="2889250" y="3219450"/>
          <p14:tracePt t="20801" x="2997200" y="3225800"/>
          <p14:tracePt t="20817" x="3092450" y="3225800"/>
          <p14:tracePt t="20834" x="3244850" y="3232150"/>
          <p14:tracePt t="20851" x="3346450" y="3238500"/>
          <p14:tracePt t="20867" x="3416300" y="3238500"/>
          <p14:tracePt t="20884" x="3486150" y="3238500"/>
          <p14:tracePt t="20898" x="3511550" y="3238500"/>
          <p14:tracePt t="20917" x="3543300" y="3238500"/>
          <p14:tracePt t="20933" x="3581400" y="3238500"/>
          <p14:tracePt t="20936" x="3600450" y="3244850"/>
          <p14:tracePt t="20949" x="3625850" y="3244850"/>
          <p14:tracePt t="20967" x="3676650" y="3244850"/>
          <p14:tracePt t="20984" x="3784600" y="3238500"/>
          <p14:tracePt t="21000" x="3835400" y="3213100"/>
          <p14:tracePt t="21016" x="3854450" y="3200400"/>
          <p14:tracePt t="21066" x="3854450" y="3187700"/>
          <p14:tracePt t="21083" x="3790950" y="3124200"/>
          <p14:tracePt t="21101" x="3676650" y="3048000"/>
          <p14:tracePt t="21117" x="3575050" y="2997200"/>
          <p14:tracePt t="21134" x="3473450" y="2959100"/>
          <p14:tracePt t="21149" x="3397250" y="2933700"/>
          <p14:tracePt t="21166" x="3352800" y="2921000"/>
          <p14:tracePt t="21184" x="3327400" y="2914650"/>
          <p14:tracePt t="21200" x="3263900" y="2895600"/>
          <p14:tracePt t="21218" x="3162300" y="2876550"/>
          <p14:tracePt t="21234" x="2965450" y="2851150"/>
          <p14:tracePt t="21249" x="2851150" y="2844800"/>
          <p14:tracePt t="21267" x="2800350" y="2844800"/>
          <p14:tracePt t="21283" x="2768600" y="2838450"/>
          <p14:tracePt t="21300" x="2743200" y="2838450"/>
          <p14:tracePt t="21317" x="2698750" y="2832100"/>
          <p14:tracePt t="21334" x="2578100" y="2825750"/>
          <p14:tracePt t="21351" x="2470150" y="2825750"/>
          <p14:tracePt t="21367" x="2381250" y="2825750"/>
          <p14:tracePt t="21383" x="2311400" y="2819400"/>
          <p14:tracePt t="21400" x="2241550" y="2819400"/>
          <p14:tracePt t="21417" x="2184400" y="2819400"/>
          <p14:tracePt t="21433" x="2120900" y="2819400"/>
          <p14:tracePt t="21450" x="2076450" y="2819400"/>
          <p14:tracePt t="21453" x="2051050" y="2819400"/>
          <p14:tracePt t="21466" x="2038350" y="2819400"/>
          <p14:tracePt t="21484" x="1987550" y="2825750"/>
          <p14:tracePt t="21500" x="1949450" y="2838450"/>
          <p14:tracePt t="21516" x="1930400" y="2838450"/>
          <p14:tracePt t="21534" x="1911350" y="2844800"/>
          <p14:tracePt t="21550" x="1898650" y="2844800"/>
          <p14:tracePt t="21584" x="1892300" y="2844800"/>
          <p14:tracePt t="21617" x="1885950" y="2857500"/>
          <p14:tracePt t="21634" x="1879600" y="2863850"/>
          <p14:tracePt t="21649" x="1873250" y="2876550"/>
          <p14:tracePt t="21653" x="1873250" y="2882900"/>
          <p14:tracePt t="21684" x="1873250" y="2889250"/>
          <p14:tracePt t="21700" x="1873250" y="2895600"/>
          <p14:tracePt t="21715" x="1873250" y="2901950"/>
          <p14:tracePt t="21719" x="1879600" y="2908300"/>
          <p14:tracePt t="21732" x="1892300" y="2921000"/>
          <p14:tracePt t="21751" x="1917700" y="2940050"/>
          <p14:tracePt t="21767" x="1955800" y="2965450"/>
          <p14:tracePt t="21783" x="1993900" y="2971800"/>
          <p14:tracePt t="21800" x="2032000" y="2984500"/>
          <p14:tracePt t="21816" x="2063750" y="2984500"/>
          <p14:tracePt t="21834" x="2108200" y="2984500"/>
          <p14:tracePt t="21851" x="2178050" y="2978150"/>
          <p14:tracePt t="21866" x="2247900" y="2978150"/>
          <p14:tracePt t="21884" x="2317750" y="2978150"/>
          <p14:tracePt t="21899" x="2381250" y="2984500"/>
          <p14:tracePt t="21917" x="2413000" y="2984500"/>
          <p14:tracePt t="21933" x="2438400" y="2984500"/>
          <p14:tracePt t="21936" x="2457450" y="2984500"/>
          <p14:tracePt t="21954" x="2476500" y="2984500"/>
          <p14:tracePt t="21968" x="2495550" y="2984500"/>
          <p14:tracePt t="21983" x="2527300" y="2990850"/>
          <p14:tracePt t="21999" x="2559050" y="2990850"/>
          <p14:tracePt t="22016" x="2597150" y="2990850"/>
          <p14:tracePt t="22033" x="2628900" y="2990850"/>
          <p14:tracePt t="22050" x="2660650" y="2990850"/>
          <p14:tracePt t="22053" x="2673350" y="2990850"/>
          <p14:tracePt t="22066" x="2686050" y="2990850"/>
          <p14:tracePt t="22084" x="2743200" y="2990850"/>
          <p14:tracePt t="22100" x="2762250" y="2990850"/>
          <p14:tracePt t="22117" x="2825750" y="2990850"/>
          <p14:tracePt t="22134" x="2857500" y="2990850"/>
          <p14:tracePt t="22149" x="2895600" y="2984500"/>
          <p14:tracePt t="22166" x="2927350" y="2978150"/>
          <p14:tracePt t="22183" x="2990850" y="2978150"/>
          <p14:tracePt t="22201" x="3073400" y="2971800"/>
          <p14:tracePt t="22203" x="3124200" y="2971800"/>
          <p14:tracePt t="22217" x="3162300" y="2971800"/>
          <p14:tracePt t="22232" x="3251200" y="2971800"/>
          <p14:tracePt t="22249" x="3270250" y="2971800"/>
          <p14:tracePt t="22266" x="3282950" y="2971800"/>
          <p14:tracePt t="22281" x="3308350" y="2965450"/>
          <p14:tracePt t="22301" x="3340100" y="2965450"/>
          <p14:tracePt t="22317" x="3390900" y="2965450"/>
          <p14:tracePt t="22333" x="3435350" y="2965450"/>
          <p14:tracePt t="22351" x="3473450" y="2959100"/>
          <p14:tracePt t="22366" x="3473450" y="2952750"/>
          <p14:tracePt t="22384" x="3479800" y="2952750"/>
          <p14:tracePt t="22443" x="3486150" y="2952750"/>
          <p14:tracePt t="22452" x="3492500" y="2952750"/>
          <p14:tracePt t="22467" x="3505200" y="2952750"/>
          <p14:tracePt t="22483" x="3536950" y="2952750"/>
          <p14:tracePt t="22499" x="3556000" y="2952750"/>
          <p14:tracePt t="22516" x="3562350" y="2946400"/>
          <p14:tracePt t="22532" x="3568700" y="2946400"/>
          <p14:tracePt t="22551" x="3575050" y="2946400"/>
          <p14:tracePt t="22565" x="3587750" y="2940050"/>
          <p14:tracePt t="22568" x="3594100" y="2940050"/>
          <p14:tracePt t="22584" x="3600450" y="2940050"/>
          <p14:tracePt t="22601" x="3619500" y="2933700"/>
          <p14:tracePt t="22616" x="3644900" y="2933700"/>
          <p14:tracePt t="22634" x="3683000" y="2927350"/>
          <p14:tracePt t="22649" x="3702050" y="2921000"/>
          <p14:tracePt t="22666" x="3721100" y="2921000"/>
          <p14:tracePt t="22684" x="3727450" y="2921000"/>
          <p14:tracePt t="22700" x="3733800" y="2921000"/>
          <p14:tracePt t="22733" x="3740150" y="2921000"/>
          <p14:tracePt t="22765" x="3765550" y="2921000"/>
          <p14:tracePt t="22783" x="3803650" y="2921000"/>
          <p14:tracePt t="22800" x="3841750" y="2921000"/>
          <p14:tracePt t="22817" x="3879850" y="2921000"/>
          <p14:tracePt t="22833" x="3917950" y="2921000"/>
          <p14:tracePt t="22849" x="3962400" y="2921000"/>
          <p14:tracePt t="22867" x="4013200" y="2914650"/>
          <p14:tracePt t="22885" x="4032250" y="2914650"/>
          <p14:tracePt t="22916" x="4038600" y="2914650"/>
          <p14:tracePt t="22932" x="4064000" y="2914650"/>
          <p14:tracePt t="22949" x="4121150" y="2914650"/>
          <p14:tracePt t="22967" x="4222750" y="2921000"/>
          <p14:tracePt t="22982" x="4375150" y="2933700"/>
          <p14:tracePt t="22999" x="4457700" y="2946400"/>
          <p14:tracePt t="23016" x="4565650" y="2959100"/>
          <p14:tracePt t="23033" x="4692650" y="2971800"/>
          <p14:tracePt t="23037" x="4749800" y="2978150"/>
          <p14:tracePt t="23052" x="4800600" y="2984500"/>
          <p14:tracePt t="23067" x="4857750" y="2990850"/>
          <p14:tracePt t="23194" x="4838700" y="3003550"/>
          <p14:tracePt t="23203" x="4794250" y="3003550"/>
          <p14:tracePt t="23219" x="4673600" y="2990850"/>
          <p14:tracePt t="23236" x="4521200" y="2978150"/>
          <p14:tracePt t="23251" x="4349750" y="2978150"/>
          <p14:tracePt t="23266" x="4152900" y="2978150"/>
          <p14:tracePt t="23283" x="3962400" y="2978150"/>
          <p14:tracePt t="23299" x="3803650" y="2978150"/>
          <p14:tracePt t="23316" x="3670300" y="2965450"/>
          <p14:tracePt t="23333" x="3536950" y="2940050"/>
          <p14:tracePt t="23350" x="3340100" y="2882900"/>
          <p14:tracePt t="23368" x="3257550" y="2870200"/>
          <p14:tracePt t="23384" x="3194050" y="2857500"/>
          <p14:tracePt t="23402" x="3149600" y="2851150"/>
          <p14:tracePt t="23415" x="3130550" y="2851150"/>
          <p14:tracePt t="23434" x="3117850" y="2851150"/>
          <p14:tracePt t="23450" x="3111500" y="2851150"/>
          <p14:tracePt t="24358" x="3105150" y="2851150"/>
          <p14:tracePt t="24366" x="3060700" y="2908300"/>
          <p14:tracePt t="24385" x="2952750" y="3022600"/>
          <p14:tracePt t="24400" x="2851150" y="3136900"/>
          <p14:tracePt t="24416" x="2743200" y="3251200"/>
          <p14:tracePt t="24433" x="2647950" y="3346450"/>
          <p14:tracePt t="24449" x="2578100" y="3409950"/>
          <p14:tracePt t="24466" x="2527300" y="3435350"/>
          <p14:tracePt t="24469" x="2508250" y="3435350"/>
          <p14:tracePt t="24491" x="2432050" y="3448050"/>
          <p14:tracePt t="24507" x="2374900" y="3460750"/>
          <p14:tracePt t="24517" x="2336800" y="3473450"/>
          <p14:tracePt t="24533" x="2266950" y="3486150"/>
          <p14:tracePt t="24550" x="2203450" y="3492500"/>
          <p14:tracePt t="24566" x="2165350" y="3492500"/>
          <p14:tracePt t="24584" x="2159000" y="3498850"/>
          <p14:tracePt t="24661" x="2159000" y="3492500"/>
          <p14:tracePt t="24683" x="2159000" y="3479800"/>
          <p14:tracePt t="24700" x="2152650" y="3467100"/>
          <p14:tracePt t="24716" x="2133600" y="3454400"/>
          <p14:tracePt t="24733" x="2127250" y="3448050"/>
          <p14:tracePt t="24748" x="2120900" y="3448050"/>
          <p14:tracePt t="24767" x="2108200" y="3435350"/>
          <p14:tracePt t="24783" x="2076450" y="3422650"/>
          <p14:tracePt t="24800" x="2038350" y="3409950"/>
          <p14:tracePt t="24817" x="2006600" y="3390900"/>
          <p14:tracePt t="24851" x="2038350" y="3390900"/>
          <p14:tracePt t="24866" x="2190750" y="3403600"/>
          <p14:tracePt t="24884" x="2368550" y="3409950"/>
          <p14:tracePt t="24899" x="2501900" y="3416300"/>
          <p14:tracePt t="24902" x="2546350" y="3422650"/>
          <p14:tracePt t="24917" x="2571750" y="3422650"/>
          <p14:tracePt t="24933" x="2616200" y="3429000"/>
          <p14:tracePt t="24936" x="2635250" y="3429000"/>
          <p14:tracePt t="24950" x="2660650" y="3429000"/>
          <p14:tracePt t="24966" x="2698750" y="3429000"/>
          <p14:tracePt t="24983" x="2743200" y="3429000"/>
          <p14:tracePt t="24999" x="2774950" y="3429000"/>
          <p14:tracePt t="25015" x="2832100" y="3435350"/>
          <p14:tracePt t="25033" x="2914650" y="3441700"/>
          <p14:tracePt t="25050" x="3035300" y="3454400"/>
          <p14:tracePt t="25066" x="3143250" y="3460750"/>
          <p14:tracePt t="25083" x="3251200" y="3460750"/>
          <p14:tracePt t="25100" x="3397250" y="3460750"/>
          <p14:tracePt t="25117" x="3517900" y="3467100"/>
          <p14:tracePt t="25134" x="3644900" y="3479800"/>
          <p14:tracePt t="25150" x="3765550" y="3492500"/>
          <p14:tracePt t="25167" x="3860800" y="3498850"/>
          <p14:tracePt t="25170" x="3886200" y="3498850"/>
          <p14:tracePt t="25184" x="3905250" y="3498850"/>
          <p14:tracePt t="25199" x="3930650" y="3498850"/>
          <p14:tracePt t="25215" x="3962400" y="3498850"/>
          <p14:tracePt t="25233" x="4013200" y="3498850"/>
          <p14:tracePt t="25249" x="4032250" y="3498850"/>
          <p14:tracePt t="25266" x="4057650" y="3498850"/>
          <p14:tracePt t="25283" x="4089400" y="3492500"/>
          <p14:tracePt t="25299" x="4114800" y="3473450"/>
          <p14:tracePt t="25316" x="4159250" y="3460750"/>
          <p14:tracePt t="25320" x="4184650" y="3454400"/>
          <p14:tracePt t="25335" x="4273550" y="3435350"/>
          <p14:tracePt t="25351" x="4356100" y="3416300"/>
          <p14:tracePt t="25367" x="4387850" y="3397250"/>
          <p14:tracePt t="25383" x="4394200" y="3390900"/>
          <p14:tracePt t="25400" x="4406900" y="3384550"/>
          <p14:tracePt t="25417" x="4432300" y="3365500"/>
          <p14:tracePt t="25433" x="4483100" y="3333750"/>
          <p14:tracePt t="25449" x="4514850" y="3314700"/>
          <p14:tracePt t="25466" x="4514850" y="3302000"/>
          <p14:tracePt t="25469" x="4514850" y="3295650"/>
          <p14:tracePt t="25484" x="4514850" y="3276600"/>
          <p14:tracePt t="25499" x="4495800" y="3244850"/>
          <p14:tracePt t="25515" x="4470400" y="3213100"/>
          <p14:tracePt t="25533" x="4438650" y="3187700"/>
          <p14:tracePt t="25550" x="4419600" y="3168650"/>
          <p14:tracePt t="25566" x="4343400" y="3143250"/>
          <p14:tracePt t="25584" x="4273550" y="3124200"/>
          <p14:tracePt t="25600" x="4146550" y="3098800"/>
          <p14:tracePt t="25617" x="4051300" y="3086100"/>
          <p14:tracePt t="25634" x="3981450" y="3086100"/>
          <p14:tracePt t="25648" x="3937000" y="3086100"/>
          <p14:tracePt t="25666" x="3898900" y="3086100"/>
          <p14:tracePt t="25681" x="3854450" y="3086100"/>
          <p14:tracePt t="25699" x="3810000" y="3086100"/>
          <p14:tracePt t="25716" x="3727450" y="3098800"/>
          <p14:tracePt t="25719" x="3683000" y="3105150"/>
          <p14:tracePt t="25734" x="3613150" y="3117850"/>
          <p14:tracePt t="25750" x="3575050" y="3136900"/>
          <p14:tracePt t="25766" x="3556000" y="3136900"/>
          <p14:tracePt t="25783" x="3543300" y="3149600"/>
          <p14:tracePt t="25800" x="3536950" y="3149600"/>
          <p14:tracePt t="25817" x="3517900" y="3168650"/>
          <p14:tracePt t="25833" x="3492500" y="3194050"/>
          <p14:tracePt t="25850" x="3473450" y="3238500"/>
          <p14:tracePt t="25867" x="3473450" y="3263900"/>
          <p14:tracePt t="25883" x="3486150" y="3282950"/>
          <p14:tracePt t="25899" x="3505200" y="3302000"/>
          <p14:tracePt t="25917" x="3530600" y="3321050"/>
          <p14:tracePt t="25919" x="3543300" y="3327400"/>
          <p14:tracePt t="25933" x="3562350" y="3340100"/>
          <p14:tracePt t="25950" x="3606800" y="3359150"/>
          <p14:tracePt t="25966" x="3644900" y="3365500"/>
          <p14:tracePt t="25983" x="3714750" y="3371850"/>
          <p14:tracePt t="25999" x="3746500" y="3371850"/>
          <p14:tracePt t="26016" x="3771900" y="3371850"/>
          <p14:tracePt t="26033" x="3797300" y="3371850"/>
          <p14:tracePt t="26050" x="3822700" y="3371850"/>
          <p14:tracePt t="26066" x="3886200" y="3371850"/>
          <p14:tracePt t="26083" x="3975100" y="3371850"/>
          <p14:tracePt t="26100" x="4146550" y="3371850"/>
          <p14:tracePt t="26117" x="4235450" y="3359150"/>
          <p14:tracePt t="26134" x="4279900" y="3340100"/>
          <p14:tracePt t="26149" x="4292600" y="3327400"/>
          <p14:tracePt t="26166" x="4292600" y="3314700"/>
          <p14:tracePt t="26182" x="4298950" y="3302000"/>
          <p14:tracePt t="26199" x="4318000" y="3282950"/>
          <p14:tracePt t="26216" x="4337050" y="3257550"/>
          <p14:tracePt t="26219" x="4337050" y="3251200"/>
          <p14:tracePt t="26234" x="4349750" y="3225800"/>
          <p14:tracePt t="26250" x="4349750" y="3213100"/>
          <p14:tracePt t="26281" x="4356100" y="3194050"/>
          <p14:tracePt t="26299" x="4356100" y="3168650"/>
          <p14:tracePt t="26316" x="4349750" y="3149600"/>
          <p14:tracePt t="26332" x="4343400" y="3143250"/>
          <p14:tracePt t="26349" x="4337050" y="3136900"/>
          <p14:tracePt t="26367" x="4311650" y="3130550"/>
          <p14:tracePt t="26383" x="4298950" y="3124200"/>
          <p14:tracePt t="26400" x="4260850" y="3117850"/>
          <p14:tracePt t="26417" x="4216400" y="3111500"/>
          <p14:tracePt t="26433" x="4171950" y="3111500"/>
          <p14:tracePt t="26436" x="4146550" y="3111500"/>
          <p14:tracePt t="26449" x="4127500" y="3111500"/>
          <p14:tracePt t="26466" x="4089400" y="3111500"/>
          <p14:tracePt t="26469" x="4076700" y="3111500"/>
          <p14:tracePt t="26483" x="4051300" y="3111500"/>
          <p14:tracePt t="26499" x="4019550" y="3111500"/>
          <p14:tracePt t="26514" x="3981450" y="3124200"/>
          <p14:tracePt t="26533" x="3943350" y="3136900"/>
          <p14:tracePt t="26551" x="3917950" y="3168650"/>
          <p14:tracePt t="26565" x="3905250" y="3200400"/>
          <p14:tracePt t="26584" x="3898900" y="3225800"/>
          <p14:tracePt t="26586" x="3898900" y="3244850"/>
          <p14:tracePt t="26601" x="3898900" y="3263900"/>
          <p14:tracePt t="26617" x="3911600" y="3289300"/>
          <p14:tracePt t="26634" x="3937000" y="3314700"/>
          <p14:tracePt t="26650" x="3962400" y="3333750"/>
          <p14:tracePt t="26666" x="3981450" y="3346450"/>
          <p14:tracePt t="26683" x="4006850" y="3352800"/>
          <p14:tracePt t="26700" x="4032250" y="3359150"/>
          <p14:tracePt t="26716" x="4064000" y="3359150"/>
          <p14:tracePt t="26733" x="4114800" y="3359150"/>
          <p14:tracePt t="26750" x="4133850" y="3352800"/>
          <p14:tracePt t="26765" x="4140200" y="3352800"/>
          <p14:tracePt t="26783" x="4146550" y="3346450"/>
          <p14:tracePt t="26800" x="4159250" y="3346450"/>
          <p14:tracePt t="26818" x="4178300" y="3340100"/>
          <p14:tracePt t="26833" x="4184650" y="3333750"/>
          <p14:tracePt t="26850" x="4197350" y="3327400"/>
          <p14:tracePt t="26867" x="4203700" y="3321050"/>
          <p14:tracePt t="26900" x="4210050" y="3314700"/>
          <p14:tracePt t="26916" x="4216400" y="3308350"/>
          <p14:tracePt t="26931" x="4222750" y="3302000"/>
          <p14:tracePt t="26950" x="4222750" y="3289300"/>
          <p14:tracePt t="26968" x="4229100" y="3282950"/>
          <p14:tracePt t="26982" x="4229100" y="3276600"/>
          <p14:tracePt t="27000" x="4229100" y="3270250"/>
          <p14:tracePt t="27015" x="4235450" y="3257550"/>
          <p14:tracePt t="27033" x="4235450" y="3251200"/>
          <p14:tracePt t="27050" x="4235450" y="3244850"/>
          <p14:tracePt t="27083" x="4235450" y="3232150"/>
          <p14:tracePt t="27086" x="4235450" y="3225800"/>
          <p14:tracePt t="27099" x="4235450" y="3219450"/>
          <p14:tracePt t="27117" x="4235450" y="3213100"/>
          <p14:tracePt t="27133" x="4222750" y="3206750"/>
          <p14:tracePt t="27148" x="4216400" y="3206750"/>
          <p14:tracePt t="27167" x="4203700" y="3194050"/>
          <p14:tracePt t="27182" x="4191000" y="3194050"/>
          <p14:tracePt t="27199" x="4184650" y="3194050"/>
          <p14:tracePt t="27234" x="4178300" y="3194050"/>
          <p14:tracePt t="27249" x="4165600" y="3194050"/>
          <p14:tracePt t="27264" x="4133850" y="3200400"/>
          <p14:tracePt t="27283" x="4127500" y="3200400"/>
          <p14:tracePt t="27300" x="4121150" y="3200400"/>
          <p14:tracePt t="27315" x="4114800" y="3200400"/>
          <p14:tracePt t="27332" x="4108450" y="3200400"/>
          <p14:tracePt t="27336" x="4102100" y="3200400"/>
          <p14:tracePt t="27367" x="4076700" y="3206750"/>
          <p14:tracePt t="27383" x="4070350" y="3213100"/>
          <p14:tracePt t="27400" x="4064000" y="3219450"/>
          <p14:tracePt t="27416" x="4051300" y="3225800"/>
          <p14:tracePt t="27433" x="4032250" y="3232150"/>
          <p14:tracePt t="27448" x="4013200" y="3232150"/>
          <p14:tracePt t="27467" x="4006850" y="3244850"/>
          <p14:tracePt t="27483" x="3994150" y="3251200"/>
          <p14:tracePt t="27500" x="3987800" y="3257550"/>
          <p14:tracePt t="27515" x="3981450" y="3270250"/>
          <p14:tracePt t="27533" x="3975100" y="3289300"/>
          <p14:tracePt t="27550" x="3968750" y="3302000"/>
          <p14:tracePt t="27553" x="3962400" y="3308350"/>
          <p14:tracePt t="27567" x="3962400" y="3327400"/>
          <p14:tracePt t="27584" x="3962400" y="3352800"/>
          <p14:tracePt t="27600" x="3962400" y="3378200"/>
          <p14:tracePt t="27617" x="3968750" y="3390900"/>
          <p14:tracePt t="27634" x="3981450" y="3416300"/>
          <p14:tracePt t="27648" x="4006850" y="3422650"/>
          <p14:tracePt t="27666" x="4038600" y="3435350"/>
          <p14:tracePt t="27682" x="4070350" y="3441700"/>
          <p14:tracePt t="27699" x="4121150" y="3441700"/>
          <p14:tracePt t="27717" x="4184650" y="3441700"/>
          <p14:tracePt t="27732" x="4248150" y="3441700"/>
          <p14:tracePt t="27749" x="4267200" y="3435350"/>
          <p14:tracePt t="27765" x="4279900" y="3435350"/>
          <p14:tracePt t="27782" x="4279900" y="3429000"/>
          <p14:tracePt t="27800" x="4286250" y="3429000"/>
          <p14:tracePt t="27816" x="4292600" y="3416300"/>
          <p14:tracePt t="27832" x="4298950" y="3403600"/>
          <p14:tracePt t="27836" x="4298950" y="3390900"/>
          <p14:tracePt t="27851" x="4305300" y="3371850"/>
          <p14:tracePt t="27866" x="4298950" y="3340100"/>
          <p14:tracePt t="27883" x="4279900" y="3321050"/>
          <p14:tracePt t="27900" x="4267200" y="3314700"/>
          <p14:tracePt t="27916" x="4248150" y="3302000"/>
          <p14:tracePt t="27932" x="4235450" y="3302000"/>
          <p14:tracePt t="27950" x="4210050" y="3295650"/>
          <p14:tracePt t="27952" x="4203700" y="3289300"/>
          <p14:tracePt t="27966" x="4191000" y="3289300"/>
          <p14:tracePt t="27985" x="4146550" y="3282950"/>
          <p14:tracePt t="28000" x="4127500" y="3282950"/>
          <p14:tracePt t="28017" x="4095750" y="3282950"/>
          <p14:tracePt t="28031" x="4064000" y="3276600"/>
          <p14:tracePt t="28049" x="4025900" y="3270250"/>
          <p14:tracePt t="28065" x="3994150" y="3270250"/>
          <p14:tracePt t="28084" x="3943350" y="3270250"/>
          <p14:tracePt t="28097" x="3898900" y="3270250"/>
          <p14:tracePt t="28120" x="3848100" y="3276600"/>
          <p14:tracePt t="28148" x="3810000" y="3289300"/>
          <p14:tracePt t="28157" x="3803650" y="3289300"/>
          <p14:tracePt t="28169" x="3778250" y="3302000"/>
          <p14:tracePt t="28183" x="3771900" y="3302000"/>
          <p14:tracePt t="28200" x="3740150" y="3314700"/>
          <p14:tracePt t="28202" x="3727450" y="3321050"/>
          <p14:tracePt t="28217" x="3721100" y="3321050"/>
          <p14:tracePt t="28234" x="3695700" y="3340100"/>
          <p14:tracePt t="28265" x="3689350" y="3346450"/>
          <p14:tracePt t="30242" x="3689350" y="3378200"/>
          <p14:tracePt t="30257" x="3676650" y="3448050"/>
          <p14:tracePt t="30267" x="3676650" y="3460750"/>
          <p14:tracePt t="30283" x="3663950" y="3498850"/>
          <p14:tracePt t="30300" x="3644900" y="3530600"/>
          <p14:tracePt t="30314" x="3600450" y="3568700"/>
          <p14:tracePt t="30332" x="3505200" y="3613150"/>
          <p14:tracePt t="30349" x="3409950" y="3638550"/>
          <p14:tracePt t="30366" x="3302000" y="3638550"/>
          <p14:tracePt t="30383" x="3219450" y="3638550"/>
          <p14:tracePt t="30401" x="3155950" y="3638550"/>
          <p14:tracePt t="30416" x="3060700" y="3632200"/>
          <p14:tracePt t="30432" x="2952750" y="3625850"/>
          <p14:tracePt t="30448" x="2895600" y="3619500"/>
          <p14:tracePt t="30466" x="2863850" y="3606800"/>
          <p14:tracePt t="30481" x="2851150" y="3600450"/>
          <p14:tracePt t="30567" x="2844800" y="3594100"/>
          <p14:tracePt t="30575" x="2819400" y="3562350"/>
          <p14:tracePt t="30586" x="2806700" y="3536950"/>
          <p14:tracePt t="30600" x="2774950" y="3498850"/>
          <p14:tracePt t="30615" x="2762250" y="3486150"/>
          <p14:tracePt t="30634" x="2755900" y="3479800"/>
          <p14:tracePt t="30650" x="2749550" y="3473450"/>
          <p14:tracePt t="30693" x="2749550" y="3467100"/>
          <p14:tracePt t="30716" x="2717800" y="3460750"/>
          <p14:tracePt t="30732" x="2660650" y="3441700"/>
          <p14:tracePt t="30750" x="2578100" y="3429000"/>
          <p14:tracePt t="30766" x="2533650" y="3422650"/>
          <p14:tracePt t="30782" x="2489200" y="3422650"/>
          <p14:tracePt t="30800" x="2457450" y="3422650"/>
          <p14:tracePt t="30803" x="2438400" y="3422650"/>
          <p14:tracePt t="30815" x="2419350" y="3422650"/>
          <p14:tracePt t="30832" x="2368550" y="3409950"/>
          <p14:tracePt t="30836" x="2349500" y="3403600"/>
          <p14:tracePt t="30849" x="2330450" y="3403600"/>
          <p14:tracePt t="30866" x="2286000" y="3403600"/>
          <p14:tracePt t="30883" x="2266950" y="3397250"/>
          <p14:tracePt t="30899" x="2241550" y="3384550"/>
          <p14:tracePt t="30917" x="2222500" y="3378200"/>
          <p14:tracePt t="30933" x="2165350" y="3359150"/>
          <p14:tracePt t="30949" x="2095500" y="3352800"/>
          <p14:tracePt t="30966" x="2025650" y="3340100"/>
          <p14:tracePt t="30983" x="1911350" y="3333750"/>
          <p14:tracePt t="31000" x="1873250" y="3327400"/>
          <p14:tracePt t="31015" x="1866900" y="3321050"/>
          <p14:tracePt t="31033" x="1860550" y="3321050"/>
          <p14:tracePt t="31049" x="1854200" y="3321050"/>
          <p14:tracePt t="31065" x="1841500" y="3314700"/>
          <p14:tracePt t="31082" x="1835150" y="3314700"/>
          <p14:tracePt t="31116" x="1835150" y="3308350"/>
          <p14:tracePt t="31132" x="1809750" y="3289300"/>
          <p14:tracePt t="31147" x="1746250" y="3219450"/>
          <p14:tracePt t="31166" x="1651000" y="3092450"/>
          <p14:tracePt t="31183" x="1600200" y="3028950"/>
          <p14:tracePt t="31215" x="1600200" y="3022600"/>
          <p14:tracePt t="31344" x="1606550" y="3022600"/>
          <p14:tracePt t="31361" x="1651000" y="3035300"/>
          <p14:tracePt t="31385" x="1695450" y="3041650"/>
          <p14:tracePt t="31400" x="1701800" y="3041650"/>
          <p14:tracePt t="31404" x="1708150" y="3035300"/>
          <p14:tracePt t="31416" x="1714500" y="3022600"/>
          <p14:tracePt t="31430" x="1720850" y="2959100"/>
          <p14:tracePt t="31449" x="1689100" y="2895600"/>
          <p14:tracePt t="31470" x="1619250" y="2838450"/>
          <p14:tracePt t="31494" x="1543050" y="2806700"/>
          <p14:tracePt t="31506" x="1466850" y="2787650"/>
          <p14:tracePt t="31515" x="1435100" y="2774950"/>
          <p14:tracePt t="31532" x="1352550" y="2768600"/>
          <p14:tracePt t="31549" x="1276350" y="2768600"/>
          <p14:tracePt t="31566" x="1206500" y="2768600"/>
          <p14:tracePt t="31585" x="1155700" y="2768600"/>
          <p14:tracePt t="31610" x="1111250" y="2794000"/>
          <p14:tracePt t="31623" x="1073150" y="2806700"/>
          <p14:tracePt t="31632" x="1054100" y="2819400"/>
          <p14:tracePt t="31650" x="1022350" y="2832100"/>
          <p14:tracePt t="31666" x="990600" y="2857500"/>
          <p14:tracePt t="31682" x="971550" y="2882900"/>
          <p14:tracePt t="31699" x="952500" y="2908300"/>
          <p14:tracePt t="31715" x="952500" y="2940050"/>
          <p14:tracePt t="31737" x="958850" y="2990850"/>
          <p14:tracePt t="31754" x="990600" y="3035300"/>
          <p14:tracePt t="31756" x="1028700" y="3054350"/>
          <p14:tracePt t="31769" x="1073150" y="3073400"/>
          <p14:tracePt t="31786" x="1225550" y="3111500"/>
          <p14:tracePt t="31804" x="1403350" y="3124200"/>
          <p14:tracePt t="31807" x="1504950" y="3124200"/>
          <p14:tracePt t="31818" x="1676400" y="3124200"/>
          <p14:tracePt t="31832" x="1727200" y="3098800"/>
          <p14:tracePt t="31847" x="1784350" y="3060700"/>
          <p14:tracePt t="31867" x="1746250" y="2971800"/>
          <p14:tracePt t="31899" x="1466850" y="2876550"/>
          <p14:tracePt t="31915" x="1212850" y="2851150"/>
          <p14:tracePt t="31932" x="1073150" y="2851150"/>
          <p14:tracePt t="31948" x="1047750" y="2857500"/>
          <p14:tracePt t="31987" x="1066800" y="2933700"/>
          <p14:tracePt t="32010" x="1174750" y="3067050"/>
          <p14:tracePt t="32025" x="1244600" y="3130550"/>
          <p14:tracePt t="32034" x="1276350" y="3155950"/>
          <p14:tracePt t="32052" x="1320800" y="3181350"/>
          <p14:tracePt t="32064" x="1339850" y="3187700"/>
          <p14:tracePt t="32069" x="1346200" y="3187700"/>
          <p14:tracePt t="32083" x="1352550" y="3187700"/>
          <p14:tracePt t="32086" x="1358900" y="3187700"/>
          <p14:tracePt t="32099" x="1365250" y="3187700"/>
          <p14:tracePt t="32115" x="1377950" y="3187700"/>
          <p14:tracePt t="32131" x="1384300" y="3187700"/>
          <p14:tracePt t="32185" x="1390650" y="3187700"/>
          <p14:tracePt t="32197" x="1403350" y="3187700"/>
          <p14:tracePt t="32215" x="1454150" y="3200400"/>
          <p14:tracePt t="32219" x="1479550" y="3206750"/>
          <p14:tracePt t="32232" x="1511300" y="3206750"/>
          <p14:tracePt t="32257" x="1524000" y="3206750"/>
          <p14:tracePt t="32289" x="1536700" y="3206750"/>
          <p14:tracePt t="32298" x="1549400" y="3200400"/>
          <p14:tracePt t="32315" x="1581150" y="3194050"/>
          <p14:tracePt t="32332" x="1619250" y="3187700"/>
          <p14:tracePt t="32335" x="1625600" y="3181350"/>
          <p14:tracePt t="32354" x="1631950" y="3175000"/>
          <p14:tracePt t="32368" x="1644650" y="3168650"/>
          <p14:tracePt t="32390" x="1644650" y="3162300"/>
          <p14:tracePt t="32406" x="1657350" y="3155950"/>
          <p14:tracePt t="32415" x="1663700" y="3155950"/>
          <p14:tracePt t="32431" x="1663700" y="3149600"/>
          <p14:tracePt t="32610" x="1663700" y="3162300"/>
          <p14:tracePt t="32629" x="1663700" y="3187700"/>
          <p14:tracePt t="32653" x="1651000" y="3225800"/>
          <p14:tracePt t="32665" x="1651000" y="3232150"/>
          <p14:tracePt t="32683" x="1651000" y="3244850"/>
          <p14:tracePt t="32699" x="1651000" y="3257550"/>
          <p14:tracePt t="32715" x="1651000" y="3263900"/>
          <p14:tracePt t="32731" x="1651000" y="3282950"/>
          <p14:tracePt t="32749" x="1651000" y="3302000"/>
          <p14:tracePt t="32765" x="1651000" y="3327400"/>
          <p14:tracePt t="32782" x="1651000" y="3346450"/>
          <p14:tracePt t="32799" x="1651000" y="3378200"/>
          <p14:tracePt t="32815" x="1657350" y="3403600"/>
          <p14:tracePt t="32819" x="1663700" y="3416300"/>
          <p14:tracePt t="32833" x="1663700" y="3429000"/>
          <p14:tracePt t="32850" x="1663700" y="3454400"/>
          <p14:tracePt t="32863" x="1663700" y="3460750"/>
          <p14:tracePt t="32914" x="1651000" y="3473450"/>
          <p14:tracePt t="32932" x="1638300" y="3473450"/>
          <p14:tracePt t="32949" x="1631950" y="3479800"/>
          <p14:tracePt t="33079" x="1625600" y="3479800"/>
          <p14:tracePt t="33156" x="1619250" y="3479800"/>
          <p14:tracePt t="33180" x="1587500" y="3460750"/>
          <p14:tracePt t="33194" x="1581150" y="3454400"/>
          <p14:tracePt t="33205" x="1574800" y="3454400"/>
          <p14:tracePt t="33216" x="1574800" y="3448050"/>
          <p14:tracePt t="33251" x="1568450" y="3448050"/>
          <p14:tracePt t="33272" x="1562100" y="3448050"/>
          <p14:tracePt t="33299" x="1555750" y="3441700"/>
          <p14:tracePt t="33315" x="1549400" y="3441700"/>
          <p14:tracePt t="33333" x="1543050" y="3435350"/>
          <p14:tracePt t="33347" x="1536700" y="3429000"/>
          <p14:tracePt t="33364" x="1536700" y="3416300"/>
          <p14:tracePt t="33367" x="1536700" y="3409950"/>
          <p14:tracePt t="33381" x="1536700" y="3403600"/>
          <p14:tracePt t="33399" x="1530350" y="3397250"/>
          <p14:tracePt t="33611" x="1530350" y="3416300"/>
          <p14:tracePt t="33628" x="1530350" y="3454400"/>
          <p14:tracePt t="33635" x="1530350" y="3473450"/>
          <p14:tracePt t="33655" x="1530350" y="3530600"/>
          <p14:tracePt t="33665" x="1530350" y="3543300"/>
          <p14:tracePt t="33680" x="1530350" y="3568700"/>
          <p14:tracePt t="33698" x="1530350" y="3594100"/>
          <p14:tracePt t="33714" x="1530350" y="3619500"/>
          <p14:tracePt t="33731" x="1530350" y="3651250"/>
          <p14:tracePt t="33750" x="1530350" y="3683000"/>
          <p14:tracePt t="33764" x="1530350" y="3708400"/>
          <p14:tracePt t="33781" x="1530350" y="3721100"/>
          <p14:tracePt t="33797" x="1530350" y="3733800"/>
          <p14:tracePt t="33815" x="1530350" y="3746500"/>
          <p14:tracePt t="33832" x="1530350" y="3752850"/>
          <p14:tracePt t="33847" x="1530350" y="3759200"/>
          <p14:tracePt t="33987" x="1549400" y="3752850"/>
          <p14:tracePt t="34011" x="1619250" y="3733800"/>
          <p14:tracePt t="34028" x="1695450" y="3727450"/>
          <p14:tracePt t="34039" x="1822450" y="3727450"/>
          <p14:tracePt t="34049" x="1898650" y="3727450"/>
          <p14:tracePt t="34064" x="2063750" y="3727450"/>
          <p14:tracePt t="34082" x="2228850" y="3733800"/>
          <p14:tracePt t="34099" x="2362200" y="3733800"/>
          <p14:tracePt t="34116" x="2463800" y="3740150"/>
          <p14:tracePt t="34133" x="2527300" y="3746500"/>
          <p14:tracePt t="34150" x="2609850" y="3759200"/>
          <p14:tracePt t="34165" x="2686050" y="3771900"/>
          <p14:tracePt t="34182" x="2743200" y="3778250"/>
          <p14:tracePt t="34199" x="2768600" y="3778250"/>
          <p14:tracePt t="34215" x="2774950" y="3778250"/>
          <p14:tracePt t="34249" x="2781300" y="3778250"/>
          <p14:tracePt t="34264" x="2787650" y="3778250"/>
          <p14:tracePt t="34281" x="2800350" y="3778250"/>
          <p14:tracePt t="34298" x="2806700" y="3778250"/>
          <p14:tracePt t="34315" x="2819400" y="3778250"/>
          <p14:tracePt t="34332" x="2832100" y="3778250"/>
          <p14:tracePt t="34348" x="2844800" y="3778250"/>
          <p14:tracePt t="34383" x="2857500" y="3778250"/>
          <p14:tracePt t="34400" x="2870200" y="3778250"/>
          <p14:tracePt t="34415" x="2876550" y="3778250"/>
          <p14:tracePt t="34449" x="2876550" y="3771900"/>
          <p14:tracePt t="34482" x="2882900" y="3752850"/>
          <p14:tracePt t="34500" x="2889250" y="3714750"/>
          <p14:tracePt t="34514" x="2889250" y="3670300"/>
          <p14:tracePt t="34532" x="2895600" y="3632200"/>
          <p14:tracePt t="34549" x="2895600" y="3600450"/>
          <p14:tracePt t="34565" x="2895600" y="3568700"/>
          <p14:tracePt t="34582" x="2895600" y="3536950"/>
          <p14:tracePt t="34597" x="2895600" y="3511550"/>
          <p14:tracePt t="34616" x="2895600" y="3492500"/>
          <p14:tracePt t="34632" x="2895600" y="3486150"/>
          <p14:tracePt t="34650" x="2895600" y="3473450"/>
          <p14:tracePt t="34664" x="2895600" y="3467100"/>
          <p14:tracePt t="34682" x="2895600" y="3454400"/>
          <p14:tracePt t="34697" x="2889250" y="3448050"/>
          <p14:tracePt t="34732" x="2889250" y="3441700"/>
          <p14:tracePt t="34859" x="2882900" y="3441700"/>
          <p14:tracePt t="34872" x="2870200" y="3448050"/>
          <p14:tracePt t="34893" x="2806700" y="3448050"/>
          <p14:tracePt t="34908" x="2679700" y="3448050"/>
          <p14:tracePt t="34918" x="2609850" y="3448050"/>
          <p14:tracePt t="34921" x="2520950" y="3441700"/>
          <p14:tracePt t="34932" x="2451100" y="3435350"/>
          <p14:tracePt t="34949" x="2336800" y="3429000"/>
          <p14:tracePt t="34966" x="2254250" y="3422650"/>
          <p14:tracePt t="34982" x="2152650" y="3416300"/>
          <p14:tracePt t="35000" x="2082800" y="3416300"/>
          <p14:tracePt t="35016" x="1974850" y="3416300"/>
          <p14:tracePt t="35031" x="1835150" y="3409950"/>
          <p14:tracePt t="35048" x="1727200" y="3409950"/>
          <p14:tracePt t="35065" x="1638300" y="3409950"/>
          <p14:tracePt t="35068" x="1625600" y="3409950"/>
          <p14:tracePt t="35081" x="1619250" y="3409950"/>
          <p14:tracePt t="35098" x="1612900" y="3409950"/>
          <p14:tracePt t="35135" x="1606550" y="3409950"/>
          <p14:tracePt t="35612" x="1866900" y="3448050"/>
          <p14:tracePt t="35627" x="3175000" y="3530600"/>
          <p14:tracePt t="35639" x="4940300" y="3575050"/>
          <p14:tracePt t="35648" x="5867400" y="3606800"/>
          <p14:tracePt t="35665" x="7829550" y="3606800"/>
          <p14:tracePt t="35669" x="8807450" y="3568700"/>
          <p14:tracePt t="35683" x="9842500" y="3492500"/>
          <p14:tracePt t="35699" x="11715750" y="3371850"/>
          <p14:tracePt t="35725" x="1044575" y="2506663"/>
          <p14:tracePt t="35735" x="1368425" y="2260600"/>
          <p14:tracePt t="35739" x="1477963" y="2149475"/>
          <p14:tracePt t="35749" x="1546225" y="2030413"/>
          <p14:tracePt t="35754" x="1606550" y="1928813"/>
          <p14:tracePt t="35763" x="1665288" y="1835150"/>
          <p14:tracePt t="35770" x="1708150" y="1766888"/>
          <p14:tracePt t="35779" x="1758950" y="1716088"/>
          <p14:tracePt t="35786" x="1827213" y="1639888"/>
          <p14:tracePt t="35795" x="1920875" y="1555750"/>
          <p14:tracePt t="35803" x="1997075" y="1462088"/>
          <p14:tracePt t="35811" x="2081213" y="1360488"/>
          <p14:tracePt t="35818" x="2116138" y="1282700"/>
          <p14:tracePt t="35824" x="2116138" y="1223963"/>
          <p14:tracePt t="35836" x="2030413" y="1173163"/>
          <p14:tracePt t="35841" x="1843088" y="1096963"/>
          <p14:tracePt t="35852" x="1487488" y="1062038"/>
          <p14:tracePt t="35857" x="1198563" y="1062038"/>
          <p14:tracePt t="35869" x="849313" y="1062038"/>
          <p14:tracePt t="36048" x="815975" y="1003300"/>
          <p14:tracePt t="36056" x="765175" y="935038"/>
          <p14:tracePt t="36064" x="696913" y="833438"/>
          <p14:tracePt t="36070" x="569913" y="730250"/>
          <p14:tracePt t="36081" x="441325" y="636588"/>
          <p14:tracePt t="36087" x="288925" y="509588"/>
          <p14:tracePt t="36091" x="119063" y="40798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0AEF4-B08D-4006-A1E4-F84D21FE878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663FF2-6BD4-4104-874B-4D82D3537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73" y="1508130"/>
            <a:ext cx="11291048" cy="4626069"/>
          </a:xfrm>
        </p:spPr>
        <p:txBody>
          <a:bodyPr/>
          <a:lstStyle/>
          <a:p>
            <a:r>
              <a:rPr lang="nl-BE" dirty="0"/>
              <a:t>A List can also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looped</a:t>
            </a:r>
            <a:r>
              <a:rPr lang="nl-BE" dirty="0"/>
              <a:t> through with a </a:t>
            </a:r>
            <a:r>
              <a:rPr lang="nl-BE" dirty="0" err="1"/>
              <a:t>for</a:t>
            </a:r>
            <a:r>
              <a:rPr lang="nl-BE" dirty="0"/>
              <a:t> or a </a:t>
            </a:r>
            <a:r>
              <a:rPr lang="nl-BE" dirty="0" err="1"/>
              <a:t>while</a:t>
            </a:r>
            <a:r>
              <a:rPr lang="nl-BE" dirty="0"/>
              <a:t> loop.</a:t>
            </a:r>
          </a:p>
          <a:p>
            <a:r>
              <a:rPr lang="nl-BE" dirty="0"/>
              <a:t>Examples if </a:t>
            </a:r>
            <a:r>
              <a:rPr lang="nl-BE" dirty="0">
                <a:solidFill>
                  <a:srgbClr val="446785"/>
                </a:solidFill>
              </a:rPr>
              <a:t>you do NOT make any changes </a:t>
            </a:r>
            <a:r>
              <a:rPr lang="nl-BE" dirty="0"/>
              <a:t>to the List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0CBA3B-E20A-489C-8C8D-F4755941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F4E0D4-15EB-45BD-B782-555D4944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940" y="3463921"/>
            <a:ext cx="2357438" cy="14287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F7654C79-CC3B-495E-A77A-B19BB340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808" y="2664043"/>
            <a:ext cx="8930650" cy="3477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'Wonder'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Loving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Vincent'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Sparrow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Jumanji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(films[i])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(films[index])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index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077244-0B72-48AF-808C-859A0A39B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7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22"/>
    </mc:Choice>
    <mc:Fallback xmlns="">
      <p:transition spd="slow" advTm="2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6" x="212725" y="93663"/>
          <p14:tracePt t="694" x="306388" y="127000"/>
          <p14:tracePt t="706" x="415925" y="152400"/>
          <p14:tracePt t="708" x="560388" y="187325"/>
          <p14:tracePt t="717" x="747713" y="230188"/>
          <p14:tracePt t="725" x="935038" y="255588"/>
          <p14:tracePt t="734" x="1214438" y="306388"/>
          <p14:tracePt t="740" x="1579563" y="357188"/>
          <p14:tracePt t="748" x="1920875" y="425450"/>
          <p14:tracePt t="756" x="2319338" y="527050"/>
          <p14:tracePt t="764" x="2744788" y="620713"/>
          <p14:tracePt t="773" x="3219450" y="722313"/>
          <p14:tracePt t="780" x="3763963" y="841375"/>
          <p14:tracePt t="790" x="4341813" y="1011238"/>
          <p14:tracePt t="794" x="4935538" y="1147763"/>
          <p14:tracePt t="804" x="5624513" y="1317625"/>
          <p14:tracePt t="810" x="6278563" y="1470025"/>
          <p14:tracePt t="822" x="6873875" y="1597025"/>
          <p14:tracePt t="826" x="7467600" y="1725613"/>
          <p14:tracePt t="835" x="8029575" y="1809750"/>
          <p14:tracePt t="842" x="8555038" y="1835150"/>
          <p14:tracePt t="851" x="8963025" y="1870075"/>
          <p14:tracePt t="858" x="9431338" y="1870075"/>
          <p14:tracePt t="868" x="9804400" y="1870075"/>
          <p14:tracePt t="874" x="10034588" y="1870075"/>
          <p14:tracePt t="879" x="10144125" y="1870075"/>
          <p14:tracePt t="888" x="10179050" y="1870075"/>
          <p14:tracePt t="896" x="10186988" y="1860550"/>
          <p14:tracePt t="938" x="10186988" y="1870075"/>
          <p14:tracePt t="1297" x="10204450" y="1878013"/>
          <p14:tracePt t="1302" x="10306050" y="1938338"/>
          <p14:tracePt t="1311" x="10407650" y="2005013"/>
          <p14:tracePt t="1320" x="10501313" y="2055813"/>
          <p14:tracePt t="1326" x="10560050" y="2098675"/>
          <p14:tracePt t="1335" x="10612438" y="2124075"/>
          <p14:tracePt t="1343" x="10653713" y="2149475"/>
          <p14:tracePt t="1351" x="10688638" y="2184400"/>
          <p14:tracePt t="1359" x="10721975" y="2200275"/>
          <p14:tracePt t="1369" x="10756900" y="2227263"/>
          <p14:tracePt t="1375" x="10798175" y="2252663"/>
          <p14:tracePt t="1380" x="10848975" y="2293938"/>
          <p14:tracePt t="1389" x="10874375" y="2311400"/>
          <p14:tracePt t="1397" x="10891838" y="2328863"/>
          <p14:tracePt t="1413" x="10901363" y="2336800"/>
          <p14:tracePt t="14251" x="10782300" y="2447925"/>
          <p14:tracePt t="14259" x="10612438" y="2541588"/>
          <p14:tracePt t="14266" x="10399713" y="2633663"/>
          <p14:tracePt t="14273" x="10101263" y="2762250"/>
          <p14:tracePt t="14281" x="9753600" y="2846388"/>
          <p14:tracePt t="14289" x="9413875" y="2940050"/>
          <p14:tracePt t="14296" x="9039225" y="3016250"/>
          <p14:tracePt t="14304" x="8589963" y="3109913"/>
          <p14:tracePt t="14312" x="8199438" y="3170238"/>
          <p14:tracePt t="14321" x="7807325" y="3246438"/>
          <p14:tracePt t="14328" x="7358063" y="3305175"/>
          <p14:tracePt t="14337" x="7000875" y="3355975"/>
          <p14:tracePt t="14344" x="6584950" y="3390900"/>
          <p14:tracePt t="14353" x="6176963" y="3416300"/>
          <p14:tracePt t="14358" x="5786438" y="3449638"/>
          <p14:tracePt t="14369" x="5403850" y="3502025"/>
          <p14:tracePt t="14374" x="5013325" y="3543300"/>
          <p14:tracePt t="14382" x="4656138" y="3578225"/>
          <p14:tracePt t="14390" x="4349750" y="3629025"/>
          <p14:tracePt t="14398" x="4086225" y="3646488"/>
          <p14:tracePt t="14405" x="3781425" y="3679825"/>
          <p14:tracePt t="14415" x="3568700" y="3705225"/>
          <p14:tracePt t="14422" x="3363913" y="3705225"/>
          <p14:tracePt t="14430" x="3186113" y="3705225"/>
          <p14:tracePt t="14438" x="2982913" y="3705225"/>
          <p14:tracePt t="14444" x="2803525" y="3705225"/>
          <p14:tracePt t="14454" x="2600325" y="3705225"/>
          <p14:tracePt t="14460" x="2362200" y="3722688"/>
          <p14:tracePt t="14470" x="2192338" y="3722688"/>
          <p14:tracePt t="14476" x="2012950" y="3722688"/>
          <p14:tracePt t="14487" x="1801813" y="3738563"/>
          <p14:tracePt t="14491" x="1622425" y="3748088"/>
          <p14:tracePt t="14503" x="1462088" y="3756025"/>
          <p14:tracePt t="14508" x="1308100" y="3773488"/>
          <p14:tracePt t="14518" x="1130300" y="3781425"/>
          <p14:tracePt t="14522" x="976313" y="3798888"/>
          <p14:tracePt t="14530" x="823913" y="3806825"/>
          <p14:tracePt t="14539" x="671513" y="3806825"/>
          <p14:tracePt t="14546" x="527050" y="3806825"/>
          <p14:tracePt t="14554" x="382588" y="3790950"/>
          <p14:tracePt t="14562" x="246063" y="3773488"/>
          <p14:tracePt t="14571" x="119063" y="3756025"/>
          <p14:tracePt t="14718" x="119063" y="3008313"/>
          <p14:tracePt t="14726" x="220663" y="2949575"/>
          <p14:tracePt t="14738" x="339725" y="2914650"/>
          <p14:tracePt t="14742" x="450850" y="2871788"/>
          <p14:tracePt t="14753" x="560388" y="2820988"/>
          <p14:tracePt t="14758" x="636588" y="2778125"/>
          <p14:tracePt t="14770" x="679450" y="2762250"/>
          <p14:tracePt t="14772" x="722313" y="2744788"/>
          <p14:tracePt t="14779" x="747713" y="2736850"/>
          <p14:tracePt t="14788" x="798513" y="2727325"/>
          <p14:tracePt t="14796" x="866775" y="2711450"/>
          <p14:tracePt t="14804" x="968375" y="2711450"/>
          <p14:tracePt t="14811" x="1112838" y="2711450"/>
          <p14:tracePt t="14821" x="1231900" y="2711450"/>
          <p14:tracePt t="14827" x="1368425" y="2701925"/>
          <p14:tracePt t="14837" x="1503363" y="2701925"/>
          <p14:tracePt t="14843" x="1631950" y="2701925"/>
          <p14:tracePt t="14852" x="1758950" y="2701925"/>
          <p14:tracePt t="14857" x="1893888" y="2701925"/>
          <p14:tracePt t="14871" x="2081213" y="2719388"/>
          <p14:tracePt t="14875" x="2344738" y="2736850"/>
          <p14:tracePt t="14883" x="2608263" y="2752725"/>
          <p14:tracePt t="14890" x="2879725" y="2770188"/>
          <p14:tracePt t="14904" x="3152775" y="2795588"/>
          <p14:tracePt t="14910" x="3389313" y="2813050"/>
          <p14:tracePt t="14922" x="3594100" y="2813050"/>
          <p14:tracePt t="14926" x="3771900" y="2813050"/>
          <p14:tracePt t="14932" x="3908425" y="2813050"/>
          <p14:tracePt t="14940" x="4017963" y="2778125"/>
          <p14:tracePt t="14944" x="4086225" y="2752725"/>
          <p14:tracePt t="14955" x="4129088" y="2727325"/>
          <p14:tracePt t="14960" x="4162425" y="2701925"/>
          <p14:tracePt t="14971" x="4187825" y="2660650"/>
          <p14:tracePt t="14977" x="4205288" y="2643188"/>
          <p14:tracePt t="14992" x="4187825" y="2574925"/>
          <p14:tracePt t="15005" x="4111625" y="2516188"/>
          <p14:tracePt t="15008" x="4017963" y="2455863"/>
          <p14:tracePt t="15018" x="3865563" y="2397125"/>
          <p14:tracePt t="15023" x="3738563" y="2344738"/>
          <p14:tracePt t="15032" x="3619500" y="2311400"/>
          <p14:tracePt t="15040" x="3533775" y="2278063"/>
          <p14:tracePt t="15046" x="3457575" y="2278063"/>
          <p14:tracePt t="15055" x="3414713" y="2278063"/>
          <p14:tracePt t="15063" x="3373438" y="2278063"/>
          <p14:tracePt t="15075" x="3313113" y="2278063"/>
          <p14:tracePt t="15080" x="3228975" y="2278063"/>
          <p14:tracePt t="15090" x="3143250" y="2293938"/>
          <p14:tracePt t="15094" x="3041650" y="2303463"/>
          <p14:tracePt t="15104" x="2930525" y="2328863"/>
          <p14:tracePt t="15108" x="2828925" y="2354263"/>
          <p14:tracePt t="15119" x="2701925" y="2362200"/>
          <p14:tracePt t="15123" x="2574925" y="2362200"/>
          <p14:tracePt t="15131" x="2430463" y="2362200"/>
          <p14:tracePt t="15139" x="2293938" y="2362200"/>
          <p14:tracePt t="15154" x="2166938" y="2362200"/>
          <p14:tracePt t="15159" x="2065338" y="2362200"/>
          <p14:tracePt t="15171" x="1962150" y="2362200"/>
          <p14:tracePt t="15175" x="1920875" y="2362200"/>
          <p14:tracePt t="15182" x="1860550" y="2371725"/>
          <p14:tracePt t="15190" x="1817688" y="2379663"/>
          <p14:tracePt t="15194" x="1766888" y="2405063"/>
          <p14:tracePt t="15206" x="1682750" y="2413000"/>
          <p14:tracePt t="15210" x="1597025" y="2422525"/>
          <p14:tracePt t="15221" x="1477963" y="2430463"/>
          <p14:tracePt t="15227" x="1393825" y="2447925"/>
          <p14:tracePt t="15238" x="1333500" y="2447925"/>
          <p14:tracePt t="15242" x="1265238" y="2455863"/>
          <p14:tracePt t="15254" x="1206500" y="2463800"/>
          <p14:tracePt t="15258" x="1147763" y="2489200"/>
          <p14:tracePt t="15271" x="1079500" y="2506663"/>
          <p14:tracePt t="15276" x="1019175" y="2516188"/>
          <p14:tracePt t="15282" x="976313" y="2524125"/>
          <p14:tracePt t="15291" x="917575" y="2549525"/>
          <p14:tracePt t="15297" x="858838" y="2557463"/>
          <p14:tracePt t="15305" x="798513" y="2574925"/>
          <p14:tracePt t="15313" x="704850" y="2600325"/>
          <p14:tracePt t="15325" x="620713" y="2608263"/>
          <p14:tracePt t="15329" x="544513" y="2617788"/>
          <p14:tracePt t="15338" x="458788" y="2643188"/>
          <p14:tracePt t="15344" x="382588" y="2660650"/>
          <p14:tracePt t="15354" x="306388" y="2686050"/>
          <p14:tracePt t="15360" x="238125" y="2701925"/>
          <p14:tracePt t="15368" x="187325" y="2736850"/>
          <p14:tracePt t="15374" x="136525" y="2762250"/>
          <p14:tracePt t="15383" x="101600" y="2795588"/>
          <p14:tracePt t="15390" x="76200" y="2820988"/>
          <p14:tracePt t="15400" x="33338" y="2855913"/>
          <p14:tracePt t="15406" x="7938" y="2881313"/>
          <p14:tracePt t="15541" x="93663" y="3900488"/>
          <p14:tracePt t="15549" x="161925" y="3943350"/>
          <p14:tracePt t="15559" x="255588" y="4002088"/>
          <p14:tracePt t="15564" x="331788" y="4062413"/>
          <p14:tracePt t="15573" x="433388" y="4130675"/>
          <p14:tracePt t="15579" x="544513" y="4189413"/>
          <p14:tracePt t="15587" x="661988" y="4275138"/>
          <p14:tracePt t="15593" x="790575" y="4341813"/>
          <p14:tracePt t="15602" x="909638" y="4402138"/>
          <p14:tracePt t="15610" x="1044575" y="4460875"/>
          <p14:tracePt t="15621" x="1189038" y="4513263"/>
          <p14:tracePt t="15628" x="1290638" y="4538663"/>
          <p14:tracePt t="15634" x="1376363" y="4554538"/>
          <p14:tracePt t="15640" x="1452563" y="4579938"/>
          <p14:tracePt t="15649" x="1528763" y="4597400"/>
          <p14:tracePt t="15656" x="1606550" y="4605338"/>
          <p14:tracePt t="15671" x="1690688" y="4630738"/>
          <p14:tracePt t="15678" x="1801813" y="4657725"/>
          <p14:tracePt t="15682" x="1936750" y="4691063"/>
          <p14:tracePt t="15689" x="2047875" y="4716463"/>
          <p14:tracePt t="15694" x="2174875" y="4724400"/>
          <p14:tracePt t="15705" x="2276475" y="4733925"/>
          <p14:tracePt t="15711" x="2362200" y="4733925"/>
          <p14:tracePt t="15721" x="2438400" y="4733925"/>
          <p14:tracePt t="15727" x="2489200" y="4733925"/>
          <p14:tracePt t="15737" x="2540000" y="4733925"/>
          <p14:tracePt t="15743" x="2590800" y="4733925"/>
          <p14:tracePt t="15752" x="2668588" y="4733925"/>
          <p14:tracePt t="15758" x="2752725" y="4733925"/>
          <p14:tracePt t="15769" x="2846388" y="4733925"/>
          <p14:tracePt t="15772" x="2965450" y="4733925"/>
          <p14:tracePt t="15780" x="3100388" y="4733925"/>
          <p14:tracePt t="15788" x="3262313" y="4716463"/>
          <p14:tracePt t="15798" x="3389313" y="4708525"/>
          <p14:tracePt t="15808" x="3517900" y="4683125"/>
          <p14:tracePt t="15814" x="3636963" y="4665663"/>
          <p14:tracePt t="15825" x="3738563" y="4630738"/>
          <p14:tracePt t="15830" x="3822700" y="4614863"/>
          <p14:tracePt t="15839" x="3883025" y="4589463"/>
          <p14:tracePt t="15845" x="3959225" y="4554538"/>
          <p14:tracePt t="15856" x="4035425" y="4495800"/>
          <p14:tracePt t="15858" x="4129088" y="4435475"/>
          <p14:tracePt t="15866" x="4214813" y="4368800"/>
          <p14:tracePt t="15874" x="4291013" y="4291013"/>
          <p14:tracePt t="15888" x="4359275" y="4214813"/>
          <p14:tracePt t="15892" x="4435475" y="4121150"/>
          <p14:tracePt t="15900" x="4511675" y="4027488"/>
          <p14:tracePt t="15906" x="4570413" y="3908425"/>
          <p14:tracePt t="15921" x="4595813" y="3824288"/>
          <p14:tracePt t="15926" x="4621213" y="3730625"/>
          <p14:tracePt t="15931" x="4621213" y="3636963"/>
          <p14:tracePt t="15939" x="4621213" y="3552825"/>
          <p14:tracePt t="15945" x="4587875" y="3433763"/>
          <p14:tracePt t="15956" x="4537075" y="3297238"/>
          <p14:tracePt t="15960" x="4476750" y="3170238"/>
          <p14:tracePt t="15971" x="4418013" y="3041650"/>
          <p14:tracePt t="15977" x="4349750" y="2932113"/>
          <p14:tracePt t="15990" x="4298950" y="2846388"/>
          <p14:tracePt t="15992" x="4273550" y="2778125"/>
          <p14:tracePt t="16004" x="4240213" y="2727325"/>
          <p14:tracePt t="16008" x="4222750" y="2693988"/>
          <p14:tracePt t="16022" x="4205288" y="2660650"/>
          <p14:tracePt t="16027" x="4179888" y="2625725"/>
          <p14:tracePt t="16033" x="4129088" y="2574925"/>
          <p14:tracePt t="16042" x="4086225" y="2524125"/>
          <p14:tracePt t="16047" x="4017963" y="2481263"/>
          <p14:tracePt t="16055" x="3959225" y="2438400"/>
          <p14:tracePt t="16074" x="3890963" y="2397125"/>
          <p14:tracePt t="16079" x="3814763" y="2344738"/>
          <p14:tracePt t="16088" x="3713163" y="2303463"/>
          <p14:tracePt t="16094" x="3586163" y="2243138"/>
          <p14:tracePt t="16104" x="3449638" y="2184400"/>
          <p14:tracePt t="16110" x="3322638" y="2124075"/>
          <p14:tracePt t="16117" x="3160713" y="2047875"/>
          <p14:tracePt t="16124" x="3033713" y="1989138"/>
          <p14:tracePt t="16132" x="2905125" y="1954213"/>
          <p14:tracePt t="16142" x="2786063" y="1903413"/>
          <p14:tracePt t="16153" x="2709863" y="1885950"/>
          <p14:tracePt t="16159" x="2608263" y="1870075"/>
          <p14:tracePt t="16167" x="2540000" y="1852613"/>
          <p14:tracePt t="16173" x="2481263" y="1844675"/>
          <p14:tracePt t="16180" x="2420938" y="1844675"/>
          <p14:tracePt t="16188" x="2344738" y="1844675"/>
          <p14:tracePt t="16195" x="2260600" y="1844675"/>
          <p14:tracePt t="16205" x="2208213" y="1844675"/>
          <p14:tracePt t="16211" x="2132013" y="1844675"/>
          <p14:tracePt t="16220" x="2065338" y="1844675"/>
          <p14:tracePt t="16226" x="1979613" y="1827213"/>
          <p14:tracePt t="16238" x="1903413" y="1827213"/>
          <p14:tracePt t="16243" x="1817688" y="1827213"/>
          <p14:tracePt t="16251" x="1733550" y="1827213"/>
          <p14:tracePt t="16258" x="1665288" y="1827213"/>
          <p14:tracePt t="16271" x="1589088" y="1819275"/>
          <p14:tracePt t="16275" x="1503363" y="1819275"/>
          <p14:tracePt t="16280" x="1419225" y="1819275"/>
          <p14:tracePt t="16290" x="1308100" y="1819275"/>
          <p14:tracePt t="16296" x="1206500" y="1819275"/>
          <p14:tracePt t="16305" x="1095375" y="1819275"/>
          <p14:tracePt t="16312" x="993775" y="1819275"/>
          <p14:tracePt t="16321" x="892175" y="1819275"/>
          <p14:tracePt t="16330" x="798513" y="1819275"/>
          <p14:tracePt t="16339" x="688975" y="1819275"/>
          <p14:tracePt t="16347" x="569913" y="1860550"/>
          <p14:tracePt t="16355" x="492125" y="1885950"/>
          <p14:tracePt t="16359" x="441325" y="1920875"/>
          <p14:tracePt t="16368" x="390525" y="1963738"/>
          <p14:tracePt t="16375" x="339725" y="2014538"/>
          <p14:tracePt t="16390" x="296863" y="2090738"/>
          <p14:tracePt t="16401" x="246063" y="2184400"/>
          <p14:tracePt t="16406" x="220663" y="2252663"/>
          <p14:tracePt t="16417" x="187325" y="2328863"/>
          <p14:tracePt t="16422" x="144463" y="2405063"/>
          <p14:tracePt t="16430" x="119063" y="2481263"/>
          <p14:tracePt t="16438" x="85725" y="2557463"/>
          <p14:tracePt t="16444" x="68263" y="2633663"/>
          <p14:tracePt t="16455" x="50800" y="2719388"/>
          <p14:tracePt t="16461" x="50800" y="2795588"/>
          <p14:tracePt t="16472" x="50800" y="2881313"/>
          <p14:tracePt t="16477" x="93663" y="2957513"/>
          <p14:tracePt t="16489" x="136525" y="3041650"/>
          <p14:tracePt t="16492" x="195263" y="3135313"/>
          <p14:tracePt t="16505" x="246063" y="3211513"/>
          <p14:tracePt t="16511" x="314325" y="3297238"/>
          <p14:tracePt t="16517" x="382588" y="3373438"/>
          <p14:tracePt t="16523" x="433388" y="3433763"/>
          <p14:tracePt t="16533" x="517525" y="3502025"/>
          <p14:tracePt t="16542" x="569913" y="3560763"/>
          <p14:tracePt t="16548" x="636588" y="3611563"/>
          <p14:tracePt t="16556" x="722313" y="3671888"/>
          <p14:tracePt t="16563" x="806450" y="3738563"/>
          <p14:tracePt t="16573" x="925513" y="3806825"/>
          <p14:tracePt t="16578" x="1036638" y="3867150"/>
          <p14:tracePt t="16588" x="1147763" y="3925888"/>
          <p14:tracePt t="16596" x="1257300" y="3960813"/>
          <p14:tracePt t="16604" x="1376363" y="3994150"/>
          <p14:tracePt t="16610" x="1462088" y="4019550"/>
          <p14:tracePt t="16616" x="1538288" y="4027488"/>
          <p14:tracePt t="16624" x="1597025" y="4037013"/>
          <p14:tracePt t="16632" x="1639888" y="4037013"/>
          <p14:tracePt t="16639" x="1682750" y="4037013"/>
          <p14:tracePt t="16655" x="1758950" y="4044950"/>
          <p14:tracePt t="16662" x="1843088" y="4052888"/>
          <p14:tracePt t="16669" x="1946275" y="4070350"/>
          <p14:tracePt t="16674" x="2073275" y="4079875"/>
          <p14:tracePt t="16681" x="2182813" y="4087813"/>
          <p14:tracePt t="16689" x="2301875" y="4087813"/>
          <p14:tracePt t="16694" x="2413000" y="4105275"/>
          <p14:tracePt t="16705" x="2497138" y="4113213"/>
          <p14:tracePt t="16710" x="2600325" y="4113213"/>
          <p14:tracePt t="16721" x="2701925" y="4113213"/>
          <p14:tracePt t="16727" x="2786063" y="4113213"/>
          <p14:tracePt t="16739" x="2871788" y="4113213"/>
          <p14:tracePt t="16742" x="2947988" y="4105275"/>
          <p14:tracePt t="16754" x="2990850" y="4095750"/>
          <p14:tracePt t="16760" x="3059113" y="4095750"/>
          <p14:tracePt t="16767" x="3117850" y="4095750"/>
          <p14:tracePt t="16772" x="3160713" y="4095750"/>
          <p14:tracePt t="16780" x="3203575" y="4095750"/>
          <p14:tracePt t="16788" x="3228975" y="4087813"/>
          <p14:tracePt t="16799" x="3236913" y="4087813"/>
          <p14:tracePt t="16806" x="3244850" y="4087813"/>
          <p14:tracePt t="16812" x="3254375" y="4087813"/>
          <p14:tracePt t="16822" x="3270250" y="4087813"/>
          <p14:tracePt t="16828" x="3287713" y="4087813"/>
          <p14:tracePt t="16837" x="3338513" y="4079875"/>
          <p14:tracePt t="16843" x="3406775" y="4079875"/>
          <p14:tracePt t="16852" x="3508375" y="4062413"/>
          <p14:tracePt t="16858" x="3602038" y="4062413"/>
          <p14:tracePt t="16869" x="3703638" y="4044950"/>
          <p14:tracePt t="16874" x="3806825" y="4027488"/>
          <p14:tracePt t="16882" x="3900488" y="4011613"/>
          <p14:tracePt t="16890" x="3967163" y="3986213"/>
          <p14:tracePt t="16906" x="4017963" y="3960813"/>
          <p14:tracePt t="16910" x="4052888" y="3943350"/>
          <p14:tracePt t="16923" x="4095750" y="3908425"/>
          <p14:tracePt t="16928" x="4121150" y="3883025"/>
          <p14:tracePt t="16931" x="4137025" y="3849688"/>
          <p14:tracePt t="16939" x="4162425" y="3806825"/>
          <p14:tracePt t="16945" x="4171950" y="3756025"/>
          <p14:tracePt t="16956" x="4171950" y="3697288"/>
          <p14:tracePt t="16961" x="4171950" y="3629025"/>
          <p14:tracePt t="16969" x="4171950" y="3552825"/>
          <p14:tracePt t="16976" x="4146550" y="3467100"/>
          <p14:tracePt t="16987" x="4111625" y="3390900"/>
          <p14:tracePt t="16992" x="4078288" y="3305175"/>
          <p14:tracePt t="17004" x="4035425" y="3221038"/>
          <p14:tracePt t="17008" x="3976688" y="3119438"/>
          <p14:tracePt t="17022" x="3925888" y="3059113"/>
          <p14:tracePt t="17027" x="3873500" y="2974975"/>
          <p14:tracePt t="17033" x="3789363" y="2906713"/>
          <p14:tracePt t="17042" x="3738563" y="2855913"/>
          <p14:tracePt t="17047" x="3703638" y="2820988"/>
          <p14:tracePt t="17055" x="3662363" y="2770188"/>
          <p14:tracePt t="17064" x="3611563" y="2727325"/>
          <p14:tracePt t="17072" x="3543300" y="2676525"/>
          <p14:tracePt t="17078" x="3482975" y="2633663"/>
          <p14:tracePt t="17088" x="3424238" y="2574925"/>
          <p14:tracePt t="17109" x="3287713" y="2473325"/>
          <p14:tracePt t="17117" x="3236913" y="2447925"/>
          <p14:tracePt t="17124" x="3160713" y="2405063"/>
          <p14:tracePt t="17133" x="3074988" y="2362200"/>
          <p14:tracePt t="17140" x="2982913" y="2336800"/>
          <p14:tracePt t="17149" x="2914650" y="2319338"/>
          <p14:tracePt t="17156" x="2828925" y="2319338"/>
          <p14:tracePt t="17167" x="2752725" y="2319338"/>
          <p14:tracePt t="17172" x="2651125" y="2303463"/>
          <p14:tracePt t="17182" x="2557463" y="2303463"/>
          <p14:tracePt t="17191" x="2438400" y="2303463"/>
          <p14:tracePt t="17197" x="2311400" y="2303463"/>
          <p14:tracePt t="17204" x="2200275" y="2303463"/>
          <p14:tracePt t="17210" x="2073275" y="2303463"/>
          <p14:tracePt t="17220" x="1962150" y="2303463"/>
          <p14:tracePt t="17226" x="1852613" y="2303463"/>
          <p14:tracePt t="17239" x="1724025" y="2303463"/>
          <p14:tracePt t="17245" x="1597025" y="2303463"/>
          <p14:tracePt t="17254" x="1452563" y="2303463"/>
          <p14:tracePt t="17259" x="1343025" y="2303463"/>
          <p14:tracePt t="17267" x="1231900" y="2303463"/>
          <p14:tracePt t="17272" x="1138238" y="2328863"/>
          <p14:tracePt t="17280" x="1062038" y="2362200"/>
          <p14:tracePt t="17289" x="985838" y="2430463"/>
          <p14:tracePt t="17296" x="935038" y="2481263"/>
          <p14:tracePt t="17304" x="892175" y="2524125"/>
          <p14:tracePt t="17312" x="874713" y="2566988"/>
          <p14:tracePt t="17323" x="849313" y="2592388"/>
          <p14:tracePt t="17330" x="841375" y="2625725"/>
          <p14:tracePt t="17339" x="831850" y="2643188"/>
          <p14:tracePt t="17345" x="831850" y="2651125"/>
          <p14:tracePt t="17798" x="831850" y="2668588"/>
          <p14:tracePt t="17804" x="831850" y="2719388"/>
          <p14:tracePt t="17812" x="831850" y="2795588"/>
          <p14:tracePt t="17821" x="831850" y="2863850"/>
          <p14:tracePt t="17828" x="831850" y="2949575"/>
          <p14:tracePt t="17838" x="831850" y="3033713"/>
          <p14:tracePt t="17844" x="831850" y="3109913"/>
          <p14:tracePt t="17854" x="858838" y="3170238"/>
          <p14:tracePt t="17858" x="884238" y="3254375"/>
          <p14:tracePt t="17865" x="892175" y="3305175"/>
          <p14:tracePt t="17874" x="909638" y="3355975"/>
          <p14:tracePt t="17883" x="917575" y="3382963"/>
          <p14:tracePt t="17890" x="925513" y="3433763"/>
          <p14:tracePt t="17900" x="942975" y="3467100"/>
          <p14:tracePt t="17906" x="950913" y="3502025"/>
          <p14:tracePt t="17917" x="976313" y="3560763"/>
          <p14:tracePt t="17922" x="993775" y="3611563"/>
          <p14:tracePt t="17931" x="1011238" y="3654425"/>
          <p14:tracePt t="17938" x="1028700" y="3722688"/>
          <p14:tracePt t="17944" x="1054100" y="3763963"/>
          <p14:tracePt t="17955" x="1069975" y="3790950"/>
          <p14:tracePt t="17960" x="1087438" y="3824288"/>
          <p14:tracePt t="17971" x="1087438" y="3841750"/>
          <p14:tracePt t="17976" x="1095375" y="3857625"/>
          <p14:tracePt t="17988" x="1095375" y="3875088"/>
          <p14:tracePt t="17992" x="1104900" y="3883025"/>
          <p14:tracePt t="18008" x="1112838" y="3908425"/>
          <p14:tracePt t="18016" x="1120775" y="3925888"/>
          <p14:tracePt t="18022" x="1138238" y="3943350"/>
          <p14:tracePt t="18031" x="1147763" y="3976688"/>
          <p14:tracePt t="18039" x="1163638" y="4002088"/>
          <p14:tracePt t="18046" x="1189038" y="4037013"/>
          <p14:tracePt t="18055" x="1206500" y="4070350"/>
          <p14:tracePt t="18062" x="1231900" y="4113213"/>
          <p14:tracePt t="18072" x="1257300" y="4130675"/>
          <p14:tracePt t="18078" x="1290638" y="4171950"/>
          <p14:tracePt t="18088" x="1325563" y="4206875"/>
          <p14:tracePt t="18094" x="1358900" y="4249738"/>
          <p14:tracePt t="18104" x="1401763" y="4275138"/>
          <p14:tracePt t="18108" x="1435100" y="4291013"/>
          <p14:tracePt t="18118" x="1470025" y="4316413"/>
          <p14:tracePt t="18124" x="1528763" y="4351338"/>
          <p14:tracePt t="18134" x="1579563" y="4368800"/>
          <p14:tracePt t="18140" x="1631950" y="4394200"/>
          <p14:tracePt t="18150" x="1690688" y="4410075"/>
          <p14:tracePt t="18156" x="1741488" y="4427538"/>
          <p14:tracePt t="18166" x="1784350" y="4435475"/>
          <p14:tracePt t="18172" x="1843088" y="4452938"/>
          <p14:tracePt t="18181" x="1878013" y="4452938"/>
          <p14:tracePt t="18189" x="1920875" y="4452938"/>
          <p14:tracePt t="18194" x="1962150" y="4460875"/>
          <p14:tracePt t="18206" x="2022475" y="4460875"/>
          <p14:tracePt t="18210" x="2081213" y="4460875"/>
          <p14:tracePt t="18222" x="2124075" y="4470400"/>
          <p14:tracePt t="18226" x="2182813" y="4478338"/>
          <p14:tracePt t="18238" x="2243138" y="4478338"/>
          <p14:tracePt t="18242" x="2301875" y="4486275"/>
          <p14:tracePt t="18255" x="2344738" y="4495800"/>
          <p14:tracePt t="18258" x="2387600" y="4495800"/>
          <p14:tracePt t="18267" x="2446338" y="4495800"/>
          <p14:tracePt t="18272" x="2489200" y="4495800"/>
          <p14:tracePt t="18281" x="2524125" y="4495800"/>
          <p14:tracePt t="18289" x="2549525" y="4495800"/>
          <p14:tracePt t="18297" x="2590800" y="4486275"/>
          <p14:tracePt t="18305" x="2651125" y="4478338"/>
          <p14:tracePt t="18312" x="2727325" y="4452938"/>
          <p14:tracePt t="18321" x="2795588" y="4445000"/>
          <p14:tracePt t="18328" x="2897188" y="4435475"/>
          <p14:tracePt t="18338" x="3016250" y="4410075"/>
          <p14:tracePt t="18344" x="3117850" y="4384675"/>
          <p14:tracePt t="18354" x="3203575" y="4368800"/>
          <p14:tracePt t="18358" x="3254375" y="4351338"/>
          <p14:tracePt t="18367" x="3287713" y="4308475"/>
          <p14:tracePt t="18374" x="3305175" y="4275138"/>
          <p14:tracePt t="18383" x="3305175" y="4206875"/>
          <p14:tracePt t="18390" x="3305175" y="4146550"/>
          <p14:tracePt t="18401" x="3305175" y="4121150"/>
          <p14:tracePt t="18406" x="3305175" y="4095750"/>
          <p14:tracePt t="18417" x="3297238" y="4079875"/>
          <p14:tracePt t="18422" x="3279775" y="4052888"/>
          <p14:tracePt t="18430" x="3262313" y="4019550"/>
          <p14:tracePt t="18438" x="3211513" y="3976688"/>
          <p14:tracePt t="18444" x="3168650" y="3951288"/>
          <p14:tracePt t="18455" x="3117850" y="3908425"/>
          <p14:tracePt t="18460" x="3059113" y="3867150"/>
          <p14:tracePt t="18471" x="2982913" y="3824288"/>
          <p14:tracePt t="18476" x="2905125" y="3790950"/>
          <p14:tracePt t="18488" x="2820988" y="3763963"/>
          <p14:tracePt t="18492" x="2752725" y="3738563"/>
          <p14:tracePt t="18504" x="2684463" y="3722688"/>
          <p14:tracePt t="18508" x="2625725" y="3713163"/>
          <p14:tracePt t="18517" x="2549525" y="3713163"/>
          <p14:tracePt t="18522" x="2506663" y="3713163"/>
          <p14:tracePt t="18531" x="2438400" y="3713163"/>
          <p14:tracePt t="18539" x="2379663" y="3705225"/>
          <p14:tracePt t="18546" x="2301875" y="3705225"/>
          <p14:tracePt t="18555" x="2260600" y="3705225"/>
          <p14:tracePt t="18562" x="2182813" y="3697288"/>
          <p14:tracePt t="18571" x="2132013" y="3697288"/>
          <p14:tracePt t="18578" x="2073275" y="3687763"/>
          <p14:tracePt t="18588" x="1997075" y="3687763"/>
          <p14:tracePt t="18594" x="1936750" y="3687763"/>
          <p14:tracePt t="18604" x="1911350" y="3687763"/>
          <p14:tracePt t="18608" x="1878013" y="3687763"/>
          <p14:tracePt t="18618" x="1835150" y="3687763"/>
          <p14:tracePt t="18624" x="1809750" y="3687763"/>
          <p14:tracePt t="18633" x="1784350" y="3687763"/>
          <p14:tracePt t="18640" x="1758950" y="3687763"/>
          <p14:tracePt t="18650" x="1733550" y="3687763"/>
          <p14:tracePt t="18656" x="1698625" y="3687763"/>
          <p14:tracePt t="18667" x="1657350" y="3687763"/>
          <p14:tracePt t="18672" x="1614488" y="3687763"/>
          <p14:tracePt t="18681" x="1554163" y="3687763"/>
          <p14:tracePt t="18688" x="1487488" y="3687763"/>
          <p14:tracePt t="18694" x="1384300" y="3687763"/>
          <p14:tracePt t="18705" x="1300163" y="3687763"/>
          <p14:tracePt t="18710" x="1214438" y="3679825"/>
          <p14:tracePt t="18721" x="1155700" y="3671888"/>
          <p14:tracePt t="18726" x="1095375" y="3671888"/>
          <p14:tracePt t="18738" x="1036638" y="3671888"/>
          <p14:tracePt t="18742" x="1011238" y="3671888"/>
          <p14:tracePt t="18751" x="976313" y="3671888"/>
          <p14:tracePt t="18758" x="950913" y="3671888"/>
          <p14:tracePt t="18770" x="935038" y="3671888"/>
          <p14:tracePt t="18772" x="900113" y="3671888"/>
          <p14:tracePt t="18780" x="866775" y="3679825"/>
          <p14:tracePt t="18788" x="823913" y="3679825"/>
          <p14:tracePt t="18796" x="765175" y="3687763"/>
          <p14:tracePt t="18805" x="714375" y="3705225"/>
          <p14:tracePt t="18812" x="661988" y="3722688"/>
          <p14:tracePt t="18821" x="620713" y="3756025"/>
          <p14:tracePt t="18828" x="577850" y="3790950"/>
          <p14:tracePt t="18837" x="552450" y="3832225"/>
          <p14:tracePt t="18844" x="534988" y="3867150"/>
          <p14:tracePt t="18854" x="517525" y="3900488"/>
          <p14:tracePt t="18858" x="509588" y="3925888"/>
          <p14:tracePt t="18870" x="501650" y="3960813"/>
          <p14:tracePt t="18874" x="501650" y="3976688"/>
          <p14:tracePt t="18882" x="501650" y="4002088"/>
          <p14:tracePt t="18890" x="501650" y="4037013"/>
          <p14:tracePt t="18899" x="501650" y="4062413"/>
          <p14:tracePt t="18906" x="527050" y="4113213"/>
          <p14:tracePt t="18915" x="544513" y="4146550"/>
          <p14:tracePt t="18922" x="569913" y="4181475"/>
          <p14:tracePt t="18930" x="603250" y="4224338"/>
          <p14:tracePt t="18937" x="636588" y="4249738"/>
          <p14:tracePt t="18944" x="679450" y="4283075"/>
          <p14:tracePt t="18954" x="722313" y="4316413"/>
          <p14:tracePt t="18960" x="773113" y="4341813"/>
          <p14:tracePt t="18970" x="823913" y="4376738"/>
          <p14:tracePt t="18976" x="874713" y="4402138"/>
          <p14:tracePt t="18988" x="925513" y="4435475"/>
          <p14:tracePt t="18992" x="960438" y="4460875"/>
          <p14:tracePt t="19004" x="1019175" y="4495800"/>
          <p14:tracePt t="19008" x="1069975" y="4521200"/>
          <p14:tracePt t="19020" x="1147763" y="4554538"/>
          <p14:tracePt t="19022" x="1239838" y="4605338"/>
          <p14:tracePt t="19030" x="1325563" y="4622800"/>
          <p14:tracePt t="19038" x="1444625" y="4673600"/>
          <p14:tracePt t="19046" x="1571625" y="4708525"/>
          <p14:tracePt t="19054" x="1716088" y="4733925"/>
          <p14:tracePt t="19062" x="1878013" y="4759325"/>
          <p14:tracePt t="19072" x="2030413" y="4767263"/>
          <p14:tracePt t="19078" x="2182813" y="4767263"/>
          <p14:tracePt t="19087" x="2352675" y="4767263"/>
          <p14:tracePt t="19094" x="2497138" y="4767263"/>
          <p14:tracePt t="19102" x="2625725" y="4767263"/>
          <p14:tracePt t="19108" x="2752725" y="4749800"/>
          <p14:tracePt t="19120" x="2854325" y="4741863"/>
          <p14:tracePt t="19124" x="2955925" y="4733925"/>
          <p14:tracePt t="19132" x="3041650" y="4716463"/>
          <p14:tracePt t="19140" x="3109913" y="4708525"/>
          <p14:tracePt t="19149" x="3143250" y="4708525"/>
          <p14:tracePt t="19156" x="3160713" y="4708525"/>
          <p14:tracePt t="19262" x="3160713" y="4699000"/>
          <p14:tracePt t="19581" x="3067050" y="4699000"/>
          <p14:tracePt t="19589" x="2922588" y="4699000"/>
          <p14:tracePt t="19597" x="2727325" y="4691063"/>
          <p14:tracePt t="19605" x="2514600" y="4657725"/>
          <p14:tracePt t="19609" x="2268538" y="4630738"/>
          <p14:tracePt t="19617" x="2116138" y="4630738"/>
          <p14:tracePt t="19624" x="1987550" y="4614863"/>
          <p14:tracePt t="19633" x="1843088" y="4605338"/>
          <p14:tracePt t="19640" x="1733550" y="4605338"/>
          <p14:tracePt t="19650" x="1631950" y="4605338"/>
          <p14:tracePt t="19656" x="1571625" y="4605338"/>
          <p14:tracePt t="19666" x="1538288" y="4605338"/>
          <p14:tracePt t="19672" x="1528763" y="4597400"/>
          <p14:tracePt t="19680" x="1512888" y="4597400"/>
          <p14:tracePt t="19687" x="1495425" y="4589463"/>
          <p14:tracePt t="19694" x="1487488" y="4589463"/>
          <p14:tracePt t="19704" x="1477963" y="4589463"/>
          <p14:tracePt t="19710" x="1470025" y="4579938"/>
          <p14:tracePt t="19721" x="1452563" y="4579938"/>
          <p14:tracePt t="19726" x="1419225" y="4572000"/>
          <p14:tracePt t="19737" x="1376363" y="4564063"/>
          <p14:tracePt t="19742" x="1325563" y="4554538"/>
          <p14:tracePt t="19752" x="1257300" y="4538663"/>
          <p14:tracePt t="19758" x="1173163" y="4538663"/>
          <p14:tracePt t="19770" x="1112838" y="4538663"/>
          <p14:tracePt t="19775" x="1054100" y="4538663"/>
          <p14:tracePt t="19781" x="1003300" y="4554538"/>
          <p14:tracePt t="19788" x="942975" y="4564063"/>
          <p14:tracePt t="19796" x="884238" y="4579938"/>
          <p14:tracePt t="19805" x="841375" y="4589463"/>
          <p14:tracePt t="19812" x="781050" y="4605338"/>
          <p14:tracePt t="19822" x="730250" y="4614863"/>
          <p14:tracePt t="19828" x="671513" y="4622800"/>
          <p14:tracePt t="19837" x="611188" y="4630738"/>
          <p14:tracePt t="19844" x="569913" y="4640263"/>
          <p14:tracePt t="19853" x="517525" y="4648200"/>
          <p14:tracePt t="19858" x="476250" y="4657725"/>
          <p14:tracePt t="19870" x="441325" y="4673600"/>
          <p14:tracePt t="19874" x="415925" y="4699000"/>
          <p14:tracePt t="19882" x="400050" y="4716463"/>
          <p14:tracePt t="19890" x="390525" y="4741863"/>
          <p14:tracePt t="19899" x="373063" y="4759325"/>
          <p14:tracePt t="19906" x="373063" y="4784725"/>
          <p14:tracePt t="19916" x="365125" y="4818063"/>
          <p14:tracePt t="19922" x="365125" y="4852988"/>
          <p14:tracePt t="19930" x="365125" y="4886325"/>
          <p14:tracePt t="19937" x="357188" y="4929188"/>
          <p14:tracePt t="19944" x="357188" y="4954588"/>
          <p14:tracePt t="19954" x="357188" y="5013325"/>
          <p14:tracePt t="19960" x="357188" y="5056188"/>
          <p14:tracePt t="19970" x="357188" y="5116513"/>
          <p14:tracePt t="19988" x="357188" y="5218113"/>
          <p14:tracePt t="19992" x="373063" y="5276850"/>
          <p14:tracePt t="20003" x="400050" y="5337175"/>
          <p14:tracePt t="20008" x="415925" y="5387975"/>
          <p14:tracePt t="20019" x="433388" y="5438775"/>
          <p14:tracePt t="20024" x="450850" y="5481638"/>
          <p14:tracePt t="20030" x="484188" y="5524500"/>
          <p14:tracePt t="20038" x="509588" y="5540375"/>
          <p14:tracePt t="20046" x="534988" y="5583238"/>
          <p14:tracePt t="20054" x="560388" y="5616575"/>
          <p14:tracePt t="20062" x="603250" y="5668963"/>
          <p14:tracePt t="20071" x="636588" y="5694363"/>
          <p14:tracePt t="20078" x="688975" y="5745163"/>
          <p14:tracePt t="20087" x="704850" y="5788025"/>
          <p14:tracePt t="20094" x="747713" y="5838825"/>
          <p14:tracePt t="20103" x="773113" y="5872163"/>
          <p14:tracePt t="20108" x="790575" y="5897563"/>
          <p14:tracePt t="20120" x="815975" y="5932488"/>
          <p14:tracePt t="20124" x="831850" y="5957888"/>
          <p14:tracePt t="20132" x="866775" y="5983288"/>
          <p14:tracePt t="20140" x="892175" y="6008688"/>
          <p14:tracePt t="20149" x="935038" y="6034088"/>
          <p14:tracePt t="20156" x="968375" y="6059488"/>
          <p14:tracePt t="20166" x="1003300" y="6084888"/>
          <p14:tracePt t="20172" x="1054100" y="6110288"/>
          <p14:tracePt t="20180" x="1087438" y="6135688"/>
          <p14:tracePt t="20188" x="1112838" y="6161088"/>
          <p14:tracePt t="20194" x="1163638" y="6203950"/>
          <p14:tracePt t="20204" x="1189038" y="6229350"/>
          <p14:tracePt t="20210" x="1223963" y="6254750"/>
          <p14:tracePt t="20220" x="1239838" y="6272213"/>
          <p14:tracePt t="20226" x="1265238" y="6288088"/>
          <p14:tracePt t="20237" x="1282700" y="6297613"/>
          <p14:tracePt t="20242" x="1308100" y="6313488"/>
          <p14:tracePt t="20254" x="1350963" y="6330950"/>
          <p14:tracePt t="20258" x="1401763" y="6365875"/>
          <p14:tracePt t="20270" x="1462088" y="6381750"/>
          <p14:tracePt t="20274" x="1520825" y="6416675"/>
          <p14:tracePt t="20280" x="1597025" y="6450013"/>
          <p14:tracePt t="20288" x="1690688" y="6467475"/>
          <p14:tracePt t="20296" x="1758950" y="6492875"/>
          <p14:tracePt t="20304" x="1817688" y="6500813"/>
          <p14:tracePt t="20312" x="1868488" y="6510338"/>
          <p14:tracePt t="20321" x="1911350" y="6518275"/>
          <p14:tracePt t="20329" x="1962150" y="6526213"/>
          <p14:tracePt t="20337" x="1997075" y="6535738"/>
          <p14:tracePt t="20344" x="2047875" y="6535738"/>
          <p14:tracePt t="20353" x="2106613" y="6543675"/>
          <p14:tracePt t="20358" x="2208213" y="6561138"/>
          <p14:tracePt t="20369" x="2327275" y="6569075"/>
          <p14:tracePt t="20374" x="2455863" y="6577013"/>
          <p14:tracePt t="20382" x="2582863" y="6577013"/>
          <p14:tracePt t="20390" x="2719388" y="6577013"/>
          <p14:tracePt t="20399" x="2828925" y="6577013"/>
          <p14:tracePt t="20406" x="2914650" y="6577013"/>
          <p14:tracePt t="20416" x="2990850" y="6577013"/>
          <p14:tracePt t="20422" x="3049588" y="6577013"/>
          <p14:tracePt t="20430" x="3109913" y="6569075"/>
          <p14:tracePt t="20437" x="3152775" y="6569075"/>
          <p14:tracePt t="20444" x="3228975" y="6561138"/>
          <p14:tracePt t="20454" x="3313113" y="6561138"/>
          <p14:tracePt t="20460" x="3406775" y="6561138"/>
          <p14:tracePt t="20470" x="3517900" y="6561138"/>
          <p14:tracePt t="20476" x="3644900" y="6561138"/>
          <p14:tracePt t="20487" x="3789363" y="6561138"/>
          <p14:tracePt t="20492" x="3984625" y="6543675"/>
          <p14:tracePt t="20502" x="4129088" y="6543675"/>
          <p14:tracePt t="20508" x="4281488" y="6543675"/>
          <p14:tracePt t="20520" x="4392613" y="6543675"/>
          <p14:tracePt t="20522" x="4494213" y="6535738"/>
          <p14:tracePt t="20530" x="4595813" y="6526213"/>
          <p14:tracePt t="20538" x="4681538" y="6510338"/>
          <p14:tracePt t="20546" x="4783138" y="6500813"/>
          <p14:tracePt t="20554" x="4884738" y="6475413"/>
          <p14:tracePt t="20562" x="4995863" y="6457950"/>
          <p14:tracePt t="20571" x="5114925" y="6442075"/>
          <p14:tracePt t="20578" x="5216525" y="6424613"/>
          <p14:tracePt t="20587" x="5327650" y="6373813"/>
          <p14:tracePt t="20594" x="5437188" y="6330950"/>
          <p14:tracePt t="20603" x="5548313" y="6272213"/>
          <p14:tracePt t="20608" x="5667375" y="6186488"/>
          <p14:tracePt t="20620" x="5761038" y="6118225"/>
          <p14:tracePt t="20624" x="5853113" y="6024563"/>
          <p14:tracePt t="20632" x="5895975" y="5957888"/>
          <p14:tracePt t="20640" x="5921375" y="5897563"/>
          <p14:tracePt t="20649" x="5930900" y="5821363"/>
          <p14:tracePt t="20656" x="5930900" y="5770563"/>
          <p14:tracePt t="20667" x="5913438" y="5676900"/>
          <p14:tracePt t="20672" x="5870575" y="5591175"/>
          <p14:tracePt t="20680" x="5802313" y="5481638"/>
          <p14:tracePt t="20688" x="5718175" y="5387975"/>
          <p14:tracePt t="20694" x="5667375" y="5302250"/>
          <p14:tracePt t="20704" x="5607050" y="5235575"/>
          <p14:tracePt t="20710" x="5565775" y="5167313"/>
          <p14:tracePt t="20720" x="5530850" y="5091113"/>
          <p14:tracePt t="20726" x="5505450" y="5048250"/>
          <p14:tracePt t="20737" x="5487988" y="4997450"/>
          <p14:tracePt t="20742" x="5462588" y="4946650"/>
          <p14:tracePt t="20753" x="5421313" y="4894263"/>
          <p14:tracePt t="20758" x="5386388" y="4843463"/>
          <p14:tracePt t="20770" x="5335588" y="4792663"/>
          <p14:tracePt t="20772" x="5267325" y="4749800"/>
          <p14:tracePt t="20780" x="5173663" y="4683125"/>
          <p14:tracePt t="20788" x="5072063" y="4614863"/>
          <p14:tracePt t="20796" x="4953000" y="4564063"/>
          <p14:tracePt t="20804" x="4833938" y="4503738"/>
          <p14:tracePt t="20812" x="4714875" y="4470400"/>
          <p14:tracePt t="20821" x="4621213" y="4452938"/>
          <p14:tracePt t="20828" x="4511675" y="4419600"/>
          <p14:tracePt t="20837" x="4418013" y="4402138"/>
          <p14:tracePt t="20844" x="4324350" y="4384675"/>
          <p14:tracePt t="20854" x="4248150" y="4359275"/>
          <p14:tracePt t="20858" x="4179888" y="4351338"/>
          <p14:tracePt t="20870" x="4095750" y="4325938"/>
          <p14:tracePt t="20874" x="3984625" y="4291013"/>
          <p14:tracePt t="20885" x="3857625" y="4257675"/>
          <p14:tracePt t="20890" x="3729038" y="4224338"/>
          <p14:tracePt t="20898" x="3586163" y="4189413"/>
          <p14:tracePt t="20906" x="3424238" y="4146550"/>
          <p14:tracePt t="20914" x="3228975" y="4105275"/>
          <p14:tracePt t="20922" x="3067050" y="4095750"/>
          <p14:tracePt t="20930" x="2955925" y="4095750"/>
          <p14:tracePt t="20937" x="2871788" y="4087813"/>
          <p14:tracePt t="20944" x="2828925" y="4087813"/>
          <p14:tracePt t="20953" x="2744788" y="4087813"/>
          <p14:tracePt t="20960" x="2684463" y="4087813"/>
          <p14:tracePt t="20969" x="2608263" y="4095750"/>
          <p14:tracePt t="20976" x="2524125" y="4105275"/>
          <p14:tracePt t="20986" x="2420938" y="4121150"/>
          <p14:tracePt t="20992" x="2319338" y="4121150"/>
          <p14:tracePt t="21002" x="2200275" y="4121150"/>
          <p14:tracePt t="21008" x="2081213" y="4121150"/>
          <p14:tracePt t="21018" x="1946275" y="4121150"/>
          <p14:tracePt t="21022" x="1792288" y="4121150"/>
          <p14:tracePt t="21030" x="1647825" y="4105275"/>
          <p14:tracePt t="21038" x="1477963" y="4105275"/>
          <p14:tracePt t="21046" x="1300163" y="4105275"/>
          <p14:tracePt t="21054" x="1095375" y="4105275"/>
          <p14:tracePt t="21062" x="892175" y="4105275"/>
          <p14:tracePt t="21070" x="696913" y="4138613"/>
          <p14:tracePt t="21078" x="552450" y="4146550"/>
          <p14:tracePt t="21086" x="373063" y="4189413"/>
          <p14:tracePt t="21103" x="101600" y="4240213"/>
          <p14:tracePt t="21325" x="187325" y="5770563"/>
          <p14:tracePt t="21332" x="288925" y="5821363"/>
          <p14:tracePt t="21336" x="390525" y="5864225"/>
          <p14:tracePt t="21345" x="466725" y="5897563"/>
          <p14:tracePt t="21354" x="560388" y="5932488"/>
          <p14:tracePt t="21358" x="661988" y="5973763"/>
          <p14:tracePt t="21370" x="781050" y="6016625"/>
          <p14:tracePt t="21374" x="909638" y="6049963"/>
          <p14:tracePt t="21384" x="1095375" y="6084888"/>
          <p14:tracePt t="21390" x="1282700" y="6118225"/>
          <p14:tracePt t="21399" x="1520825" y="6127750"/>
          <p14:tracePt t="21406" x="1784350" y="6127750"/>
          <p14:tracePt t="21415" x="2098675" y="6127750"/>
          <p14:tracePt t="21422" x="2420938" y="6127750"/>
          <p14:tracePt t="21432" x="2693988" y="6102350"/>
          <p14:tracePt t="21438" x="2879725" y="6076950"/>
          <p14:tracePt t="21444" x="2998788" y="6059488"/>
          <p14:tracePt t="21454" x="3059113" y="6034088"/>
          <p14:tracePt t="21460" x="3084513" y="6016625"/>
          <p14:tracePt t="21476" x="3092450" y="6008688"/>
          <p14:tracePt t="21487" x="3100388" y="6008688"/>
          <p14:tracePt t="21492" x="3100388" y="5999163"/>
          <p14:tracePt t="21605" x="3100388" y="5991225"/>
          <p14:tracePt t="23188" x="3135313" y="5948363"/>
          <p14:tracePt t="23196" x="3178175" y="5880100"/>
          <p14:tracePt t="23205" x="3211513" y="5846763"/>
          <p14:tracePt t="23210" x="3244850" y="5803900"/>
          <p14:tracePt t="23220" x="3270250" y="5753100"/>
          <p14:tracePt t="23225" x="3313113" y="5719763"/>
          <p14:tracePt t="23236" x="3348038" y="5668963"/>
          <p14:tracePt t="23242" x="3414713" y="5626100"/>
          <p14:tracePt t="23253" x="3492500" y="5565775"/>
          <p14:tracePt t="23258" x="3594100" y="5507038"/>
          <p14:tracePt t="23269" x="3729038" y="5438775"/>
          <p14:tracePt t="23274" x="3925888" y="5327650"/>
          <p14:tracePt t="23281" x="4171950" y="5218113"/>
          <p14:tracePt t="23288" x="4468813" y="5116513"/>
          <p14:tracePt t="23296" x="4732338" y="5013325"/>
          <p14:tracePt t="23304" x="4927600" y="4929188"/>
          <p14:tracePt t="23312" x="5054600" y="4878388"/>
          <p14:tracePt t="23320" x="5183188" y="4843463"/>
          <p14:tracePt t="23328" x="5343525" y="4818063"/>
          <p14:tracePt t="23337" x="5497513" y="4818063"/>
          <p14:tracePt t="23344" x="5692775" y="4818063"/>
          <p14:tracePt t="23353" x="5938838" y="4843463"/>
          <p14:tracePt t="23358" x="6245225" y="4894263"/>
          <p14:tracePt t="23368" x="6567488" y="4911725"/>
          <p14:tracePt t="23374" x="6838950" y="4937125"/>
          <p14:tracePt t="23385" x="7026275" y="4972050"/>
          <p14:tracePt t="23617" x="7018338" y="4937125"/>
          <p14:tracePt t="23625" x="7008813" y="4911725"/>
          <p14:tracePt t="23633" x="6992938" y="4835525"/>
          <p14:tracePt t="23641" x="6983413" y="4759325"/>
          <p14:tracePt t="23650" x="6967538" y="4691063"/>
          <p14:tracePt t="23656" x="6967538" y="4665663"/>
          <p14:tracePt t="23665" x="6967538" y="4648200"/>
          <p14:tracePt t="23672" x="7008813" y="4640263"/>
          <p14:tracePt t="23682" x="7034213" y="4630738"/>
          <p14:tracePt t="23694" x="7085013" y="4630738"/>
          <p14:tracePt t="23703" x="7112000" y="4630738"/>
          <p14:tracePt t="23710" x="7137400" y="4630738"/>
          <p14:tracePt t="23719" x="7170738" y="4630738"/>
          <p14:tracePt t="23726" x="7178675" y="4622800"/>
          <p14:tracePt t="23737" x="7196138" y="4622800"/>
          <p14:tracePt t="23742" x="7204075" y="4622800"/>
          <p14:tracePt t="23752" x="7213600" y="4614863"/>
          <p14:tracePt t="23758" x="7213600" y="4605338"/>
          <p14:tracePt t="23772" x="7213600" y="4597400"/>
          <p14:tracePt t="23782" x="7213600" y="4589463"/>
          <p14:tracePt t="25570" x="7256463" y="4589463"/>
          <p14:tracePt t="25578" x="7340600" y="4589463"/>
          <p14:tracePt t="25586" x="7442200" y="4589463"/>
          <p14:tracePt t="25594" x="7545388" y="4630738"/>
          <p14:tracePt t="25603" x="7646988" y="4640263"/>
          <p14:tracePt t="25608" x="7731125" y="4648200"/>
          <p14:tracePt t="25620" x="7807325" y="4657725"/>
          <p14:tracePt t="25624" x="7893050" y="4657725"/>
          <p14:tracePt t="25635" x="7943850" y="4657725"/>
          <p14:tracePt t="25640" x="7994650" y="4657725"/>
          <p14:tracePt t="25651" x="8037513" y="4657725"/>
          <p14:tracePt t="25656" x="8096250" y="4665663"/>
          <p14:tracePt t="25664" x="8156575" y="4665663"/>
          <p14:tracePt t="25672" x="8240713" y="4665663"/>
          <p14:tracePt t="25681" x="8326438" y="4683125"/>
          <p14:tracePt t="25686" x="8435975" y="4691063"/>
          <p14:tracePt t="25694" x="8521700" y="4691063"/>
          <p14:tracePt t="25703" x="8597900" y="4699000"/>
          <p14:tracePt t="25710" x="8666163" y="4716463"/>
          <p14:tracePt t="25719" x="8724900" y="4724400"/>
          <p14:tracePt t="25726" x="8818563" y="4741863"/>
          <p14:tracePt t="25736" x="8886825" y="4759325"/>
          <p14:tracePt t="25742" x="8955088" y="4775200"/>
          <p14:tracePt t="25754" x="9023350" y="4784725"/>
          <p14:tracePt t="25757" x="9074150" y="4792663"/>
          <p14:tracePt t="25770" x="9132888" y="4802188"/>
          <p14:tracePt t="25772" x="9193213" y="4827588"/>
          <p14:tracePt t="25790" x="9269413" y="4843463"/>
          <p14:tracePt t="25793" x="9363075" y="4860925"/>
          <p14:tracePt t="25797" x="9456738" y="4878388"/>
          <p14:tracePt t="25805" x="9558338" y="4894263"/>
          <p14:tracePt t="25812" x="9667875" y="4903788"/>
          <p14:tracePt t="25821" x="9745663" y="4911725"/>
          <p14:tracePt t="25827" x="9829800" y="4911725"/>
          <p14:tracePt t="25836" x="9872663" y="4911725"/>
          <p14:tracePt t="25844" x="9915525" y="4911725"/>
          <p14:tracePt t="25852" x="9956800" y="4911725"/>
          <p14:tracePt t="25858" x="9999663" y="4911725"/>
          <p14:tracePt t="25869" x="10042525" y="4911725"/>
          <p14:tracePt t="25874" x="10118725" y="4911725"/>
          <p14:tracePt t="25884" x="10204450" y="4919663"/>
          <p14:tracePt t="25890" x="10288588" y="4937125"/>
          <p14:tracePt t="25901" x="10390188" y="4954588"/>
          <p14:tracePt t="25906" x="10467975" y="4972050"/>
          <p14:tracePt t="25915" x="10534650" y="4972050"/>
          <p14:tracePt t="25922" x="10612438" y="4979988"/>
          <p14:tracePt t="25932" x="10671175" y="4987925"/>
          <p14:tracePt t="25936" x="10714038" y="4987925"/>
          <p14:tracePt t="25944" x="10739438" y="4987925"/>
          <p14:tracePt t="25953" x="10764838" y="4987925"/>
          <p14:tracePt t="25960" x="10798175" y="4997450"/>
          <p14:tracePt t="25969" x="10833100" y="4997450"/>
          <p14:tracePt t="25976" x="10874375" y="5005388"/>
          <p14:tracePt t="25987" x="10934700" y="5005388"/>
          <p14:tracePt t="25992" x="11002963" y="5005388"/>
          <p14:tracePt t="26003" x="11087100" y="5005388"/>
          <p14:tracePt t="26008" x="11172825" y="5005388"/>
          <p14:tracePt t="26018" x="11249025" y="5005388"/>
          <p14:tracePt t="26022" x="11307763" y="4997450"/>
          <p14:tracePt t="26031" x="11350625" y="4979988"/>
          <p14:tracePt t="26038" x="11376025" y="4972050"/>
          <p14:tracePt t="26046" x="11410950" y="4954588"/>
          <p14:tracePt t="26054" x="11426825" y="4929188"/>
          <p14:tracePt t="26062" x="11444288" y="4894263"/>
          <p14:tracePt t="26070" x="11461750" y="4868863"/>
          <p14:tracePt t="26078" x="11477625" y="4835525"/>
          <p14:tracePt t="26086" x="11487150" y="4818063"/>
          <p14:tracePt t="26094" x="11503025" y="4802188"/>
          <p14:tracePt t="26103" x="11512550" y="4775200"/>
          <p14:tracePt t="26108" x="11520488" y="4759325"/>
          <p14:tracePt t="26119" x="11537950" y="4733925"/>
          <p14:tracePt t="26124" x="11555413" y="4699000"/>
          <p14:tracePt t="26135" x="11563350" y="4665663"/>
          <p14:tracePt t="26140" x="11580813" y="4630738"/>
          <p14:tracePt t="26149" x="11588750" y="4605338"/>
          <p14:tracePt t="26156" x="11596688" y="4579938"/>
          <p14:tracePt t="26165" x="11596688" y="4529138"/>
          <p14:tracePt t="26172" x="11606213" y="4460875"/>
          <p14:tracePt t="26181" x="11606213" y="4384675"/>
          <p14:tracePt t="26186" x="11606213" y="4291013"/>
          <p14:tracePt t="26194" x="11571288" y="4189413"/>
          <p14:tracePt t="26203" x="11545888" y="4095750"/>
          <p14:tracePt t="26210" x="11530013" y="4019550"/>
          <p14:tracePt t="26219" x="11530013" y="3976688"/>
          <p14:tracePt t="26226" x="11530013" y="3951288"/>
          <p14:tracePt t="26236" x="11530013" y="3908425"/>
          <p14:tracePt t="26242" x="11520488" y="3849688"/>
          <p14:tracePt t="26252" x="11520488" y="3790950"/>
          <p14:tracePt t="26258" x="11503025" y="3713163"/>
          <p14:tracePt t="26268" x="11495088" y="3646488"/>
          <p14:tracePt t="26272" x="11477625" y="3552825"/>
          <p14:tracePt t="26281" x="11444288" y="3475038"/>
          <p14:tracePt t="26287" x="11410950" y="3373438"/>
          <p14:tracePt t="26296" x="11368088" y="3297238"/>
          <p14:tracePt t="26304" x="11317288" y="3221038"/>
          <p14:tracePt t="26312" x="11266488" y="3152775"/>
          <p14:tracePt t="26320" x="11241088" y="3119438"/>
          <p14:tracePt t="26329" x="11223625" y="3084513"/>
          <p14:tracePt t="26337" x="11206163" y="3059113"/>
          <p14:tracePt t="26344" x="11188700" y="3041650"/>
          <p14:tracePt t="26353" x="11172825" y="3025775"/>
          <p14:tracePt t="26357" x="11172825" y="3016250"/>
          <p14:tracePt t="26369" x="11163300" y="3000375"/>
          <p14:tracePt t="26374" x="11155363" y="2990850"/>
          <p14:tracePt t="26384" x="11137900" y="2974975"/>
          <p14:tracePt t="26390" x="11112500" y="2957513"/>
          <p14:tracePt t="26400" x="11079163" y="2940050"/>
          <p14:tracePt t="26406" x="11028363" y="2897188"/>
          <p14:tracePt t="26414" x="10977563" y="2881313"/>
          <p14:tracePt t="26422" x="10909300" y="2871788"/>
          <p14:tracePt t="26430" x="10848975" y="2855913"/>
          <p14:tracePt t="26438" x="10772775" y="2846388"/>
          <p14:tracePt t="26444" x="10688638" y="2846388"/>
          <p14:tracePt t="26453" x="10620375" y="2846388"/>
          <p14:tracePt t="26460" x="10509250" y="2846388"/>
          <p14:tracePt t="26469" x="10407650" y="2846388"/>
          <p14:tracePt t="26476" x="10306050" y="2846388"/>
          <p14:tracePt t="26486" x="10220325" y="2846388"/>
          <p14:tracePt t="26492" x="10136188" y="2846388"/>
          <p14:tracePt t="26502" x="10042525" y="2846388"/>
          <p14:tracePt t="26508" x="9940925" y="2846388"/>
          <p14:tracePt t="26518" x="9829800" y="2846388"/>
          <p14:tracePt t="26522" x="9710738" y="2846388"/>
          <p14:tracePt t="26531" x="9617075" y="2846388"/>
          <p14:tracePt t="26537" x="9532938" y="2846388"/>
          <p14:tracePt t="26546" x="9447213" y="2846388"/>
          <p14:tracePt t="26554" x="9371013" y="2871788"/>
          <p14:tracePt t="26562" x="9294813" y="2881313"/>
          <p14:tracePt t="26570" x="9218613" y="2906713"/>
          <p14:tracePt t="26578" x="9132888" y="2914650"/>
          <p14:tracePt t="26586" x="9048750" y="2940050"/>
          <p14:tracePt t="26594" x="8963025" y="2940050"/>
          <p14:tracePt t="26603" x="8861425" y="2949575"/>
          <p14:tracePt t="26608" x="8734425" y="2949575"/>
          <p14:tracePt t="26619" x="8589963" y="2949575"/>
          <p14:tracePt t="26624" x="8420100" y="2949575"/>
          <p14:tracePt t="26634" x="8250238" y="2949575"/>
          <p14:tracePt t="26640" x="8029575" y="2932113"/>
          <p14:tracePt t="26650" x="7850188" y="2932113"/>
          <p14:tracePt t="26656" x="7723188" y="2940050"/>
          <p14:tracePt t="26664" x="7637463" y="2965450"/>
          <p14:tracePt t="26671" x="7586663" y="2982913"/>
          <p14:tracePt t="26680" x="7527925" y="3008313"/>
          <p14:tracePt t="26686" x="7485063" y="3016250"/>
          <p14:tracePt t="26693" x="7434263" y="3033713"/>
          <p14:tracePt t="26703" x="7408863" y="3041650"/>
          <p14:tracePt t="26710" x="7391400" y="3051175"/>
          <p14:tracePt t="26719" x="7383463" y="3059113"/>
          <p14:tracePt t="26726" x="7373938" y="3059113"/>
          <p14:tracePt t="26736" x="7358063" y="3076575"/>
          <p14:tracePt t="26742" x="7348538" y="3109913"/>
          <p14:tracePt t="26753" x="7332663" y="3152775"/>
          <p14:tracePt t="26758" x="7315200" y="3203575"/>
          <p14:tracePt t="26770" x="7307263" y="3289300"/>
          <p14:tracePt t="26771" x="7289800" y="3373438"/>
          <p14:tracePt t="26780" x="7281863" y="3475038"/>
          <p14:tracePt t="26788" x="7281863" y="3586163"/>
          <p14:tracePt t="26796" x="7281863" y="3713163"/>
          <p14:tracePt t="26804" x="7281863" y="3841750"/>
          <p14:tracePt t="26811" x="7281863" y="3986213"/>
          <p14:tracePt t="26820" x="7281863" y="4121150"/>
          <p14:tracePt t="26828" x="7323138" y="4291013"/>
          <p14:tracePt t="26836" x="7340600" y="4445000"/>
          <p14:tracePt t="26844" x="7358063" y="4605338"/>
          <p14:tracePt t="26853" x="7400925" y="4775200"/>
          <p14:tracePt t="26858" x="7434263" y="4903788"/>
          <p14:tracePt t="26869" x="7467600" y="5038725"/>
          <p14:tracePt t="26874" x="7518400" y="5141913"/>
          <p14:tracePt t="26884" x="7570788" y="5235575"/>
          <p14:tracePt t="26890" x="7629525" y="5311775"/>
          <p14:tracePt t="26900" x="7705725" y="5380038"/>
          <p14:tracePt t="26906" x="7781925" y="5421313"/>
          <p14:tracePt t="26914" x="7893050" y="5481638"/>
          <p14:tracePt t="26922" x="8004175" y="5524500"/>
          <p14:tracePt t="26930" x="8139113" y="5557838"/>
          <p14:tracePt t="26936" x="8275638" y="5575300"/>
          <p14:tracePt t="26944" x="8420100" y="5575300"/>
          <p14:tracePt t="26953" x="8547100" y="5575300"/>
          <p14:tracePt t="26960" x="8658225" y="5575300"/>
          <p14:tracePt t="26969" x="8767763" y="5575300"/>
          <p14:tracePt t="26976" x="8886825" y="5575300"/>
          <p14:tracePt t="26986" x="8997950" y="5575300"/>
          <p14:tracePt t="26991" x="9107488" y="5575300"/>
          <p14:tracePt t="27002" x="9226550" y="5575300"/>
          <p14:tracePt t="27008" x="9363075" y="5575300"/>
          <p14:tracePt t="27018" x="9507538" y="5575300"/>
          <p14:tracePt t="27022" x="9626600" y="5575300"/>
          <p14:tracePt t="27031" x="9745663" y="5575300"/>
          <p14:tracePt t="27038" x="9829800" y="5575300"/>
          <p14:tracePt t="27046" x="9915525" y="5575300"/>
          <p14:tracePt t="27053" x="9974263" y="5575300"/>
          <p14:tracePt t="27062" x="10017125" y="5575300"/>
          <p14:tracePt t="27070" x="10075863" y="5575300"/>
          <p14:tracePt t="27078" x="10118725" y="5583238"/>
          <p14:tracePt t="27086" x="10179050" y="5583238"/>
          <p14:tracePt t="27094" x="10237788" y="5583238"/>
          <p14:tracePt t="27103" x="10306050" y="5591175"/>
          <p14:tracePt t="27108" x="10399713" y="5616575"/>
          <p14:tracePt t="27118" x="10493375" y="5626100"/>
          <p14:tracePt t="27124" x="10612438" y="5651500"/>
          <p14:tracePt t="27136" x="10714038" y="5668963"/>
          <p14:tracePt t="27140" x="10815638" y="5684838"/>
          <p14:tracePt t="27151" x="10909300" y="5684838"/>
          <p14:tracePt t="27156" x="11010900" y="5684838"/>
          <p14:tracePt t="27164" x="11112500" y="5684838"/>
          <p14:tracePt t="27171" x="11223625" y="5668963"/>
          <p14:tracePt t="27181" x="11325225" y="5634038"/>
          <p14:tracePt t="27186" x="11426825" y="5608638"/>
          <p14:tracePt t="27194" x="11520488" y="5591175"/>
          <p14:tracePt t="27202" x="11606213" y="5565775"/>
          <p14:tracePt t="27210" x="11690350" y="5540375"/>
          <p14:tracePt t="27219" x="11741150" y="5524500"/>
          <p14:tracePt t="27226" x="11766550" y="5514975"/>
          <p14:tracePt t="27721" x="11860213" y="5489575"/>
          <p14:tracePt t="27730" x="12039600" y="5456238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0AEF4-B08D-4006-A1E4-F84D21FE878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663FF2-6BD4-4104-874B-4D82D3537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73" y="1508130"/>
            <a:ext cx="11291048" cy="4626069"/>
          </a:xfrm>
        </p:spPr>
        <p:txBody>
          <a:bodyPr/>
          <a:lstStyle/>
          <a:p>
            <a:r>
              <a:rPr lang="nl-BE" dirty="0"/>
              <a:t>If you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iterate</a:t>
            </a:r>
            <a:r>
              <a:rPr lang="nl-BE" dirty="0"/>
              <a:t> through the List to make </a:t>
            </a:r>
            <a:r>
              <a:rPr lang="nl-BE" dirty="0">
                <a:solidFill>
                  <a:srgbClr val="4584B6"/>
                </a:solidFill>
              </a:rPr>
              <a:t>changes</a:t>
            </a:r>
            <a:r>
              <a:rPr lang="nl-BE" dirty="0"/>
              <a:t> you can </a:t>
            </a:r>
            <a:r>
              <a:rPr lang="nl-BE" dirty="0">
                <a:solidFill>
                  <a:srgbClr val="FF0000"/>
                </a:solidFill>
              </a:rPr>
              <a:t>NOT </a:t>
            </a:r>
            <a:r>
              <a:rPr lang="nl-BE" dirty="0" err="1">
                <a:solidFill>
                  <a:srgbClr val="FF0000"/>
                </a:solidFill>
              </a:rPr>
              <a:t>use</a:t>
            </a:r>
            <a:r>
              <a:rPr lang="nl-BE" dirty="0">
                <a:solidFill>
                  <a:srgbClr val="FF0000"/>
                </a:solidFill>
              </a:rPr>
              <a:t> a </a:t>
            </a:r>
            <a:r>
              <a:rPr lang="nl-BE" dirty="0" err="1">
                <a:solidFill>
                  <a:srgbClr val="FF0000"/>
                </a:solidFill>
              </a:rPr>
              <a:t>simple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for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/>
              <a:t>loop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0CBA3B-E20A-489C-8C8D-F4755941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13DBF55-AE6B-4910-8131-6A0C0B14F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15" y="3821164"/>
            <a:ext cx="5553075" cy="819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F493442-B3D6-4A4A-934A-81279DDE2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656" y="2563562"/>
            <a:ext cx="8930650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'Wonder'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Loving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Vincent'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Sparrow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Jumanji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films)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films[i] = films[i].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films)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films[index]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'Film 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(index +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index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loop:'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films)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8D7C00C-46D1-49CE-8342-DFE55F42D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0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88"/>
    </mc:Choice>
    <mc:Fallback xmlns="">
      <p:transition spd="slow" advTm="154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34" x="11868150" y="762000"/>
          <p14:tracePt t="20745" x="11601450" y="793750"/>
          <p14:tracePt t="20763" x="11042650" y="850900"/>
          <p14:tracePt t="20777" x="10331450" y="920750"/>
          <p14:tracePt t="20796" x="10058400" y="946150"/>
          <p14:tracePt t="20812" x="9861550" y="946150"/>
          <p14:tracePt t="20829" x="9677400" y="946150"/>
          <p14:tracePt t="20845" x="9486900" y="939800"/>
          <p14:tracePt t="20862" x="9340850" y="939800"/>
          <p14:tracePt t="20877" x="9220200" y="933450"/>
          <p14:tracePt t="20896" x="9118600" y="946150"/>
          <p14:tracePt t="20913" x="9055100" y="958850"/>
          <p14:tracePt t="20929" x="8953500" y="984250"/>
          <p14:tracePt t="20945" x="8807450" y="990600"/>
          <p14:tracePt t="20962" x="8604250" y="990600"/>
          <p14:tracePt t="20978" x="8426450" y="1009650"/>
          <p14:tracePt t="20981" x="8369300" y="1009650"/>
          <p14:tracePt t="20996" x="8324850" y="1009650"/>
          <p14:tracePt t="21012" x="8267700" y="1009650"/>
          <p14:tracePt t="21028" x="8261350" y="1009650"/>
          <p14:tracePt t="22272" x="8185150" y="1041400"/>
          <p14:tracePt t="22283" x="7943850" y="1212850"/>
          <p14:tracePt t="22299" x="7785100" y="1314450"/>
          <p14:tracePt t="22313" x="7588250" y="1473200"/>
          <p14:tracePt t="22328" x="7308850" y="1733550"/>
          <p14:tracePt t="22345" x="6921500" y="2101850"/>
          <p14:tracePt t="22362" x="6477000" y="2514600"/>
          <p14:tracePt t="22378" x="6064250" y="2863850"/>
          <p14:tracePt t="22382" x="5873750" y="3022600"/>
          <p14:tracePt t="22396" x="5581650" y="3340100"/>
          <p14:tracePt t="22413" x="5384800" y="3536950"/>
          <p14:tracePt t="22428" x="5295900" y="3594100"/>
          <p14:tracePt t="22446" x="5251450" y="3606800"/>
          <p14:tracePt t="22461" x="5181600" y="3606800"/>
          <p14:tracePt t="22479" x="5099050" y="3575050"/>
          <p14:tracePt t="22496" x="5041900" y="3549650"/>
          <p14:tracePt t="22512" x="4902200" y="3505200"/>
          <p14:tracePt t="22529" x="4667250" y="3448050"/>
          <p14:tracePt t="22545" x="4495800" y="3416300"/>
          <p14:tracePt t="22562" x="4260850" y="3403600"/>
          <p14:tracePt t="22579" x="4044950" y="3384550"/>
          <p14:tracePt t="22595" x="3816350" y="3384550"/>
          <p14:tracePt t="22612" x="3619500" y="3384550"/>
          <p14:tracePt t="22629" x="3409950" y="3409950"/>
          <p14:tracePt t="22646" x="3219450" y="3429000"/>
          <p14:tracePt t="22663" x="3035300" y="3429000"/>
          <p14:tracePt t="22679" x="2870200" y="3403600"/>
          <p14:tracePt t="22694" x="2768600" y="3378200"/>
          <p14:tracePt t="22711" x="2698750" y="3359150"/>
          <p14:tracePt t="22729" x="2628900" y="3359150"/>
          <p14:tracePt t="22745" x="2546350" y="3359150"/>
          <p14:tracePt t="22761" x="2444750" y="3352800"/>
          <p14:tracePt t="22778" x="2298700" y="3346450"/>
          <p14:tracePt t="22795" x="2241550" y="3321050"/>
          <p14:tracePt t="22812" x="2228850" y="3308350"/>
          <p14:tracePt t="22828" x="2209800" y="3289300"/>
          <p14:tracePt t="22844" x="2165350" y="3270250"/>
          <p14:tracePt t="22848" x="2127250" y="3251200"/>
          <p14:tracePt t="22862" x="2082800" y="3232150"/>
          <p14:tracePt t="22877" x="1974850" y="3206750"/>
          <p14:tracePt t="22881" x="1930400" y="3206750"/>
          <p14:tracePt t="22896" x="1905000" y="3206750"/>
          <p14:tracePt t="22912" x="1905000" y="3200400"/>
          <p14:tracePt t="22946" x="1892300" y="3200400"/>
          <p14:tracePt t="22962" x="1885950" y="3200400"/>
          <p14:tracePt t="23012" x="1898650" y="3219450"/>
          <p14:tracePt t="23029" x="2051050" y="3302000"/>
          <p14:tracePt t="23046" x="2178050" y="3333750"/>
          <p14:tracePt t="23061" x="2292350" y="3333750"/>
          <p14:tracePt t="23079" x="2393950" y="3263900"/>
          <p14:tracePt t="23095" x="2514600" y="3194050"/>
          <p14:tracePt t="23112" x="2647950" y="3105150"/>
          <p14:tracePt t="23128" x="2781300" y="3009900"/>
          <p14:tracePt t="23146" x="2851150" y="2940050"/>
          <p14:tracePt t="23162" x="2838450" y="2914650"/>
          <p14:tracePt t="23178" x="2743200" y="2882900"/>
          <p14:tracePt t="23196" x="2508250" y="2857500"/>
          <p14:tracePt t="23213" x="2197100" y="2857500"/>
          <p14:tracePt t="23228" x="2101850" y="2857500"/>
          <p14:tracePt t="23246" x="2044700" y="2876550"/>
          <p14:tracePt t="23249" x="2012950" y="2908300"/>
          <p14:tracePt t="23262" x="1993900" y="2946400"/>
          <p14:tracePt t="23279" x="2012950" y="3060700"/>
          <p14:tracePt t="23295" x="2108200" y="3187700"/>
          <p14:tracePt t="23311" x="2235200" y="3302000"/>
          <p14:tracePt t="23329" x="2387600" y="3359150"/>
          <p14:tracePt t="23345" x="2508250" y="3352800"/>
          <p14:tracePt t="23361" x="2597150" y="3302000"/>
          <p14:tracePt t="23379" x="2628900" y="3232150"/>
          <p14:tracePt t="23396" x="2622550" y="3213100"/>
          <p14:tracePt t="23446" x="2774950" y="3219450"/>
          <p14:tracePt t="23462" x="3371850" y="3282950"/>
          <p14:tracePt t="23478" x="4171950" y="3346450"/>
          <p14:tracePt t="23494" x="4870450" y="3409950"/>
          <p14:tracePt t="23512" x="5384800" y="3486150"/>
          <p14:tracePt t="23527" x="5981700" y="3613150"/>
          <p14:tracePt t="23545" x="6184900" y="3695700"/>
          <p14:tracePt t="23561" x="6261100" y="3733800"/>
          <p14:tracePt t="23579" x="6273800" y="3752850"/>
          <p14:tracePt t="23596" x="6273800" y="3771900"/>
          <p14:tracePt t="23613" x="6292850" y="3803650"/>
          <p14:tracePt t="23629" x="6356350" y="3911600"/>
          <p14:tracePt t="23646" x="6451600" y="3994150"/>
          <p14:tracePt t="23663" x="6553200" y="4044950"/>
          <p14:tracePt t="23677" x="6648450" y="4070350"/>
          <p14:tracePt t="23695" x="6788150" y="4108450"/>
          <p14:tracePt t="23713" x="7004050" y="4146550"/>
          <p14:tracePt t="23727" x="7213600" y="4165600"/>
          <p14:tracePt t="23745" x="7315200" y="4171950"/>
          <p14:tracePt t="23761" x="7334250" y="4171950"/>
          <p14:tracePt t="23795" x="7346950" y="4171950"/>
          <p14:tracePt t="23812" x="7359650" y="4171950"/>
          <p14:tracePt t="23828" x="7385050" y="4159250"/>
          <p14:tracePt t="23845" x="7423150" y="4159250"/>
          <p14:tracePt t="23862" x="7461250" y="4140200"/>
          <p14:tracePt t="23878" x="7473950" y="4133850"/>
          <p14:tracePt t="23895" x="7480300" y="4133850"/>
          <p14:tracePt t="24029" x="7493000" y="4127500"/>
          <p14:tracePt t="24040" x="7499350" y="4114800"/>
          <p14:tracePt t="24059" x="7556500" y="4102100"/>
          <p14:tracePt t="24080" x="7569200" y="4095750"/>
          <p14:tracePt t="24095" x="7575550" y="4089400"/>
          <p14:tracePt t="24111" x="7581900" y="4089400"/>
          <p14:tracePt t="24130" x="7626350" y="4083050"/>
          <p14:tracePt t="24145" x="7708900" y="4076700"/>
          <p14:tracePt t="24164" x="7848600" y="4076700"/>
          <p14:tracePt t="24178" x="7956550" y="4070350"/>
          <p14:tracePt t="24195" x="8045450" y="4070350"/>
          <p14:tracePt t="24212" x="8096250" y="4057650"/>
          <p14:tracePt t="24228" x="8153400" y="4057650"/>
          <p14:tracePt t="24248" x="8248650" y="4057650"/>
          <p14:tracePt t="24260" x="8274050" y="4057650"/>
          <p14:tracePt t="24265" x="8280400" y="4051300"/>
          <p14:tracePt t="24277" x="8286750" y="4051300"/>
          <p14:tracePt t="24316" x="8286750" y="4044950"/>
          <p14:tracePt t="24446" x="8312150" y="4044950"/>
          <p14:tracePt t="24463" x="8445500" y="4044950"/>
          <p14:tracePt t="24487" x="8610600" y="4044950"/>
          <p14:tracePt t="24503" x="8655050" y="4044950"/>
          <p14:tracePt t="24516" x="8693150" y="4044950"/>
          <p14:tracePt t="24528" x="8705850" y="4044950"/>
          <p14:tracePt t="24544" x="8731250" y="4044950"/>
          <p14:tracePt t="24561" x="8743950" y="4044950"/>
          <p14:tracePt t="24577" x="8750300" y="4044950"/>
          <p14:tracePt t="24968" x="8832850" y="4051300"/>
          <p14:tracePt t="24987" x="9029700" y="4057650"/>
          <p14:tracePt t="25005" x="9315450" y="4083050"/>
          <p14:tracePt t="25018" x="9404350" y="4102100"/>
          <p14:tracePt t="25028" x="9480550" y="4108450"/>
          <p14:tracePt t="25046" x="9531350" y="4108450"/>
          <p14:tracePt t="25061" x="9588500" y="4108450"/>
          <p14:tracePt t="25078" x="9626600" y="4108450"/>
          <p14:tracePt t="25082" x="9652000" y="4108450"/>
          <p14:tracePt t="25094" x="9671050" y="4108450"/>
          <p14:tracePt t="25111" x="9734550" y="4114800"/>
          <p14:tracePt t="25129" x="9804400" y="4121150"/>
          <p14:tracePt t="25146" x="9823450" y="4121150"/>
          <p14:tracePt t="25406" x="9842500" y="4121150"/>
          <p14:tracePt t="25428" x="10350500" y="4019550"/>
          <p14:tracePt t="25444" x="10541000" y="3968750"/>
          <p14:tracePt t="25463" x="10617200" y="3968750"/>
          <p14:tracePt t="25478" x="10648950" y="3962400"/>
          <p14:tracePt t="25484" x="10661650" y="3962400"/>
          <p14:tracePt t="25673" x="10668000" y="3962400"/>
          <p14:tracePt t="25690" x="11036300" y="3987800"/>
          <p14:tracePt t="25705" x="11264900" y="4006850"/>
          <p14:tracePt t="25718" x="11811000" y="4038600"/>
          <p14:tracePt t="25728" x="12033250" y="4051300"/>
          <p14:tracePt t="26219" x="11347450" y="4051300"/>
          <p14:tracePt t="26234" x="9264650" y="4171950"/>
          <p14:tracePt t="26246" x="8356600" y="4235450"/>
          <p14:tracePt t="26261" x="7048500" y="4305300"/>
          <p14:tracePt t="26278" x="6153150" y="4318000"/>
          <p14:tracePt t="26295" x="4673600" y="4343400"/>
          <p14:tracePt t="26311" x="3879850" y="4368800"/>
          <p14:tracePt t="26328" x="3619500" y="4394200"/>
          <p14:tracePt t="26344" x="3594100" y="4406900"/>
          <p14:tracePt t="28006" x="3556000" y="4368800"/>
          <p14:tracePt t="28015" x="3479800" y="4311650"/>
          <p14:tracePt t="28029" x="3321050" y="4235450"/>
          <p14:tracePt t="28046" x="3206750" y="4171950"/>
          <p14:tracePt t="28061" x="3136900" y="4121150"/>
          <p14:tracePt t="28077" x="3092450" y="4095750"/>
          <p14:tracePt t="28096" x="3060700" y="4076700"/>
          <p14:tracePt t="28111" x="3022600" y="4057650"/>
          <p14:tracePt t="28128" x="2984500" y="4038600"/>
          <p14:tracePt t="28131" x="2965450" y="4032250"/>
          <p14:tracePt t="28146" x="2921000" y="4019550"/>
          <p14:tracePt t="28162" x="2851150" y="4000500"/>
          <p14:tracePt t="28180" x="2762250" y="3968750"/>
          <p14:tracePt t="28194" x="2673350" y="3943350"/>
          <p14:tracePt t="28212" x="2565400" y="3937000"/>
          <p14:tracePt t="28229" x="2482850" y="3924300"/>
          <p14:tracePt t="28244" x="2374900" y="3905250"/>
          <p14:tracePt t="28262" x="2279650" y="3892550"/>
          <p14:tracePt t="28279" x="2197100" y="3886200"/>
          <p14:tracePt t="28294" x="2082800" y="3879850"/>
          <p14:tracePt t="28311" x="1949450" y="3860800"/>
          <p14:tracePt t="28329" x="1835150" y="3841750"/>
          <p14:tracePt t="28332" x="1784350" y="3841750"/>
          <p14:tracePt t="28345" x="1758950" y="3841750"/>
          <p14:tracePt t="28361" x="1720850" y="3841750"/>
          <p14:tracePt t="28379" x="1695450" y="3841750"/>
          <p14:tracePt t="28395" x="1676400" y="3841750"/>
          <p14:tracePt t="28412" x="1644650" y="3841750"/>
          <p14:tracePt t="28429" x="1606550" y="3829050"/>
          <p14:tracePt t="28444" x="1574800" y="3822700"/>
          <p14:tracePt t="28461" x="1562100" y="3816350"/>
          <p14:tracePt t="28478" x="1549400" y="3816350"/>
          <p14:tracePt t="28494" x="1530350" y="3810000"/>
          <p14:tracePt t="28511" x="1492250" y="3790950"/>
          <p14:tracePt t="28529" x="1409700" y="3765550"/>
          <p14:tracePt t="28545" x="1365250" y="3752850"/>
          <p14:tracePt t="28562" x="1346200" y="3752850"/>
          <p14:tracePt t="28579" x="1346200" y="3746500"/>
          <p14:tracePt t="28594" x="1339850" y="3746500"/>
          <p14:tracePt t="28613" x="1327150" y="3740150"/>
          <p14:tracePt t="28628" x="1314450" y="3733800"/>
          <p14:tracePt t="28646" x="1263650" y="3708400"/>
          <p14:tracePt t="28662" x="1250950" y="3702050"/>
          <p14:tracePt t="29047" x="1276350" y="3695700"/>
          <p14:tracePt t="29068" x="1441450" y="3689350"/>
          <p14:tracePt t="29083" x="1536700" y="3689350"/>
          <p14:tracePt t="29095" x="1568450" y="3695700"/>
          <p14:tracePt t="29113" x="1663700" y="3727450"/>
          <p14:tracePt t="29129" x="1809750" y="3816350"/>
          <p14:tracePt t="29145" x="1866900" y="3860800"/>
          <p14:tracePt t="29163" x="1911350" y="3898900"/>
          <p14:tracePt t="29179" x="1930400" y="3930650"/>
          <p14:tracePt t="29194" x="1936750" y="3949700"/>
          <p14:tracePt t="29212" x="1949450" y="3994150"/>
          <p14:tracePt t="29229" x="1962150" y="4032250"/>
          <p14:tracePt t="29245" x="1974850" y="4095750"/>
          <p14:tracePt t="29261" x="1981200" y="4159250"/>
          <p14:tracePt t="29278" x="1981200" y="4216400"/>
          <p14:tracePt t="29295" x="1981200" y="4235450"/>
          <p14:tracePt t="29312" x="1981200" y="4260850"/>
          <p14:tracePt t="29328" x="1981200" y="4292600"/>
          <p14:tracePt t="29344" x="1974850" y="4318000"/>
          <p14:tracePt t="29348" x="1968500" y="4330700"/>
          <p14:tracePt t="29361" x="1962150" y="4349750"/>
          <p14:tracePt t="29380" x="1936750" y="4375150"/>
          <p14:tracePt t="29396" x="1885950" y="4387850"/>
          <p14:tracePt t="29412" x="1841500" y="4400550"/>
          <p14:tracePt t="29429" x="1797050" y="4413250"/>
          <p14:tracePt t="29445" x="1765300" y="4425950"/>
          <p14:tracePt t="29462" x="1727200" y="4425950"/>
          <p14:tracePt t="29478" x="1657350" y="4432300"/>
          <p14:tracePt t="29495" x="1555750" y="4432300"/>
          <p14:tracePt t="29511" x="1466850" y="4419600"/>
          <p14:tracePt t="29529" x="1339850" y="4381500"/>
          <p14:tracePt t="29544" x="1295400" y="4368800"/>
          <p14:tracePt t="29560" x="1289050" y="4362450"/>
          <p14:tracePt t="29579" x="1270000" y="4356100"/>
          <p14:tracePt t="29595" x="1244600" y="4343400"/>
          <p14:tracePt t="29611" x="1219200" y="4318000"/>
          <p14:tracePt t="29629" x="1174750" y="4260850"/>
          <p14:tracePt t="29646" x="1111250" y="4159250"/>
          <p14:tracePt t="29662" x="1079500" y="4114800"/>
          <p14:tracePt t="29680" x="1054100" y="4064000"/>
          <p14:tracePt t="29694" x="1022350" y="4000500"/>
          <p14:tracePt t="29712" x="1003300" y="3930650"/>
          <p14:tracePt t="29728" x="1003300" y="3860800"/>
          <p14:tracePt t="29731" x="1003300" y="3835400"/>
          <p14:tracePt t="29745" x="1022350" y="3810000"/>
          <p14:tracePt t="29748" x="1028700" y="3784600"/>
          <p14:tracePt t="29761" x="1035050" y="3771900"/>
          <p14:tracePt t="29779" x="1104900" y="3708400"/>
          <p14:tracePt t="29794" x="1162050" y="3683000"/>
          <p14:tracePt t="29811" x="1219200" y="3651250"/>
          <p14:tracePt t="29829" x="1282700" y="3625850"/>
          <p14:tracePt t="29844" x="1339850" y="3613150"/>
          <p14:tracePt t="29861" x="1397000" y="3613150"/>
          <p14:tracePt t="29880" x="1511300" y="3613150"/>
          <p14:tracePt t="29895" x="1581150" y="3613150"/>
          <p14:tracePt t="29913" x="1638300" y="3613150"/>
          <p14:tracePt t="29929" x="1695450" y="3625850"/>
          <p14:tracePt t="29944" x="1739900" y="3644900"/>
          <p14:tracePt t="29963" x="1771650" y="3651250"/>
          <p14:tracePt t="29978" x="1822450" y="3676650"/>
          <p14:tracePt t="29995" x="1879600" y="3702050"/>
          <p14:tracePt t="30011" x="1930400" y="3733800"/>
          <p14:tracePt t="30029" x="1974850" y="3759200"/>
          <p14:tracePt t="30045" x="2006600" y="3797300"/>
          <p14:tracePt t="30062" x="2019300" y="3829050"/>
          <p14:tracePt t="30079" x="2032000" y="3879850"/>
          <p14:tracePt t="30094" x="2032000" y="3930650"/>
          <p14:tracePt t="30111" x="2032000" y="3981450"/>
          <p14:tracePt t="30129" x="2032000" y="4025900"/>
          <p14:tracePt t="30144" x="2025650" y="4032250"/>
          <p14:tracePt t="30148" x="2012950" y="4038600"/>
          <p14:tracePt t="30162" x="1993900" y="4057650"/>
          <p14:tracePt t="30180" x="1968500" y="4076700"/>
          <p14:tracePt t="30194" x="1943100" y="4089400"/>
          <p14:tracePt t="30211" x="1936750" y="4095750"/>
          <p14:tracePt t="30228" x="1924050" y="4102100"/>
          <p14:tracePt t="30244" x="1866900" y="4089400"/>
          <p14:tracePt t="30248" x="1816100" y="4070350"/>
          <p14:tracePt t="30262" x="1758950" y="4044950"/>
          <p14:tracePt t="30278" x="1593850" y="3968750"/>
          <p14:tracePt t="30294" x="1498600" y="3930650"/>
          <p14:tracePt t="30311" x="1441450" y="3905250"/>
          <p14:tracePt t="30330" x="1416050" y="3873500"/>
          <p14:tracePt t="30345" x="1390650" y="3841750"/>
          <p14:tracePt t="30361" x="1377950" y="3829050"/>
          <p14:tracePt t="30365" x="1371600" y="3822700"/>
          <p14:tracePt t="30379" x="1358900" y="3816350"/>
          <p14:tracePt t="30396" x="1352550" y="3810000"/>
          <p14:tracePt t="30412" x="1339850" y="3803650"/>
          <p14:tracePt t="30429" x="1333500" y="3803650"/>
          <p14:tracePt t="30444" x="1308100" y="3784600"/>
          <p14:tracePt t="30462" x="1282700" y="3778250"/>
          <p14:tracePt t="30479" x="1270000" y="3771900"/>
          <p14:tracePt t="30481" x="1270000" y="3765550"/>
          <p14:tracePt t="30511" x="1263650" y="3765550"/>
          <p14:tracePt t="30624" x="1295400" y="3759200"/>
          <p14:tracePt t="30644" x="1377950" y="3752850"/>
          <p14:tracePt t="30663" x="1422400" y="3733800"/>
          <p14:tracePt t="30679" x="1454150" y="3708400"/>
          <p14:tracePt t="30696" x="1460500" y="3689350"/>
          <p14:tracePt t="30711" x="1466850" y="3657600"/>
          <p14:tracePt t="30728" x="1460500" y="3613150"/>
          <p14:tracePt t="30744" x="1441450" y="3581400"/>
          <p14:tracePt t="30748" x="1422400" y="3562350"/>
          <p14:tracePt t="30762" x="1409700" y="3556000"/>
          <p14:tracePt t="30764" x="1397000" y="3543300"/>
          <p14:tracePt t="30779" x="1371600" y="3536950"/>
          <p14:tracePt t="30796" x="1333500" y="3524250"/>
          <p14:tracePt t="30812" x="1295400" y="3517900"/>
          <p14:tracePt t="30828" x="1231900" y="3505200"/>
          <p14:tracePt t="30845" x="1155700" y="3505200"/>
          <p14:tracePt t="30861" x="1104900" y="3492500"/>
          <p14:tracePt t="30878" x="1016000" y="3492500"/>
          <p14:tracePt t="30896" x="952500" y="3486150"/>
          <p14:tracePt t="30944" x="946150" y="3486150"/>
          <p14:tracePt t="30961" x="927100" y="3486150"/>
          <p14:tracePt t="30977" x="882650" y="3486150"/>
          <p14:tracePt t="30994" x="812800" y="3492500"/>
          <p14:tracePt t="31011" x="755650" y="3505200"/>
          <p14:tracePt t="31029" x="685800" y="3524250"/>
          <p14:tracePt t="31044" x="673100" y="3530600"/>
          <p14:tracePt t="31061" x="660400" y="3536950"/>
          <p14:tracePt t="31079" x="660400" y="3543300"/>
          <p14:tracePt t="31095" x="654050" y="3549650"/>
          <p14:tracePt t="31111" x="641350" y="3568700"/>
          <p14:tracePt t="31129" x="635000" y="3587750"/>
          <p14:tracePt t="31132" x="628650" y="3606800"/>
          <p14:tracePt t="31146" x="622300" y="3644900"/>
          <p14:tracePt t="31162" x="622300" y="3683000"/>
          <p14:tracePt t="31180" x="622300" y="3721100"/>
          <p14:tracePt t="31194" x="622300" y="3759200"/>
          <p14:tracePt t="31211" x="641350" y="3784600"/>
          <p14:tracePt t="31228" x="647700" y="3797300"/>
          <p14:tracePt t="31245" x="660400" y="3816350"/>
          <p14:tracePt t="31261" x="673100" y="3822700"/>
          <p14:tracePt t="31264" x="679450" y="3829050"/>
          <p14:tracePt t="31279" x="704850" y="3841750"/>
          <p14:tracePt t="31295" x="723900" y="3854450"/>
          <p14:tracePt t="31312" x="762000" y="3873500"/>
          <p14:tracePt t="31329" x="787400" y="3886200"/>
          <p14:tracePt t="31344" x="819150" y="3892550"/>
          <p14:tracePt t="31362" x="844550" y="3905250"/>
          <p14:tracePt t="31379" x="869950" y="3911600"/>
          <p14:tracePt t="31382" x="895350" y="3911600"/>
          <p14:tracePt t="31396" x="927100" y="3924300"/>
          <p14:tracePt t="31413" x="977900" y="3937000"/>
          <p14:tracePt t="31429" x="1047750" y="3943350"/>
          <p14:tracePt t="31444" x="1104900" y="3949700"/>
          <p14:tracePt t="31461" x="1149350" y="3949700"/>
          <p14:tracePt t="31479" x="1181100" y="3956050"/>
          <p14:tracePt t="31494" x="1212850" y="3962400"/>
          <p14:tracePt t="31498" x="1219200" y="3962400"/>
          <p14:tracePt t="31512" x="1225550" y="3962400"/>
          <p14:tracePt t="31529" x="1257300" y="3962400"/>
          <p14:tracePt t="31544" x="1276350" y="3962400"/>
          <p14:tracePt t="31560" x="1301750" y="3962400"/>
          <p14:tracePt t="31578" x="1333500" y="3962400"/>
          <p14:tracePt t="31582" x="1352550" y="3962400"/>
          <p14:tracePt t="31594" x="1371600" y="3962400"/>
          <p14:tracePt t="31610" x="1397000" y="3962400"/>
          <p14:tracePt t="31628" x="1422400" y="3962400"/>
          <p14:tracePt t="31644" x="1441450" y="3962400"/>
          <p14:tracePt t="31661" x="1473200" y="3949700"/>
          <p14:tracePt t="31679" x="1498600" y="3943350"/>
          <p14:tracePt t="31693" x="1517650" y="3937000"/>
          <p14:tracePt t="31712" x="1543050" y="3930650"/>
          <p14:tracePt t="31728" x="1562100" y="3911600"/>
          <p14:tracePt t="31745" x="1574800" y="3898900"/>
          <p14:tracePt t="31761" x="1587500" y="3879850"/>
          <p14:tracePt t="31779" x="1606550" y="3854450"/>
          <p14:tracePt t="31794" x="1612900" y="3829050"/>
          <p14:tracePt t="31812" x="1619250" y="3810000"/>
          <p14:tracePt t="31828" x="1631950" y="3771900"/>
          <p14:tracePt t="31844" x="1631950" y="3746500"/>
          <p14:tracePt t="31860" x="1638300" y="3727450"/>
          <p14:tracePt t="31878" x="1638300" y="3714750"/>
          <p14:tracePt t="31896" x="1638300" y="3695700"/>
          <p14:tracePt t="31909" x="1638300" y="3683000"/>
          <p14:tracePt t="31927" x="1638300" y="3663950"/>
          <p14:tracePt t="31944" x="1631950" y="3651250"/>
          <p14:tracePt t="31962" x="1612900" y="3632200"/>
          <p14:tracePt t="31977" x="1600200" y="3606800"/>
          <p14:tracePt t="31996" x="1581150" y="3587750"/>
          <p14:tracePt t="32012" x="1562100" y="3568700"/>
          <p14:tracePt t="32029" x="1536700" y="3543300"/>
          <p14:tracePt t="32044" x="1511300" y="3530600"/>
          <p14:tracePt t="32059" x="1485900" y="3517900"/>
          <p14:tracePt t="32079" x="1447800" y="3505200"/>
          <p14:tracePt t="32094" x="1409700" y="3492500"/>
          <p14:tracePt t="32111" x="1358900" y="3479800"/>
          <p14:tracePt t="32130" x="1314450" y="3473450"/>
          <p14:tracePt t="32146" x="1289050" y="3473450"/>
          <p14:tracePt t="32162" x="1257300" y="3473450"/>
          <p14:tracePt t="32179" x="1212850" y="3473450"/>
          <p14:tracePt t="32193" x="1143000" y="3467100"/>
          <p14:tracePt t="32212" x="1085850" y="3460750"/>
          <p14:tracePt t="32228" x="1035050" y="3460750"/>
          <p14:tracePt t="32246" x="996950" y="3460750"/>
          <p14:tracePt t="32261" x="958850" y="3460750"/>
          <p14:tracePt t="32278" x="908050" y="3460750"/>
          <p14:tracePt t="32293" x="869950" y="3460750"/>
          <p14:tracePt t="32311" x="844550" y="3460750"/>
          <p14:tracePt t="32328" x="819150" y="3467100"/>
          <p14:tracePt t="32344" x="793750" y="3467100"/>
          <p14:tracePt t="32361" x="774700" y="3479800"/>
          <p14:tracePt t="32379" x="742950" y="3498850"/>
          <p14:tracePt t="32394" x="711200" y="3524250"/>
          <p14:tracePt t="32398" x="711200" y="3536950"/>
          <p14:tracePt t="32413" x="692150" y="3556000"/>
          <p14:tracePt t="32429" x="685800" y="3581400"/>
          <p14:tracePt t="32444" x="685800" y="3600450"/>
          <p14:tracePt t="32461" x="685800" y="3625850"/>
          <p14:tracePt t="32479" x="685800" y="3644900"/>
          <p14:tracePt t="32494" x="692150" y="3663950"/>
          <p14:tracePt t="32511" x="698500" y="3683000"/>
          <p14:tracePt t="32514" x="704850" y="3695700"/>
          <p14:tracePt t="32528" x="711200" y="3702050"/>
          <p14:tracePt t="32544" x="730250" y="3721100"/>
          <p14:tracePt t="32561" x="749300" y="3740150"/>
          <p14:tracePt t="32578" x="787400" y="3759200"/>
          <p14:tracePt t="32594" x="825500" y="3771900"/>
          <p14:tracePt t="32610" x="857250" y="3778250"/>
          <p14:tracePt t="32629" x="876300" y="3784600"/>
          <p14:tracePt t="32645" x="895350" y="3790950"/>
          <p14:tracePt t="32662" x="914400" y="3797300"/>
          <p14:tracePt t="32679" x="971550" y="3803650"/>
          <p14:tracePt t="32694" x="1047750" y="3816350"/>
          <p14:tracePt t="32711" x="1130300" y="3829050"/>
          <p14:tracePt t="32728" x="1200150" y="3841750"/>
          <p14:tracePt t="32747" x="1244600" y="3841750"/>
          <p14:tracePt t="32764" x="1289050" y="3848100"/>
          <p14:tracePt t="32778" x="1308100" y="3848100"/>
          <p14:tracePt t="32796" x="1377950" y="3848100"/>
          <p14:tracePt t="32810" x="1435100" y="3848100"/>
          <p14:tracePt t="32827" x="1485900" y="3848100"/>
          <p14:tracePt t="32842" x="1517650" y="3848100"/>
          <p14:tracePt t="32860" x="1568450" y="3848100"/>
          <p14:tracePt t="32878" x="1644650" y="3854450"/>
          <p14:tracePt t="32895" x="1803400" y="3860800"/>
          <p14:tracePt t="32913" x="1911350" y="3867150"/>
          <p14:tracePt t="32928" x="2006600" y="3867150"/>
          <p14:tracePt t="32944" x="2101850" y="3867150"/>
          <p14:tracePt t="32948" x="2159000" y="3867150"/>
          <p14:tracePt t="32962" x="2216150" y="3867150"/>
          <p14:tracePt t="32979" x="2362200" y="3867150"/>
          <p14:tracePt t="32994" x="2470150" y="3879850"/>
          <p14:tracePt t="32998" x="2508250" y="3879850"/>
          <p14:tracePt t="33011" x="2540000" y="3879850"/>
          <p14:tracePt t="33028" x="2628900" y="3879850"/>
          <p14:tracePt t="33043" x="2679700" y="3886200"/>
          <p14:tracePt t="33061" x="2762250" y="3898900"/>
          <p14:tracePt t="33078" x="2857500" y="3917950"/>
          <p14:tracePt t="33093" x="2971800" y="3930650"/>
          <p14:tracePt t="33111" x="3060700" y="3937000"/>
          <p14:tracePt t="33127" x="3136900" y="3949700"/>
          <p14:tracePt t="33145" x="3232150" y="3956050"/>
          <p14:tracePt t="33162" x="3327400" y="3968750"/>
          <p14:tracePt t="33179" x="3448050" y="3975100"/>
          <p14:tracePt t="33194" x="3575050" y="3987800"/>
          <p14:tracePt t="33198" x="3625850" y="3987800"/>
          <p14:tracePt t="33212" x="3670300" y="3994150"/>
          <p14:tracePt t="33228" x="3721100" y="4000500"/>
          <p14:tracePt t="33244" x="3778250" y="4006850"/>
          <p14:tracePt t="33260" x="3854450" y="4019550"/>
          <p14:tracePt t="33263" x="3917950" y="4019550"/>
          <p14:tracePt t="33279" x="4044950" y="4032250"/>
          <p14:tracePt t="33295" x="4178300" y="4044950"/>
          <p14:tracePt t="33310" x="4273550" y="4044950"/>
          <p14:tracePt t="33329" x="4343400" y="4044950"/>
          <p14:tracePt t="33344" x="4400550" y="4044950"/>
          <p14:tracePt t="33361" x="4445000" y="4044950"/>
          <p14:tracePt t="33378" x="4483100" y="4044950"/>
          <p14:tracePt t="33394" x="4495800" y="4044950"/>
          <p14:tracePt t="33442" x="4502150" y="4044950"/>
          <p14:tracePt t="33450" x="4508500" y="4044950"/>
          <p14:tracePt t="33460" x="4514850" y="4044950"/>
          <p14:tracePt t="33475" x="4521200" y="4038600"/>
          <p14:tracePt t="33494" x="4540250" y="4025900"/>
          <p14:tracePt t="33511" x="4565650" y="4006850"/>
          <p14:tracePt t="33514" x="4578350" y="3987800"/>
          <p14:tracePt t="33529" x="4622800" y="3962400"/>
          <p14:tracePt t="33546" x="4654550" y="3943350"/>
          <p14:tracePt t="33560" x="4673600" y="3917950"/>
          <p14:tracePt t="33578" x="4673600" y="3905250"/>
          <p14:tracePt t="33595" x="4679950" y="3892550"/>
          <p14:tracePt t="33611" x="4679950" y="3873500"/>
          <p14:tracePt t="33615" x="4679950" y="3867150"/>
          <p14:tracePt t="33629" x="4679950" y="3854450"/>
          <p14:tracePt t="33645" x="4622800" y="3784600"/>
          <p14:tracePt t="33662" x="4584700" y="3752850"/>
          <p14:tracePt t="33678" x="4572000" y="3740150"/>
          <p14:tracePt t="33694" x="4559300" y="3733800"/>
          <p14:tracePt t="33712" x="4552950" y="3733800"/>
          <p14:tracePt t="33728" x="4533900" y="3733800"/>
          <p14:tracePt t="33744" x="4489450" y="3733800"/>
          <p14:tracePt t="33760" x="4438650" y="3733800"/>
          <p14:tracePt t="33777" x="4368800" y="3740150"/>
          <p14:tracePt t="33794" x="4305300" y="3740150"/>
          <p14:tracePt t="33811" x="4298950" y="3740150"/>
          <p14:tracePt t="33843" x="4292600" y="3740150"/>
          <p14:tracePt t="33879" x="4286250" y="3721100"/>
          <p14:tracePt t="33892" x="4279900" y="3689350"/>
          <p14:tracePt t="33912" x="4248150" y="3619500"/>
          <p14:tracePt t="33928" x="4229100" y="3600450"/>
          <p14:tracePt t="33945" x="4210050" y="3581400"/>
          <p14:tracePt t="33961" x="4191000" y="3581400"/>
          <p14:tracePt t="33979" x="4159250" y="3568700"/>
          <p14:tracePt t="33994" x="4108450" y="3556000"/>
          <p14:tracePt t="33997" x="4083050" y="3549650"/>
          <p14:tracePt t="34012" x="4044950" y="3536950"/>
          <p14:tracePt t="34015" x="3994150" y="3524250"/>
          <p14:tracePt t="34029" x="3873500" y="3505200"/>
          <p14:tracePt t="34053" x="3695700" y="3498850"/>
          <p14:tracePt t="34071" x="3575050" y="3492500"/>
          <p14:tracePt t="34084" x="3479800" y="3492500"/>
          <p14:tracePt t="34094" x="3429000" y="3492500"/>
          <p14:tracePt t="34115" x="3321050" y="3492500"/>
          <p14:tracePt t="34128" x="3276600" y="3492500"/>
          <p14:tracePt t="34143" x="3181350" y="3492500"/>
          <p14:tracePt t="34166" x="3028950" y="3492500"/>
          <p14:tracePt t="34186" x="2863850" y="3498850"/>
          <p14:tracePt t="34194" x="2806700" y="3498850"/>
          <p14:tracePt t="34213" x="2698750" y="3498850"/>
          <p14:tracePt t="34228" x="2603500" y="3498850"/>
          <p14:tracePt t="34245" x="2533650" y="3498850"/>
          <p14:tracePt t="34250" x="2489200" y="3498850"/>
          <p14:tracePt t="34260" x="2457450" y="3498850"/>
          <p14:tracePt t="34282" x="2349500" y="3492500"/>
          <p14:tracePt t="34286" x="2311400" y="3492500"/>
          <p14:tracePt t="34302" x="2216150" y="3492500"/>
          <p14:tracePt t="34311" x="2146300" y="3492500"/>
          <p14:tracePt t="34333" x="2032000" y="3492500"/>
          <p14:tracePt t="34350" x="1892300" y="3498850"/>
          <p14:tracePt t="34360" x="1879600" y="3498850"/>
          <p14:tracePt t="34378" x="1866900" y="3498850"/>
          <p14:tracePt t="34448" x="1860550" y="3498850"/>
          <p14:tracePt t="34471" x="1847850" y="3498850"/>
          <p14:tracePt t="34517" x="1847850" y="3505200"/>
          <p14:tracePt t="34533" x="1847850" y="3549650"/>
          <p14:tracePt t="34554" x="1860550" y="3644900"/>
          <p14:tracePt t="34569" x="1866900" y="3708400"/>
          <p14:tracePt t="34577" x="1873250" y="3733800"/>
          <p14:tracePt t="34595" x="1885950" y="3778250"/>
          <p14:tracePt t="34610" x="1892300" y="3810000"/>
          <p14:tracePt t="34628" x="1905000" y="3829050"/>
          <p14:tracePt t="34631" x="1911350" y="3848100"/>
          <p14:tracePt t="34645" x="1911350" y="3854450"/>
          <p14:tracePt t="34662" x="1924050" y="3867150"/>
          <p14:tracePt t="34678" x="1930400" y="3873500"/>
          <p14:tracePt t="34694" x="1949450" y="3879850"/>
          <p14:tracePt t="34711" x="2000250" y="3898900"/>
          <p14:tracePt t="34727" x="2101850" y="3898900"/>
          <p14:tracePt t="34744" x="2241550" y="3905250"/>
          <p14:tracePt t="34759" x="2355850" y="3905250"/>
          <p14:tracePt t="34762" x="2425700" y="3905250"/>
          <p14:tracePt t="34778" x="2482850" y="3905250"/>
          <p14:tracePt t="34795" x="2628900" y="3905250"/>
          <p14:tracePt t="34810" x="2724150" y="3898900"/>
          <p14:tracePt t="34828" x="2819400" y="3886200"/>
          <p14:tracePt t="34844" x="2882900" y="3873500"/>
          <p14:tracePt t="34861" x="2933700" y="3873500"/>
          <p14:tracePt t="34879" x="2984500" y="3867150"/>
          <p14:tracePt t="34895" x="3067050" y="3867150"/>
          <p14:tracePt t="34912" x="3162300" y="3879850"/>
          <p14:tracePt t="34928" x="3276600" y="3892550"/>
          <p14:tracePt t="34945" x="3403600" y="3905250"/>
          <p14:tracePt t="34966" x="3479800" y="3905250"/>
          <p14:tracePt t="34992" x="3530600" y="3905250"/>
          <p14:tracePt t="35010" x="3536950" y="3905250"/>
          <p14:tracePt t="35030" x="3556000" y="3905250"/>
          <p14:tracePt t="35045" x="3575050" y="3911600"/>
          <p14:tracePt t="35062" x="3587750" y="3911600"/>
          <p14:tracePt t="35078" x="3600450" y="3911600"/>
          <p14:tracePt t="35094" x="3613150" y="3911600"/>
          <p14:tracePt t="35109" x="3625850" y="3911600"/>
          <p14:tracePt t="35132" x="3702050" y="3911600"/>
          <p14:tracePt t="35157" x="3854450" y="3905250"/>
          <p14:tracePt t="35169" x="3949700" y="3886200"/>
          <p14:tracePt t="35178" x="3987800" y="3873500"/>
          <p14:tracePt t="35197" x="4044950" y="3841750"/>
          <p14:tracePt t="35213" x="4102100" y="3797300"/>
          <p14:tracePt t="35228" x="4121150" y="3759200"/>
          <p14:tracePt t="35231" x="4121150" y="3746500"/>
          <p14:tracePt t="35252" x="4121150" y="3714750"/>
          <p14:tracePt t="35268" x="4108450" y="3689350"/>
          <p14:tracePt t="35279" x="4083050" y="3657600"/>
          <p14:tracePt t="35302" x="3930650" y="3556000"/>
          <p14:tracePt t="35319" x="3860800" y="3524250"/>
          <p14:tracePt t="35327" x="3829050" y="3511550"/>
          <p14:tracePt t="35349" x="3765550" y="3498850"/>
          <p14:tracePt t="35368" x="3638550" y="3492500"/>
          <p14:tracePt t="35378" x="3600450" y="3492500"/>
          <p14:tracePt t="35393" x="3517900" y="3492500"/>
          <p14:tracePt t="35409" x="3397250" y="3505200"/>
          <p14:tracePt t="35430" x="3200400" y="3517900"/>
          <p14:tracePt t="35436" x="3149600" y="3530600"/>
          <p14:tracePt t="35447" x="3092450" y="3536950"/>
          <p14:tracePt t="35449" x="3054350" y="3543300"/>
          <p14:tracePt t="35462" x="3016250" y="3543300"/>
          <p14:tracePt t="35478" x="2940050" y="3556000"/>
          <p14:tracePt t="35494" x="2882900" y="3568700"/>
          <p14:tracePt t="35518" x="2787650" y="3600450"/>
          <p14:tracePt t="35541" x="2692400" y="3676650"/>
          <p14:tracePt t="35543" x="2673350" y="3714750"/>
          <p14:tracePt t="35561" x="2647950" y="3771900"/>
          <p14:tracePt t="35579" x="2647950" y="3816350"/>
          <p14:tracePt t="35601" x="2654300" y="3854450"/>
          <p14:tracePt t="35621" x="2755900" y="3905250"/>
          <p14:tracePt t="35634" x="2806700" y="3917950"/>
          <p14:tracePt t="35636" x="2882900" y="3930650"/>
          <p14:tracePt t="35664" x="3149600" y="3937000"/>
          <p14:tracePt t="35678" x="3321050" y="3930650"/>
          <p14:tracePt t="35696" x="3467100" y="3892550"/>
          <p14:tracePt t="35711" x="3600450" y="3860800"/>
          <p14:tracePt t="35728" x="3702050" y="3829050"/>
          <p14:tracePt t="35745" x="3771900" y="3790950"/>
          <p14:tracePt t="35760" x="3803650" y="3771900"/>
          <p14:tracePt t="35778" x="3822700" y="3740150"/>
          <p14:tracePt t="35780" x="3829050" y="3733800"/>
          <p14:tracePt t="35803" x="3822700" y="3689350"/>
          <p14:tracePt t="35824" x="3695700" y="3625850"/>
          <p14:tracePt t="35836" x="3619500" y="3600450"/>
          <p14:tracePt t="35844" x="3543300" y="3594100"/>
          <p14:tracePt t="35865" x="3416300" y="3587750"/>
          <p14:tracePt t="35885" x="3327400" y="3594100"/>
          <p14:tracePt t="35893" x="3302000" y="3600450"/>
          <p14:tracePt t="35911" x="3251200" y="3613150"/>
          <p14:tracePt t="39059" x="3251200" y="3625850"/>
          <p14:tracePt t="39066" x="3244850" y="3644900"/>
          <p14:tracePt t="39077" x="3238500" y="3663950"/>
          <p14:tracePt t="39094" x="3225800" y="3708400"/>
          <p14:tracePt t="39111" x="3213100" y="3727450"/>
          <p14:tracePt t="39129" x="3200400" y="3752850"/>
          <p14:tracePt t="39162" x="3187700" y="3771900"/>
          <p14:tracePt t="39178" x="3168650" y="3790950"/>
          <p14:tracePt t="39195" x="3136900" y="3816350"/>
          <p14:tracePt t="39211" x="3073400" y="3848100"/>
          <p14:tracePt t="39228" x="3009900" y="3879850"/>
          <p14:tracePt t="39244" x="2952750" y="3905250"/>
          <p14:tracePt t="39260" x="2921000" y="3911600"/>
          <p14:tracePt t="39277" x="2908300" y="3917950"/>
          <p14:tracePt t="39295" x="2901950" y="3917950"/>
          <p14:tracePt t="39312" x="2895600" y="3917950"/>
          <p14:tracePt t="39328" x="2889250" y="3924300"/>
          <p14:tracePt t="39343" x="2876550" y="3930650"/>
          <p14:tracePt t="39360" x="2844800" y="3937000"/>
          <p14:tracePt t="39379" x="2813050" y="3943350"/>
          <p14:tracePt t="39393" x="2774950" y="3962400"/>
          <p14:tracePt t="39412" x="2749550" y="3975100"/>
          <p14:tracePt t="39579" x="2736850" y="3968750"/>
          <p14:tracePt t="39598" x="2736850" y="3962400"/>
          <p14:tracePt t="39611" x="2730500" y="3962400"/>
          <p14:tracePt t="39644" x="2730500" y="3956050"/>
          <p14:tracePt t="39812" x="2724150" y="3956050"/>
          <p14:tracePt t="39829" x="2717800" y="3956050"/>
          <p14:tracePt t="39844" x="2711450" y="3949700"/>
          <p14:tracePt t="39859" x="2705100" y="3949700"/>
          <p14:tracePt t="39877" x="2698750" y="3943350"/>
          <p14:tracePt t="39894" x="2686050" y="3943350"/>
          <p14:tracePt t="39912" x="2647950" y="3943350"/>
          <p14:tracePt t="39928" x="2622550" y="3937000"/>
          <p14:tracePt t="39944" x="2597150" y="3937000"/>
          <p14:tracePt t="39960" x="2590800" y="3937000"/>
          <p14:tracePt t="39992" x="2590800" y="3930650"/>
          <p14:tracePt t="40045" x="2584450" y="3930650"/>
          <p14:tracePt t="40066" x="2578100" y="3930650"/>
          <p14:tracePt t="40120" x="2571750" y="3937000"/>
          <p14:tracePt t="40137" x="2565400" y="3937000"/>
          <p14:tracePt t="40162" x="2559050" y="3943350"/>
          <p14:tracePt t="40211" x="2552700" y="3943350"/>
          <p14:tracePt t="40248" x="2552700" y="3949700"/>
          <p14:tracePt t="40277" x="2546350" y="3949700"/>
          <p14:tracePt t="40451" x="2533650" y="3949700"/>
          <p14:tracePt t="40470" x="2482850" y="3937000"/>
          <p14:tracePt t="40485" x="2438400" y="3937000"/>
          <p14:tracePt t="40494" x="2425700" y="3930650"/>
          <p14:tracePt t="40498" x="2419350" y="3924300"/>
          <p14:tracePt t="40511" x="2413000" y="3924300"/>
          <p14:tracePt t="40513" x="2400300" y="3924300"/>
          <p14:tracePt t="40566" x="2387600" y="3924300"/>
          <p14:tracePt t="40575" x="2374900" y="3924300"/>
          <p14:tracePt t="40583" x="2349500" y="3917950"/>
          <p14:tracePt t="40593" x="2317750" y="3911600"/>
          <p14:tracePt t="40609" x="2241550" y="3905250"/>
          <p14:tracePt t="40627" x="2152650" y="3898900"/>
          <p14:tracePt t="40643" x="2101850" y="3898900"/>
          <p14:tracePt t="40661" x="2076450" y="3892550"/>
          <p14:tracePt t="40730" x="2070100" y="3886200"/>
          <p14:tracePt t="40738" x="2057400" y="3886200"/>
          <p14:tracePt t="40761" x="2000250" y="3879850"/>
          <p14:tracePt t="40778" x="1943100" y="3879850"/>
          <p14:tracePt t="40795" x="1828800" y="3860800"/>
          <p14:tracePt t="40809" x="1784350" y="3860800"/>
          <p14:tracePt t="40827" x="1752600" y="3854450"/>
          <p14:tracePt t="40843" x="1739900" y="3854450"/>
          <p14:tracePt t="40860" x="1727200" y="3854450"/>
          <p14:tracePt t="40877" x="1701800" y="3854450"/>
          <p14:tracePt t="40894" x="1682750" y="3854450"/>
          <p14:tracePt t="40911" x="1644650" y="3854450"/>
          <p14:tracePt t="40914" x="1619250" y="3854450"/>
          <p14:tracePt t="40926" x="1600200" y="3854450"/>
          <p14:tracePt t="40944" x="1555750" y="3854450"/>
          <p14:tracePt t="40960" x="1530350" y="3854450"/>
          <p14:tracePt t="40976" x="1524000" y="3854450"/>
          <p14:tracePt t="40994" x="1517650" y="3854450"/>
          <p14:tracePt t="41009" x="1511300" y="3854450"/>
          <p14:tracePt t="41027" x="1498600" y="3860800"/>
          <p14:tracePt t="41044" x="1460500" y="3873500"/>
          <p14:tracePt t="41061" x="1428750" y="3886200"/>
          <p14:tracePt t="41077" x="1409700" y="3886200"/>
          <p14:tracePt t="41095" x="1397000" y="3898900"/>
          <p14:tracePt t="41109" x="1377950" y="3911600"/>
          <p14:tracePt t="41127" x="1358900" y="3924300"/>
          <p14:tracePt t="41130" x="1352550" y="3930650"/>
          <p14:tracePt t="41144" x="1346200" y="3937000"/>
          <p14:tracePt t="41161" x="1339850" y="3962400"/>
          <p14:tracePt t="41178" x="1333500" y="3981450"/>
          <p14:tracePt t="41194" x="1333500" y="4000500"/>
          <p14:tracePt t="41211" x="1339850" y="4019550"/>
          <p14:tracePt t="41226" x="1346200" y="4038600"/>
          <p14:tracePt t="41244" x="1358900" y="4044950"/>
          <p14:tracePt t="41260" x="1371600" y="4057650"/>
          <p14:tracePt t="41277" x="1397000" y="4064000"/>
          <p14:tracePt t="41294" x="1466850" y="4089400"/>
          <p14:tracePt t="41311" x="1517650" y="4102100"/>
          <p14:tracePt t="41327" x="1574800" y="4114800"/>
          <p14:tracePt t="41343" x="1606550" y="4114800"/>
          <p14:tracePt t="41360" x="1638300" y="4114800"/>
          <p14:tracePt t="41377" x="1701800" y="4114800"/>
          <p14:tracePt t="41380" x="1746250" y="4121150"/>
          <p14:tracePt t="41393" x="1778000" y="4121150"/>
          <p14:tracePt t="41411" x="1924050" y="4133850"/>
          <p14:tracePt t="41427" x="2025650" y="4133850"/>
          <p14:tracePt t="41444" x="2063750" y="4133850"/>
          <p14:tracePt t="41461" x="2076450" y="4133850"/>
          <p14:tracePt t="41477" x="2082800" y="4127500"/>
          <p14:tracePt t="41510" x="2089150" y="4127500"/>
          <p14:tracePt t="41544" x="2114550" y="4127500"/>
          <p14:tracePt t="41559" x="2133600" y="4127500"/>
          <p14:tracePt t="41576" x="2159000" y="4127500"/>
          <p14:tracePt t="41593" x="2178050" y="4127500"/>
          <p14:tracePt t="41610" x="2184400" y="4127500"/>
          <p14:tracePt t="41627" x="2190750" y="4127500"/>
          <p14:tracePt t="41644" x="2209800" y="4127500"/>
          <p14:tracePt t="41660" x="2222500" y="4127500"/>
          <p14:tracePt t="41678" x="2254250" y="4114800"/>
          <p14:tracePt t="41694" x="2260600" y="4108450"/>
          <p14:tracePt t="41710" x="2266950" y="4102100"/>
          <p14:tracePt t="41727" x="2273300" y="4095750"/>
          <p14:tracePt t="41744" x="2279650" y="4083050"/>
          <p14:tracePt t="41759" x="2286000" y="4064000"/>
          <p14:tracePt t="41777" x="2286000" y="4038600"/>
          <p14:tracePt t="41794" x="2286000" y="4006850"/>
          <p14:tracePt t="41810" x="2279650" y="3987800"/>
          <p14:tracePt t="41826" x="2273300" y="3975100"/>
          <p14:tracePt t="41843" x="2266950" y="3968750"/>
          <p14:tracePt t="41860" x="2266950" y="3962400"/>
          <p14:tracePt t="41877" x="2260600" y="3956050"/>
          <p14:tracePt t="41894" x="2260600" y="3949700"/>
          <p14:tracePt t="41910" x="2254250" y="3949700"/>
          <p14:tracePt t="41926" x="2247900" y="3943350"/>
          <p14:tracePt t="41931" x="2241550" y="3943350"/>
          <p14:tracePt t="41961" x="2235200" y="3943350"/>
          <p14:tracePt t="41977" x="2228850" y="3943350"/>
          <p14:tracePt t="41992" x="2222500" y="3943350"/>
          <p14:tracePt t="42028" x="2209800" y="3943350"/>
          <p14:tracePt t="42044" x="2190750" y="3968750"/>
          <p14:tracePt t="42060" x="2171700" y="3987800"/>
          <p14:tracePt t="42077" x="2159000" y="4006850"/>
          <p14:tracePt t="42093" x="2159000" y="4032250"/>
          <p14:tracePt t="42110" x="2159000" y="4051300"/>
          <p14:tracePt t="42126" x="2171700" y="4057650"/>
          <p14:tracePt t="42143" x="2197100" y="4064000"/>
          <p14:tracePt t="42146" x="2209800" y="4064000"/>
          <p14:tracePt t="42162" x="2228850" y="4064000"/>
          <p14:tracePt t="42178" x="2241550" y="4064000"/>
          <p14:tracePt t="42194" x="2254250" y="4057650"/>
          <p14:tracePt t="42254" x="2254250" y="4044950"/>
          <p14:tracePt t="42277" x="2190750" y="4000500"/>
          <p14:tracePt t="42294" x="2019300" y="3924300"/>
          <p14:tracePt t="42310" x="1879600" y="3892550"/>
          <p14:tracePt t="42327" x="1727200" y="3867150"/>
          <p14:tracePt t="42343" x="1574800" y="3860800"/>
          <p14:tracePt t="42360" x="1454150" y="3860800"/>
          <p14:tracePt t="42377" x="1390650" y="3860800"/>
          <p14:tracePt t="42393" x="1377950" y="3854450"/>
          <p14:tracePt t="42538" x="1377950" y="3848100"/>
          <p14:tracePt t="42563" x="1384300" y="3822700"/>
          <p14:tracePt t="42587" x="1384300" y="3797300"/>
          <p14:tracePt t="42600" x="1390650" y="3778250"/>
          <p14:tracePt t="42610" x="1390650" y="3771900"/>
          <p14:tracePt t="42628" x="1390650" y="3765550"/>
          <p14:tracePt t="42643" x="1397000" y="3752850"/>
          <p14:tracePt t="42647" x="1397000" y="3746500"/>
          <p14:tracePt t="42722" x="1397000" y="3740150"/>
          <p14:tracePt t="42743" x="1390650" y="3721100"/>
          <p14:tracePt t="42747" x="1384300" y="3714750"/>
          <p14:tracePt t="42760" x="1384300" y="3702050"/>
          <p14:tracePt t="42778" x="1371600" y="3683000"/>
          <p14:tracePt t="42793" x="1371600" y="3676650"/>
          <p14:tracePt t="42810" x="1365250" y="3676650"/>
          <p14:tracePt t="42842" x="1358900" y="3676650"/>
          <p14:tracePt t="42860" x="1352550" y="3676650"/>
          <p14:tracePt t="42877" x="1346200" y="3676650"/>
          <p14:tracePt t="42893" x="1346200" y="3683000"/>
          <p14:tracePt t="42958" x="1339850" y="3689350"/>
          <p14:tracePt t="42964" x="1339850" y="3708400"/>
          <p14:tracePt t="42977" x="1339850" y="3714750"/>
          <p14:tracePt t="42993" x="1339850" y="3733800"/>
          <p14:tracePt t="43010" x="1339850" y="3746500"/>
          <p14:tracePt t="43027" x="1365250" y="3759200"/>
          <p14:tracePt t="43030" x="1371600" y="3765550"/>
          <p14:tracePt t="43044" x="1390650" y="3771900"/>
          <p14:tracePt t="43060" x="1403350" y="3771900"/>
          <p14:tracePt t="43077" x="1416050" y="3771900"/>
          <p14:tracePt t="43093" x="1435100" y="3759200"/>
          <p14:tracePt t="43110" x="1447800" y="3759200"/>
          <p14:tracePt t="43128" x="1460500" y="3752850"/>
          <p14:tracePt t="43130" x="1466850" y="3752850"/>
          <p14:tracePt t="43144" x="1473200" y="3746500"/>
          <p14:tracePt t="43162" x="1492250" y="3727450"/>
          <p14:tracePt t="43177" x="1492250" y="3721100"/>
          <p14:tracePt t="43193" x="1498600" y="3702050"/>
          <p14:tracePt t="43210" x="1504950" y="3683000"/>
          <p14:tracePt t="43227" x="1504950" y="3651250"/>
          <p14:tracePt t="43245" x="1492250" y="3625850"/>
          <p14:tracePt t="43260" x="1466850" y="3613150"/>
          <p14:tracePt t="43263" x="1454150" y="3606800"/>
          <p14:tracePt t="43278" x="1441450" y="3600450"/>
          <p14:tracePt t="43296" x="1422400" y="3600450"/>
          <p14:tracePt t="43327" x="1409700" y="3600450"/>
          <p14:tracePt t="43342" x="1397000" y="3606800"/>
          <p14:tracePt t="43360" x="1384300" y="3613150"/>
          <p14:tracePt t="43379" x="1339850" y="3644900"/>
          <p14:tracePt t="43395" x="1320800" y="3689350"/>
          <p14:tracePt t="43410" x="1308100" y="3708400"/>
          <p14:tracePt t="43428" x="1289050" y="3771900"/>
          <p14:tracePt t="43444" x="1289050" y="3797300"/>
          <p14:tracePt t="43460" x="1308100" y="3829050"/>
          <p14:tracePt t="43476" x="1339850" y="3841750"/>
          <p14:tracePt t="43494" x="1397000" y="3841750"/>
          <p14:tracePt t="43510" x="1460500" y="3841750"/>
          <p14:tracePt t="43527" x="1530350" y="3841750"/>
          <p14:tracePt t="43544" x="1644650" y="3841750"/>
          <p14:tracePt t="43560" x="1676400" y="3841750"/>
          <p14:tracePt t="43576" x="1746250" y="3848100"/>
          <p14:tracePt t="43593" x="1803400" y="3854450"/>
          <p14:tracePt t="43610" x="1854200" y="3854450"/>
          <p14:tracePt t="43628" x="1879600" y="3854450"/>
          <p14:tracePt t="43643" x="1898650" y="3854450"/>
          <p14:tracePt t="43659" x="1905000" y="3854450"/>
          <p14:tracePt t="43675" x="1911350" y="3854450"/>
          <p14:tracePt t="43693" x="1936750" y="3854450"/>
          <p14:tracePt t="43710" x="1955800" y="3860800"/>
          <p14:tracePt t="43727" x="1968500" y="3867150"/>
          <p14:tracePt t="43745" x="1993900" y="3873500"/>
          <p14:tracePt t="43760" x="2012950" y="3879850"/>
          <p14:tracePt t="43777" x="2025650" y="3879850"/>
          <p14:tracePt t="43794" x="2044700" y="3892550"/>
          <p14:tracePt t="43810" x="2057400" y="3892550"/>
          <p14:tracePt t="43827" x="2063750" y="3898900"/>
          <p14:tracePt t="43843" x="2089150" y="3911600"/>
          <p14:tracePt t="43861" x="2114550" y="3917950"/>
          <p14:tracePt t="43878" x="2133600" y="3930650"/>
          <p14:tracePt t="43894" x="2152650" y="3937000"/>
          <p14:tracePt t="43910" x="2165350" y="3943350"/>
          <p14:tracePt t="43927" x="2197100" y="3962400"/>
          <p14:tracePt t="43944" x="2209800" y="3975100"/>
          <p14:tracePt t="43960" x="2216150" y="3981450"/>
          <p14:tracePt t="43964" x="2222500" y="3987800"/>
          <p14:tracePt t="43977" x="2228850" y="3987800"/>
          <p14:tracePt t="43994" x="2235200" y="3994150"/>
          <p14:tracePt t="44028" x="2235200" y="4006850"/>
          <p14:tracePt t="44044" x="2241550" y="4013200"/>
          <p14:tracePt t="44078" x="2241550" y="4019550"/>
          <p14:tracePt t="44661" x="2247900" y="4019550"/>
          <p14:tracePt t="44669" x="2254250" y="4013200"/>
          <p14:tracePt t="44679" x="2254250" y="4006850"/>
          <p14:tracePt t="44695" x="2260600" y="3981450"/>
          <p14:tracePt t="44710" x="2260600" y="3968750"/>
          <p14:tracePt t="44727" x="2260600" y="3962400"/>
          <p14:tracePt t="44743" x="2260600" y="3949700"/>
          <p14:tracePt t="44759" x="2260600" y="3943350"/>
          <p14:tracePt t="44763" x="2260600" y="3937000"/>
          <p14:tracePt t="44777" x="2260600" y="3917950"/>
          <p14:tracePt t="44793" x="2241550" y="3905250"/>
          <p14:tracePt t="44811" x="2228850" y="3898900"/>
          <p14:tracePt t="44828" x="2222500" y="3892550"/>
          <p14:tracePt t="44843" x="2216150" y="3892550"/>
          <p14:tracePt t="44877" x="2197100" y="3892550"/>
          <p14:tracePt t="44894" x="2184400" y="3898900"/>
          <p14:tracePt t="44911" x="2178050" y="3905250"/>
          <p14:tracePt t="44927" x="2171700" y="3911600"/>
          <p14:tracePt t="44944" x="2165350" y="3917950"/>
          <p14:tracePt t="44960" x="2159000" y="3949700"/>
          <p14:tracePt t="44977" x="2159000" y="3981450"/>
          <p14:tracePt t="44994" x="2159000" y="4025900"/>
          <p14:tracePt t="45009" x="2171700" y="4076700"/>
          <p14:tracePt t="45026" x="2184400" y="4127500"/>
          <p14:tracePt t="45045" x="2222500" y="4171950"/>
          <p14:tracePt t="45060" x="2241550" y="4178300"/>
          <p14:tracePt t="45076" x="2279650" y="4178300"/>
          <p14:tracePt t="45094" x="2317750" y="4178300"/>
          <p14:tracePt t="45109" x="2330450" y="4178300"/>
          <p14:tracePt t="45127" x="2343150" y="4178300"/>
          <p14:tracePt t="45142" x="2362200" y="4171950"/>
          <p14:tracePt t="45160" x="2368550" y="4152900"/>
          <p14:tracePt t="45178" x="2374900" y="4089400"/>
          <p14:tracePt t="45193" x="2355850" y="4051300"/>
          <p14:tracePt t="45211" x="2336800" y="4032250"/>
          <p14:tracePt t="45226" x="2324100" y="4025900"/>
          <p14:tracePt t="45243" x="2317750" y="4025900"/>
          <p14:tracePt t="45260" x="2311400" y="4025900"/>
          <p14:tracePt t="45278" x="2298700" y="4025900"/>
          <p14:tracePt t="45294" x="2286000" y="4038600"/>
          <p14:tracePt t="45310" x="2279650" y="4044950"/>
          <p14:tracePt t="45327" x="2247900" y="4064000"/>
          <p14:tracePt t="45343" x="2235200" y="4076700"/>
          <p14:tracePt t="45358" x="2235200" y="4083050"/>
          <p14:tracePt t="45392" x="2235200" y="4089400"/>
          <p14:tracePt t="45409" x="2247900" y="4089400"/>
          <p14:tracePt t="45426" x="2254250" y="4089400"/>
          <p14:tracePt t="45444" x="2266950" y="4076700"/>
          <p14:tracePt t="45477" x="2273300" y="4076700"/>
          <p14:tracePt t="45771" x="2286000" y="4070350"/>
          <p14:tracePt t="45782" x="2298700" y="4064000"/>
          <p14:tracePt t="45797" x="2368550" y="4064000"/>
          <p14:tracePt t="45811" x="2425700" y="4057650"/>
          <p14:tracePt t="45827" x="2463800" y="4051300"/>
          <p14:tracePt t="45843" x="2482850" y="4044950"/>
          <p14:tracePt t="45913" x="2489200" y="4044950"/>
          <p14:tracePt t="45918" x="2495550" y="4044950"/>
          <p14:tracePt t="45944" x="2533650" y="4044950"/>
          <p14:tracePt t="45959" x="2559050" y="4044950"/>
          <p14:tracePt t="45977" x="2578100" y="4044950"/>
          <p14:tracePt t="45993" x="2590800" y="4044950"/>
          <p14:tracePt t="45997" x="2597150" y="4051300"/>
          <p14:tracePt t="46060" x="2603500" y="4051300"/>
          <p14:tracePt t="46066" x="2609850" y="4051300"/>
          <p14:tracePt t="46076" x="2622550" y="4044950"/>
          <p14:tracePt t="46093" x="2641600" y="4038600"/>
          <p14:tracePt t="46110" x="2647950" y="4038600"/>
          <p14:tracePt t="46127" x="2660650" y="4038600"/>
          <p14:tracePt t="46142" x="2667000" y="4038600"/>
          <p14:tracePt t="46177" x="2679700" y="4038600"/>
          <p14:tracePt t="46193" x="2686050" y="4038600"/>
          <p14:tracePt t="46209" x="2692400" y="4038600"/>
          <p14:tracePt t="46227" x="2705100" y="4038600"/>
          <p14:tracePt t="46242" x="2711450" y="4032250"/>
          <p14:tracePt t="46294" x="2717800" y="4032250"/>
          <p14:tracePt t="46332" x="2724150" y="4032250"/>
          <p14:tracePt t="46360" x="2730500" y="4013200"/>
          <p14:tracePt t="46377" x="2736850" y="3987800"/>
          <p14:tracePt t="46394" x="2736850" y="3968750"/>
          <p14:tracePt t="46410" x="2736850" y="3956050"/>
          <p14:tracePt t="46426" x="2730500" y="3949700"/>
          <p14:tracePt t="46443" x="2705100" y="3930650"/>
          <p14:tracePt t="46461" x="2679700" y="3924300"/>
          <p14:tracePt t="46477" x="2647950" y="3917950"/>
          <p14:tracePt t="46494" x="2628900" y="3917950"/>
          <p14:tracePt t="46510" x="2609850" y="3917950"/>
          <p14:tracePt t="46527" x="2578100" y="3917950"/>
          <p14:tracePt t="46542" x="2546350" y="3917950"/>
          <p14:tracePt t="46559" x="2514600" y="3917950"/>
          <p14:tracePt t="46577" x="2508250" y="3917950"/>
          <p14:tracePt t="46660" x="2495550" y="3924300"/>
          <p14:tracePt t="46668" x="2482850" y="3937000"/>
          <p14:tracePt t="46694" x="2463800" y="3968750"/>
          <p14:tracePt t="46709" x="2457450" y="3987800"/>
          <p14:tracePt t="46727" x="2457450" y="4019550"/>
          <p14:tracePt t="46743" x="2457450" y="4057650"/>
          <p14:tracePt t="46758" x="2463800" y="4102100"/>
          <p14:tracePt t="46777" x="2482850" y="4127500"/>
          <p14:tracePt t="46794" x="2514600" y="4146550"/>
          <p14:tracePt t="46811" x="2546350" y="4152900"/>
          <p14:tracePt t="46827" x="2584450" y="4152900"/>
          <p14:tracePt t="46842" x="2628900" y="4146550"/>
          <p14:tracePt t="46859" x="2673350" y="4140200"/>
          <p14:tracePt t="46877" x="2698750" y="4140200"/>
          <p14:tracePt t="46892" x="2717800" y="4133850"/>
          <p14:tracePt t="46909" x="2749550" y="4127500"/>
          <p14:tracePt t="46927" x="2768600" y="4108450"/>
          <p14:tracePt t="46944" x="2800350" y="4083050"/>
          <p14:tracePt t="46960" x="2813050" y="4057650"/>
          <p14:tracePt t="46975" x="2813050" y="4044950"/>
          <p14:tracePt t="46993" x="2813050" y="4025900"/>
          <p14:tracePt t="47008" x="2813050" y="4006850"/>
          <p14:tracePt t="47013" x="2800350" y="3994150"/>
          <p14:tracePt t="47026" x="2774950" y="3975100"/>
          <p14:tracePt t="47045" x="2724150" y="3943350"/>
          <p14:tracePt t="47061" x="2717800" y="3930650"/>
          <p14:tracePt t="47077" x="2711450" y="3930650"/>
          <p14:tracePt t="47092" x="2705100" y="3930650"/>
          <p14:tracePt t="47109" x="2692400" y="3930650"/>
          <p14:tracePt t="47127" x="2673350" y="3930650"/>
          <p14:tracePt t="47142" x="2647950" y="3943350"/>
          <p14:tracePt t="47159" x="2635250" y="3943350"/>
          <p14:tracePt t="47163" x="2622550" y="3943350"/>
          <p14:tracePt t="47176" x="2622550" y="3949700"/>
          <p14:tracePt t="47194" x="2609850" y="3956050"/>
          <p14:tracePt t="47209" x="2597150" y="3962400"/>
          <p14:tracePt t="47226" x="2590800" y="3968750"/>
          <p14:tracePt t="47243" x="2584450" y="3981450"/>
          <p14:tracePt t="47260" x="2578100" y="4000500"/>
          <p14:tracePt t="47276" x="2578100" y="4025900"/>
          <p14:tracePt t="47294" x="2584450" y="4057650"/>
          <p14:tracePt t="47310" x="2597150" y="4070350"/>
          <p14:tracePt t="47326" x="2609850" y="4083050"/>
          <p14:tracePt t="47342" x="2628900" y="4095750"/>
          <p14:tracePt t="47359" x="2647950" y="4102100"/>
          <p14:tracePt t="47376" x="2673350" y="4108450"/>
          <p14:tracePt t="47393" x="2686050" y="4108450"/>
          <p14:tracePt t="47396" x="2692400" y="4108450"/>
          <p14:tracePt t="47481" x="2698750" y="4108450"/>
          <p14:tracePt t="49240" x="2711450" y="4108450"/>
          <p14:tracePt t="49258" x="2794000" y="4121150"/>
          <p14:tracePt t="49267" x="2838450" y="4133850"/>
          <p14:tracePt t="49276" x="2882900" y="4140200"/>
          <p14:tracePt t="49293" x="2997200" y="4159250"/>
          <p14:tracePt t="49310" x="3041650" y="4165600"/>
          <p14:tracePt t="49327" x="3067050" y="4165600"/>
          <p14:tracePt t="49343" x="3098800" y="4165600"/>
          <p14:tracePt t="49358" x="3130550" y="4171950"/>
          <p14:tracePt t="49377" x="3162300" y="4171950"/>
          <p14:tracePt t="49393" x="3200400" y="4171950"/>
          <p14:tracePt t="49409" x="3270250" y="4178300"/>
          <p14:tracePt t="49427" x="3422650" y="4197350"/>
          <p14:tracePt t="49443" x="3517900" y="4203700"/>
          <p14:tracePt t="49459" x="3568700" y="4210050"/>
          <p14:tracePt t="49477" x="3587750" y="4210050"/>
          <p14:tracePt t="49494" x="3600450" y="4210050"/>
          <p14:tracePt t="49561" x="3606800" y="4210050"/>
          <p14:tracePt t="49566" x="3613150" y="4210050"/>
          <p14:tracePt t="49577" x="3625850" y="4210050"/>
          <p14:tracePt t="49592" x="3663950" y="4197350"/>
          <p14:tracePt t="49610" x="3695700" y="4197350"/>
          <p14:tracePt t="49627" x="3714750" y="4197350"/>
          <p14:tracePt t="49642" x="3740150" y="4197350"/>
          <p14:tracePt t="49659" x="3759200" y="4197350"/>
          <p14:tracePt t="49676" x="3765550" y="4197350"/>
          <p14:tracePt t="49693" x="3778250" y="4197350"/>
          <p14:tracePt t="49709" x="3784600" y="4197350"/>
          <p14:tracePt t="49727" x="3790950" y="4184650"/>
          <p14:tracePt t="49743" x="3810000" y="4184650"/>
          <p14:tracePt t="49760" x="3822700" y="4178300"/>
          <p14:tracePt t="49776" x="3835400" y="4178300"/>
          <p14:tracePt t="49794" x="3848100" y="4165600"/>
          <p14:tracePt t="49809" x="3854450" y="4159250"/>
          <p14:tracePt t="49827" x="3860800" y="4152900"/>
          <p14:tracePt t="49842" x="3867150" y="4146550"/>
          <p14:tracePt t="49859" x="3879850" y="4133850"/>
          <p14:tracePt t="49876" x="3886200" y="4127500"/>
          <p14:tracePt t="49893" x="3892550" y="4114800"/>
          <p14:tracePt t="49895" x="3898900" y="4102100"/>
          <p14:tracePt t="49911" x="3898900" y="4095750"/>
          <p14:tracePt t="49928" x="3905250" y="4064000"/>
          <p14:tracePt t="49943" x="3905250" y="4051300"/>
          <p14:tracePt t="49960" x="3905250" y="4038600"/>
          <p14:tracePt t="49976" x="3911600" y="4032250"/>
          <p14:tracePt t="49992" x="3911600" y="4019550"/>
          <p14:tracePt t="50010" x="3911600" y="4013200"/>
          <p14:tracePt t="50026" x="3911600" y="4006850"/>
          <p14:tracePt t="50042" x="3911600" y="4000500"/>
          <p14:tracePt t="50058" x="3905250" y="3994150"/>
          <p14:tracePt t="50076" x="3892550" y="3981450"/>
          <p14:tracePt t="50092" x="3873500" y="3968750"/>
          <p14:tracePt t="50109" x="3854450" y="3956050"/>
          <p14:tracePt t="50127" x="3841750" y="3956050"/>
          <p14:tracePt t="50143" x="3835400" y="3949700"/>
          <p14:tracePt t="50160" x="3829050" y="3943350"/>
          <p14:tracePt t="50176" x="3816350" y="3943350"/>
          <p14:tracePt t="50194" x="3803650" y="3943350"/>
          <p14:tracePt t="50208" x="3797300" y="3937000"/>
          <p14:tracePt t="50226" x="3790950" y="3937000"/>
          <p14:tracePt t="50243" x="3784600" y="3937000"/>
          <p14:tracePt t="50258" x="3778250" y="3937000"/>
          <p14:tracePt t="50276" x="3771900" y="3937000"/>
          <p14:tracePt t="50293" x="3752850" y="3937000"/>
          <p14:tracePt t="50310" x="3740150" y="3937000"/>
          <p14:tracePt t="50326" x="3733800" y="3937000"/>
          <p14:tracePt t="50342" x="3727450" y="3943350"/>
          <p14:tracePt t="50360" x="3714750" y="3949700"/>
          <p14:tracePt t="50376" x="3702050" y="3949700"/>
          <p14:tracePt t="50393" x="3683000" y="3956050"/>
          <p14:tracePt t="50396" x="3676650" y="3956050"/>
          <p14:tracePt t="50411" x="3663950" y="3956050"/>
          <p14:tracePt t="50426" x="3657600" y="3956050"/>
          <p14:tracePt t="50443" x="3651250" y="3956050"/>
          <p14:tracePt t="50460" x="3644900" y="3956050"/>
          <p14:tracePt t="50476" x="3632200" y="3962400"/>
          <p14:tracePt t="50493" x="3625850" y="3975100"/>
          <p14:tracePt t="50508" x="3619500" y="3987800"/>
          <p14:tracePt t="50526" x="3619500" y="4013200"/>
          <p14:tracePt t="50544" x="3625850" y="4044950"/>
          <p14:tracePt t="50559" x="3651250" y="4057650"/>
          <p14:tracePt t="50578" x="3670300" y="4076700"/>
          <p14:tracePt t="50593" x="3689350" y="4089400"/>
          <p14:tracePt t="50609" x="3708400" y="4102100"/>
          <p14:tracePt t="50626" x="3733800" y="4114800"/>
          <p14:tracePt t="50643" x="3752850" y="4121150"/>
          <p14:tracePt t="50660" x="3771900" y="4121150"/>
          <p14:tracePt t="50677" x="3784600" y="4121150"/>
          <p14:tracePt t="50694" x="3797300" y="4121150"/>
          <p14:tracePt t="50709" x="3822700" y="4121150"/>
          <p14:tracePt t="50726" x="3835400" y="4121150"/>
          <p14:tracePt t="50743" x="3860800" y="4121150"/>
          <p14:tracePt t="50760" x="3873500" y="4121150"/>
          <p14:tracePt t="50776" x="3892550" y="4114800"/>
          <p14:tracePt t="50793" x="3905250" y="4114800"/>
          <p14:tracePt t="50796" x="3911600" y="4102100"/>
          <p14:tracePt t="50810" x="3924300" y="4076700"/>
          <p14:tracePt t="50826" x="3930650" y="4057650"/>
          <p14:tracePt t="50843" x="3937000" y="4032250"/>
          <p14:tracePt t="50860" x="3937000" y="4019550"/>
          <p14:tracePt t="50877" x="3930650" y="4006850"/>
          <p14:tracePt t="50892" x="3917950" y="3994150"/>
          <p14:tracePt t="50909" x="3892550" y="3987800"/>
          <p14:tracePt t="50927" x="3867150" y="3975100"/>
          <p14:tracePt t="50942" x="3848100" y="3975100"/>
          <p14:tracePt t="50960" x="3829050" y="3975100"/>
          <p14:tracePt t="50976" x="3816350" y="3975100"/>
          <p14:tracePt t="50993" x="3790950" y="3975100"/>
          <p14:tracePt t="51008" x="3771900" y="3981450"/>
          <p14:tracePt t="51026" x="3740150" y="3987800"/>
          <p14:tracePt t="51042" x="3708400" y="3987800"/>
          <p14:tracePt t="51060" x="3670300" y="4006850"/>
          <p14:tracePt t="51077" x="3644900" y="4006850"/>
          <p14:tracePt t="51093" x="3625850" y="4019550"/>
          <p14:tracePt t="51109" x="3613150" y="4025900"/>
          <p14:tracePt t="51126" x="3606800" y="4032250"/>
          <p14:tracePt t="51143" x="3594100" y="4051300"/>
          <p14:tracePt t="51159" x="3581400" y="4070350"/>
          <p14:tracePt t="51175" x="3581400" y="4083050"/>
          <p14:tracePt t="51193" x="3581400" y="4102100"/>
          <p14:tracePt t="51209" x="3600450" y="4102100"/>
          <p14:tracePt t="51226" x="3632200" y="4108450"/>
          <p14:tracePt t="51242" x="3670300" y="4102100"/>
          <p14:tracePt t="51259" x="3702050" y="4089400"/>
          <p14:tracePt t="51275" x="3727450" y="4083050"/>
          <p14:tracePt t="51279" x="3746500" y="4076700"/>
          <p14:tracePt t="51294" x="3778250" y="4070350"/>
          <p14:tracePt t="51309" x="3822700" y="4064000"/>
          <p14:tracePt t="51327" x="3841750" y="4064000"/>
          <p14:tracePt t="51343" x="3848100" y="4057650"/>
          <p14:tracePt t="51359" x="3860800" y="4051300"/>
          <p14:tracePt t="51376" x="3873500" y="4038600"/>
          <p14:tracePt t="51392" x="3879850" y="4038600"/>
          <p14:tracePt t="51411" x="3892550" y="4032250"/>
          <p14:tracePt t="51426" x="3898900" y="4032250"/>
          <p14:tracePt t="51443" x="3898900" y="4025900"/>
          <p14:tracePt t="51458" x="3905250" y="4019550"/>
          <p14:tracePt t="51475" x="3905250" y="4006850"/>
          <p14:tracePt t="51492" x="3905250" y="3987800"/>
          <p14:tracePt t="51509" x="3898900" y="3975100"/>
          <p14:tracePt t="51526" x="3886200" y="3968750"/>
          <p14:tracePt t="51543" x="3873500" y="3956050"/>
          <p14:tracePt t="51560" x="3860800" y="3949700"/>
          <p14:tracePt t="51577" x="3841750" y="3943350"/>
          <p14:tracePt t="51591" x="3829050" y="3937000"/>
          <p14:tracePt t="51609" x="3810000" y="3937000"/>
          <p14:tracePt t="51626" x="3803650" y="3930650"/>
          <p14:tracePt t="51668" x="3797300" y="3930650"/>
          <p14:tracePt t="51694" x="3784600" y="3937000"/>
          <p14:tracePt t="51710" x="3771900" y="3937000"/>
          <p14:tracePt t="51726" x="3759200" y="3937000"/>
          <p14:tracePt t="51742" x="3746500" y="3937000"/>
          <p14:tracePt t="51758" x="3740150" y="3937000"/>
          <p14:tracePt t="51776" x="3727450" y="3937000"/>
          <p14:tracePt t="51779" x="3721100" y="3937000"/>
          <p14:tracePt t="51792" x="3714750" y="3937000"/>
          <p14:tracePt t="51810" x="3676650" y="3937000"/>
          <p14:tracePt t="51827" x="3638550" y="3937000"/>
          <p14:tracePt t="51841" x="3619500" y="3937000"/>
          <p14:tracePt t="51858" x="3600450" y="3937000"/>
          <p14:tracePt t="51876" x="3562350" y="3930650"/>
          <p14:tracePt t="51893" x="3530600" y="3924300"/>
          <p14:tracePt t="51909" x="3492500" y="3911600"/>
          <p14:tracePt t="51926" x="3429000" y="3898900"/>
          <p14:tracePt t="51930" x="3397250" y="3892550"/>
          <p14:tracePt t="51942" x="3365500" y="3892550"/>
          <p14:tracePt t="51961" x="3327400" y="3892550"/>
          <p14:tracePt t="51976" x="3314700" y="3892550"/>
          <p14:tracePt t="51993" x="3308350" y="3892550"/>
          <p14:tracePt t="52008" x="3302000" y="3892550"/>
          <p14:tracePt t="52026" x="3289300" y="3892550"/>
          <p14:tracePt t="52043" x="3225800" y="3886200"/>
          <p14:tracePt t="52060" x="3181350" y="3879850"/>
          <p14:tracePt t="52077" x="3162300" y="3879850"/>
          <p14:tracePt t="52092" x="3149600" y="3873500"/>
          <p14:tracePt t="52109" x="3136900" y="3873500"/>
          <p14:tracePt t="52126" x="3130550" y="3873500"/>
          <p14:tracePt t="52143" x="3105150" y="3873500"/>
          <p14:tracePt t="52159" x="3073400" y="3873500"/>
          <p14:tracePt t="52176" x="3035300" y="3873500"/>
          <p14:tracePt t="52193" x="3009900" y="3886200"/>
          <p14:tracePt t="52209" x="3003550" y="3886200"/>
          <p14:tracePt t="52226" x="2997200" y="3892550"/>
          <p14:tracePt t="52242" x="2997200" y="3898900"/>
          <p14:tracePt t="52259" x="2990850" y="3898900"/>
          <p14:tracePt t="52275" x="2990850" y="3905250"/>
          <p14:tracePt t="52293" x="2984500" y="3905250"/>
          <p14:tracePt t="52296" x="2978150" y="3911600"/>
          <p14:tracePt t="52309" x="2971800" y="3917950"/>
          <p14:tracePt t="52326" x="2965450" y="3924300"/>
          <p14:tracePt t="52342" x="2965450" y="3943350"/>
          <p14:tracePt t="52360" x="2965450" y="3962400"/>
          <p14:tracePt t="52377" x="2965450" y="3975100"/>
          <p14:tracePt t="52393" x="2965450" y="3994150"/>
          <p14:tracePt t="52409" x="2965450" y="4013200"/>
          <p14:tracePt t="52425" x="2978150" y="4019550"/>
          <p14:tracePt t="52443" x="2997200" y="4032250"/>
          <p14:tracePt t="52459" x="3009900" y="4038600"/>
          <p14:tracePt t="52476" x="3022600" y="4044950"/>
          <p14:tracePt t="52493" x="3028950" y="4044950"/>
          <p14:tracePt t="52543" x="3041650" y="4044950"/>
          <p14:tracePt t="52560" x="3079750" y="4051300"/>
          <p14:tracePt t="52577" x="3117850" y="4057650"/>
          <p14:tracePt t="52593" x="3168650" y="4057650"/>
          <p14:tracePt t="52609" x="3206750" y="4057650"/>
          <p14:tracePt t="52626" x="3251200" y="4064000"/>
          <p14:tracePt t="52643" x="3276600" y="4070350"/>
          <p14:tracePt t="52658" x="3302000" y="4083050"/>
          <p14:tracePt t="52675" x="3333750" y="4089400"/>
          <p14:tracePt t="52693" x="3371850" y="4102100"/>
          <p14:tracePt t="52709" x="3403600" y="4102100"/>
          <p14:tracePt t="52727" x="3435350" y="4102100"/>
          <p14:tracePt t="52743" x="3460750" y="4108450"/>
          <p14:tracePt t="52760" x="3498850" y="4108450"/>
          <p14:tracePt t="52776" x="3536950" y="4114800"/>
          <p14:tracePt t="52793" x="3575050" y="4114800"/>
          <p14:tracePt t="52811" x="3638550" y="4121150"/>
          <p14:tracePt t="52827" x="3670300" y="4121150"/>
          <p14:tracePt t="52842" x="3702050" y="4127500"/>
          <p14:tracePt t="52859" x="3727450" y="4127500"/>
          <p14:tracePt t="52877" x="3746500" y="4127500"/>
          <p14:tracePt t="52892" x="3778250" y="4127500"/>
          <p14:tracePt t="52908" x="3790950" y="4127500"/>
          <p14:tracePt t="52911" x="3797300" y="4127500"/>
          <p14:tracePt t="52926" x="3810000" y="4127500"/>
          <p14:tracePt t="52941" x="3829050" y="4127500"/>
          <p14:tracePt t="52959" x="3860800" y="4114800"/>
          <p14:tracePt t="52976" x="3879850" y="4114800"/>
          <p14:tracePt t="52992" x="3886200" y="4108450"/>
          <p14:tracePt t="53008" x="3892550" y="4102100"/>
          <p14:tracePt t="53026" x="3898900" y="4089400"/>
          <p14:tracePt t="53043" x="3898900" y="4057650"/>
          <p14:tracePt t="53060" x="3879850" y="4013200"/>
          <p14:tracePt t="53077" x="3841750" y="3968750"/>
          <p14:tracePt t="53092" x="3829050" y="3949700"/>
          <p14:tracePt t="53109" x="3822700" y="3943350"/>
          <p14:tracePt t="53200" x="3816350" y="3943350"/>
          <p14:tracePt t="53207" x="3803650" y="3943350"/>
          <p14:tracePt t="53244" x="3797300" y="3943350"/>
          <p14:tracePt t="53392" x="3803650" y="3943350"/>
          <p14:tracePt t="53412" x="3803650" y="3930650"/>
          <p14:tracePt t="53426" x="3803650" y="3924300"/>
          <p14:tracePt t="53443" x="3797300" y="3911600"/>
          <p14:tracePt t="53460" x="3771900" y="3911600"/>
          <p14:tracePt t="53477" x="3765550" y="3905250"/>
          <p14:tracePt t="53493" x="3752850" y="3905250"/>
          <p14:tracePt t="53508" x="3733800" y="3911600"/>
          <p14:tracePt t="53526" x="3708400" y="3937000"/>
          <p14:tracePt t="53544" x="3689350" y="3981450"/>
          <p14:tracePt t="53560" x="3676650" y="4006850"/>
          <p14:tracePt t="53578" x="3670300" y="4038600"/>
          <p14:tracePt t="53592" x="3663950" y="4057650"/>
          <p14:tracePt t="53610" x="3663950" y="4076700"/>
          <p14:tracePt t="53627" x="3670300" y="4095750"/>
          <p14:tracePt t="53644" x="3689350" y="4102100"/>
          <p14:tracePt t="53661" x="3721100" y="4114800"/>
          <p14:tracePt t="53677" x="3765550" y="4114800"/>
          <p14:tracePt t="53694" x="3790950" y="4114800"/>
          <p14:tracePt t="53709" x="3822700" y="4114800"/>
          <p14:tracePt t="53714" x="3829050" y="4114800"/>
          <p14:tracePt t="53724" x="3835400" y="4114800"/>
          <p14:tracePt t="53743" x="3841750" y="4114800"/>
          <p14:tracePt t="53758" x="3860800" y="4114800"/>
          <p14:tracePt t="53775" x="3873500" y="4108450"/>
          <p14:tracePt t="53794" x="3905250" y="4089400"/>
          <p14:tracePt t="53810" x="3924300" y="4064000"/>
          <p14:tracePt t="53828" x="3937000" y="4025900"/>
          <p14:tracePt t="53842" x="3943350" y="4006850"/>
          <p14:tracePt t="53859" x="3943350" y="3987800"/>
          <p14:tracePt t="53875" x="3937000" y="3968750"/>
          <p14:tracePt t="53891" x="3905250" y="3956050"/>
          <p14:tracePt t="53910" x="3867150" y="3930650"/>
          <p14:tracePt t="53913" x="3835400" y="3917950"/>
          <p14:tracePt t="53925" x="3810000" y="3905250"/>
          <p14:tracePt t="53944" x="3778250" y="3905250"/>
          <p14:tracePt t="53960" x="3765550" y="3905250"/>
          <p14:tracePt t="53974" x="3752850" y="3905250"/>
          <p14:tracePt t="53992" x="3746500" y="3905250"/>
          <p14:tracePt t="54009" x="3740150" y="3911600"/>
          <p14:tracePt t="54026" x="3727450" y="3911600"/>
          <p14:tracePt t="54044" x="3708400" y="3930650"/>
          <p14:tracePt t="54059" x="3689350" y="3956050"/>
          <p14:tracePt t="54079" x="3670300" y="3994150"/>
          <p14:tracePt t="54092" x="3663950" y="4025900"/>
          <p14:tracePt t="54109" x="3657600" y="4057650"/>
          <p14:tracePt t="54126" x="3663950" y="4089400"/>
          <p14:tracePt t="54130" x="3676650" y="4095750"/>
          <p14:tracePt t="54143" x="3689350" y="4102100"/>
          <p14:tracePt t="54158" x="3727450" y="4114800"/>
          <p14:tracePt t="54177" x="3778250" y="4114800"/>
          <p14:tracePt t="54193" x="3822700" y="4114800"/>
          <p14:tracePt t="54210" x="3841750" y="4108450"/>
          <p14:tracePt t="54225" x="3854450" y="4102100"/>
          <p14:tracePt t="54242" x="3860800" y="4102100"/>
          <p14:tracePt t="54275" x="3860800" y="4095750"/>
          <p14:tracePt t="54292" x="3860800" y="4076700"/>
          <p14:tracePt t="54411" x="3854450" y="4076700"/>
          <p14:tracePt t="55216" x="3867150" y="4076700"/>
          <p14:tracePt t="55226" x="3886200" y="4076700"/>
          <p14:tracePt t="55242" x="3917950" y="4076700"/>
          <p14:tracePt t="55259" x="3949700" y="4076700"/>
          <p14:tracePt t="55276" x="3981450" y="4064000"/>
          <p14:tracePt t="55293" x="3987800" y="4064000"/>
          <p14:tracePt t="55310" x="3994150" y="4057650"/>
          <p14:tracePt t="55342" x="4013200" y="4057650"/>
          <p14:tracePt t="55358" x="4032250" y="4057650"/>
          <p14:tracePt t="55376" x="4038600" y="4057650"/>
          <p14:tracePt t="55392" x="4051300" y="4051300"/>
          <p14:tracePt t="55408" x="4057650" y="4051300"/>
          <p14:tracePt t="55443" x="4076700" y="4044950"/>
          <p14:tracePt t="55459" x="4083050" y="4044950"/>
          <p14:tracePt t="55476" x="4089400" y="4038600"/>
          <p14:tracePt t="55509" x="4095750" y="4038600"/>
          <p14:tracePt t="56244" x="4102100" y="4038600"/>
          <p14:tracePt t="56255" x="4133850" y="4051300"/>
          <p14:tracePt t="56266" x="4146550" y="4057650"/>
          <p14:tracePt t="56275" x="4159250" y="4064000"/>
          <p14:tracePt t="56279" x="4165600" y="4070350"/>
          <p14:tracePt t="56294" x="4184650" y="4076700"/>
          <p14:tracePt t="56310" x="4197350" y="4083050"/>
          <p14:tracePt t="56326" x="4203700" y="4089400"/>
          <p14:tracePt t="56343" x="4229100" y="4089400"/>
          <p14:tracePt t="56359" x="4248150" y="4089400"/>
          <p14:tracePt t="56376" x="4292600" y="4095750"/>
          <p14:tracePt t="56391" x="4349750" y="4108450"/>
          <p14:tracePt t="56410" x="4394200" y="4114800"/>
          <p14:tracePt t="56426" x="4432300" y="4114800"/>
          <p14:tracePt t="56443" x="4464050" y="4114800"/>
          <p14:tracePt t="56458" x="4521200" y="4114800"/>
          <p14:tracePt t="56474" x="4559300" y="4114800"/>
          <p14:tracePt t="56493" x="4572000" y="4114800"/>
          <p14:tracePt t="56508" x="4591050" y="4114800"/>
          <p14:tracePt t="56526" x="4597400" y="4114800"/>
          <p14:tracePt t="56542" x="4616450" y="4114800"/>
          <p14:tracePt t="56560" x="4654550" y="4114800"/>
          <p14:tracePt t="56576" x="4679950" y="4114800"/>
          <p14:tracePt t="56592" x="4699000" y="4114800"/>
          <p14:tracePt t="56607" x="4749800" y="4114800"/>
          <p14:tracePt t="56626" x="4813300" y="4127500"/>
          <p14:tracePt t="56642" x="4870450" y="4140200"/>
          <p14:tracePt t="56659" x="4940300" y="4152900"/>
          <p14:tracePt t="56676" x="4997450" y="4165600"/>
          <p14:tracePt t="56692" x="5035550" y="4165600"/>
          <p14:tracePt t="56709" x="5054600" y="4152900"/>
          <p14:tracePt t="56724" x="5067300" y="4146550"/>
          <p14:tracePt t="56743" x="5073650" y="4140200"/>
          <p14:tracePt t="56758" x="5086350" y="4127500"/>
          <p14:tracePt t="56776" x="5099050" y="4121150"/>
          <p14:tracePt t="56793" x="5105400" y="4114800"/>
          <p14:tracePt t="56808" x="5111750" y="4108450"/>
          <p14:tracePt t="56825" x="5118100" y="4108450"/>
          <p14:tracePt t="58185" x="5130800" y="4108450"/>
          <p14:tracePt t="58193" x="5137150" y="4102100"/>
          <p14:tracePt t="58209" x="5137150" y="4076700"/>
          <p14:tracePt t="58226" x="5137150" y="4057650"/>
          <p14:tracePt t="58241" x="5130800" y="4032250"/>
          <p14:tracePt t="58260" x="5099050" y="3994150"/>
          <p14:tracePt t="58275" x="5086350" y="3975100"/>
          <p14:tracePt t="58292" x="5060950" y="3956050"/>
          <p14:tracePt t="58310" x="5048250" y="3943350"/>
          <p14:tracePt t="58326" x="5048250" y="3937000"/>
          <p14:tracePt t="58344" x="5035550" y="3930650"/>
          <p14:tracePt t="58357" x="5029200" y="3924300"/>
          <p14:tracePt t="58375" x="5016500" y="3917950"/>
          <p14:tracePt t="58392" x="5010150" y="3911600"/>
          <p14:tracePt t="58450" x="5003800" y="3911600"/>
          <p14:tracePt t="58456" x="4997450" y="3911600"/>
          <p14:tracePt t="58465" x="4984750" y="3917950"/>
          <p14:tracePt t="58474" x="4965700" y="3917950"/>
          <p14:tracePt t="58492" x="4927600" y="3917950"/>
          <p14:tracePt t="58508" x="4914900" y="3917950"/>
          <p14:tracePt t="58524" x="4895850" y="3917950"/>
          <p14:tracePt t="58543" x="4857750" y="3917950"/>
          <p14:tracePt t="58559" x="4838700" y="3917950"/>
          <p14:tracePt t="58575" x="4768850" y="3917950"/>
          <p14:tracePt t="58591" x="4711700" y="3917950"/>
          <p14:tracePt t="58608" x="4654550" y="3917950"/>
          <p14:tracePt t="58626" x="4591050" y="3905250"/>
          <p14:tracePt t="58642" x="4540250" y="3905250"/>
          <p14:tracePt t="58645" x="4502150" y="3898900"/>
          <p14:tracePt t="58659" x="4470400" y="3898900"/>
          <p14:tracePt t="58676" x="4400550" y="3898900"/>
          <p14:tracePt t="58692" x="4337050" y="3892550"/>
          <p14:tracePt t="58709" x="4254500" y="3892550"/>
          <p14:tracePt t="58726" x="4210050" y="3892550"/>
          <p14:tracePt t="58741" x="4171950" y="3892550"/>
          <p14:tracePt t="58759" x="4133850" y="3892550"/>
          <p14:tracePt t="58775" x="4102100" y="3879850"/>
          <p14:tracePt t="58793" x="4057650" y="3867150"/>
          <p14:tracePt t="58795" x="4025900" y="3854450"/>
          <p14:tracePt t="58809" x="3962400" y="3841750"/>
          <p14:tracePt t="58828" x="3898900" y="3829050"/>
          <p14:tracePt t="58843" x="3835400" y="3816350"/>
          <p14:tracePt t="58858" x="3778250" y="3816350"/>
          <p14:tracePt t="58876" x="3727450" y="3816350"/>
          <p14:tracePt t="58891" x="3683000" y="3810000"/>
          <p14:tracePt t="58908" x="3657600" y="3810000"/>
          <p14:tracePt t="58926" x="3632200" y="3810000"/>
          <p14:tracePt t="58941" x="3587750" y="3803650"/>
          <p14:tracePt t="58959" x="3505200" y="3797300"/>
          <p14:tracePt t="58976" x="3429000" y="3790950"/>
          <p14:tracePt t="58993" x="3346450" y="3778250"/>
          <p14:tracePt t="58996" x="3321050" y="3771900"/>
          <p14:tracePt t="59009" x="3295650" y="3771900"/>
          <p14:tracePt t="59025" x="3257550" y="3771900"/>
          <p14:tracePt t="59042" x="3225800" y="3771900"/>
          <p14:tracePt t="59060" x="3187700" y="3765550"/>
          <p14:tracePt t="59077" x="3149600" y="3765550"/>
          <p14:tracePt t="59093" x="3092450" y="3765550"/>
          <p14:tracePt t="59109" x="3009900" y="3771900"/>
          <p14:tracePt t="59125" x="2965450" y="3771900"/>
          <p14:tracePt t="59142" x="2946400" y="3778250"/>
          <p14:tracePt t="59157" x="2940050" y="3778250"/>
          <p14:tracePt t="59208" x="2933700" y="3778250"/>
          <p14:tracePt t="59226" x="2914650" y="3790950"/>
          <p14:tracePt t="59242" x="2901950" y="3797300"/>
          <p14:tracePt t="59259" x="2882900" y="3803650"/>
          <p14:tracePt t="59276" x="2870200" y="3810000"/>
          <p14:tracePt t="59292" x="2870200" y="3816350"/>
          <p14:tracePt t="59309" x="2863850" y="3822700"/>
          <p14:tracePt t="59342" x="2863850" y="3829050"/>
          <p14:tracePt t="59358" x="2857500" y="3854450"/>
          <p14:tracePt t="59375" x="2851150" y="3886200"/>
          <p14:tracePt t="59391" x="2851150" y="3917950"/>
          <p14:tracePt t="59410" x="2844800" y="3956050"/>
          <p14:tracePt t="59413" x="2844800" y="3975100"/>
          <p14:tracePt t="59427" x="2844800" y="4006850"/>
          <p14:tracePt t="59443" x="2844800" y="4025900"/>
          <p14:tracePt t="59457" x="2844800" y="4044950"/>
          <p14:tracePt t="59474" x="2844800" y="4051300"/>
          <p14:tracePt t="59492" x="2844800" y="4064000"/>
          <p14:tracePt t="59525" x="2844800" y="4070350"/>
          <p14:tracePt t="59558" x="2844800" y="4076700"/>
          <p14:tracePt t="59593" x="2844800" y="4083050"/>
          <p14:tracePt t="59626" x="2844800" y="4089400"/>
          <p14:tracePt t="59898" x="2857500" y="4089400"/>
          <p14:tracePt t="59913" x="2921000" y="4083050"/>
          <p14:tracePt t="59926" x="2965450" y="4083050"/>
          <p14:tracePt t="59942" x="3086100" y="4095750"/>
          <p14:tracePt t="59959" x="3289300" y="4114800"/>
          <p14:tracePt t="59976" x="3429000" y="4133850"/>
          <p14:tracePt t="59992" x="3543300" y="4140200"/>
          <p14:tracePt t="60009" x="3657600" y="4165600"/>
          <p14:tracePt t="60012" x="3708400" y="4171950"/>
          <p14:tracePt t="60026" x="3778250" y="4178300"/>
          <p14:tracePt t="60043" x="3898900" y="4203700"/>
          <p14:tracePt t="60060" x="4064000" y="4216400"/>
          <p14:tracePt t="60076" x="4140200" y="4222750"/>
          <p14:tracePt t="60091" x="4184650" y="4222750"/>
          <p14:tracePt t="60108" x="4229100" y="4222750"/>
          <p14:tracePt t="60125" x="4273550" y="4222750"/>
          <p14:tracePt t="60142" x="4318000" y="4222750"/>
          <p14:tracePt t="60159" x="4387850" y="4235450"/>
          <p14:tracePt t="60174" x="4451350" y="4241800"/>
          <p14:tracePt t="60193" x="4495800" y="4248150"/>
          <p14:tracePt t="60207" x="4565650" y="4254500"/>
          <p14:tracePt t="60225" x="4597400" y="4254500"/>
          <p14:tracePt t="60242" x="4635500" y="4254500"/>
          <p14:tracePt t="60257" x="4679950" y="4254500"/>
          <p14:tracePt t="60274" x="4724400" y="4248150"/>
          <p14:tracePt t="60293" x="4775200" y="4248150"/>
          <p14:tracePt t="60309" x="4806950" y="4241800"/>
          <p14:tracePt t="60326" x="4838700" y="4241800"/>
          <p14:tracePt t="60342" x="4876800" y="4241800"/>
          <p14:tracePt t="60359" x="4927600" y="4235450"/>
          <p14:tracePt t="60375" x="5003800" y="4216400"/>
          <p14:tracePt t="60392" x="5048250" y="4210050"/>
          <p14:tracePt t="60408" x="5067300" y="4210050"/>
          <p14:tracePt t="60426" x="5086350" y="4203700"/>
          <p14:tracePt t="60429" x="5092700" y="4203700"/>
          <p14:tracePt t="60442" x="5099050" y="4203700"/>
          <p14:tracePt t="60458" x="5118100" y="4197350"/>
          <p14:tracePt t="60475" x="5149850" y="4178300"/>
          <p14:tracePt t="60491" x="5168900" y="4152900"/>
          <p14:tracePt t="60508" x="5187950" y="4140200"/>
          <p14:tracePt t="60525" x="5200650" y="4121150"/>
          <p14:tracePt t="60542" x="5219700" y="4102100"/>
          <p14:tracePt t="60559" x="5226050" y="4083050"/>
          <p14:tracePt t="60576" x="5245100" y="4032250"/>
          <p14:tracePt t="60591" x="5257800" y="3981450"/>
          <p14:tracePt t="60608" x="5257800" y="3949700"/>
          <p14:tracePt t="60626" x="5257800" y="3930650"/>
          <p14:tracePt t="60629" x="5257800" y="3917950"/>
          <p14:tracePt t="60642" x="5257800" y="3911600"/>
          <p14:tracePt t="60658" x="5257800" y="3892550"/>
          <p14:tracePt t="60675" x="5257800" y="3886200"/>
          <p14:tracePt t="60691" x="5251450" y="3867150"/>
          <p14:tracePt t="60708" x="5238750" y="3854450"/>
          <p14:tracePt t="60809" x="5232400" y="3854450"/>
          <p14:tracePt t="60818" x="5219700" y="3854450"/>
          <p14:tracePt t="60833" x="5187950" y="3860800"/>
          <p14:tracePt t="60846" x="5168900" y="3860800"/>
          <p14:tracePt t="60860" x="5118100" y="3867150"/>
          <p14:tracePt t="60877" x="4991100" y="3873500"/>
          <p14:tracePt t="60892" x="4845050" y="3879850"/>
          <p14:tracePt t="60908" x="4705350" y="3879850"/>
          <p14:tracePt t="60927" x="4584700" y="3886200"/>
          <p14:tracePt t="60930" x="4546600" y="3886200"/>
          <p14:tracePt t="60942" x="4514850" y="3886200"/>
          <p14:tracePt t="60959" x="4425950" y="3886200"/>
          <p14:tracePt t="60975" x="4375150" y="3886200"/>
          <p14:tracePt t="60993" x="4298950" y="3879850"/>
          <p14:tracePt t="61008" x="4197350" y="3879850"/>
          <p14:tracePt t="61025" x="4070350" y="3879850"/>
          <p14:tracePt t="61029" x="4000500" y="3873500"/>
          <p14:tracePt t="61042" x="3949700" y="3873500"/>
          <p14:tracePt t="61060" x="3803650" y="3867150"/>
          <p14:tracePt t="61076" x="3752850" y="3867150"/>
          <p14:tracePt t="61092" x="3714750" y="3867150"/>
          <p14:tracePt t="61106" x="3676650" y="3867150"/>
          <p14:tracePt t="61125" x="3625850" y="3867150"/>
          <p14:tracePt t="61142" x="3536950" y="3867150"/>
          <p14:tracePt t="61158" x="3479800" y="3867150"/>
          <p14:tracePt t="61175" x="3422650" y="3867150"/>
          <p14:tracePt t="61178" x="3409950" y="3867150"/>
          <p14:tracePt t="61191" x="3397250" y="3867150"/>
          <p14:tracePt t="61195" x="3384550" y="3867150"/>
          <p14:tracePt t="61208" x="3359150" y="3867150"/>
          <p14:tracePt t="61225" x="3321050" y="3867150"/>
          <p14:tracePt t="61243" x="3289300" y="3867150"/>
          <p14:tracePt t="61257" x="3251200" y="3867150"/>
          <p14:tracePt t="61275" x="3225800" y="3867150"/>
          <p14:tracePt t="61292" x="3213100" y="3867150"/>
          <p14:tracePt t="61310" x="3200400" y="3867150"/>
          <p14:tracePt t="61326" x="3175000" y="3867150"/>
          <p14:tracePt t="61342" x="3143250" y="3867150"/>
          <p14:tracePt t="61357" x="3105150" y="3873500"/>
          <p14:tracePt t="61376" x="3092450" y="3879850"/>
          <p14:tracePt t="62195" x="3092450" y="3892550"/>
          <p14:tracePt t="62210" x="3092450" y="3930650"/>
          <p14:tracePt t="62225" x="3092450" y="3956050"/>
          <p14:tracePt t="62242" x="3098800" y="3981450"/>
          <p14:tracePt t="62246" x="3098800" y="3987800"/>
          <p14:tracePt t="62258" x="3105150" y="3994150"/>
          <p14:tracePt t="62275" x="3111500" y="4006850"/>
          <p14:tracePt t="62292" x="3117850" y="4019550"/>
          <p14:tracePt t="62309" x="3117850" y="4025900"/>
          <p14:tracePt t="62326" x="3124200" y="4032250"/>
          <p14:tracePt t="62508" x="3117850" y="4032250"/>
          <p14:tracePt t="62524" x="3105150" y="4025900"/>
          <p14:tracePt t="62542" x="3086100" y="4019550"/>
          <p14:tracePt t="62546" x="3079750" y="4013200"/>
          <p14:tracePt t="62557" x="3073400" y="4006850"/>
          <p14:tracePt t="62576" x="3060700" y="3987800"/>
          <p14:tracePt t="62593" x="3048000" y="3975100"/>
          <p14:tracePt t="62609" x="3035300" y="3968750"/>
          <p14:tracePt t="62625" x="3009900" y="3962400"/>
          <p14:tracePt t="62641" x="2997200" y="3962400"/>
          <p14:tracePt t="62659" x="2978150" y="3956050"/>
          <p14:tracePt t="62662" x="2971800" y="3949700"/>
          <p14:tracePt t="62675" x="2959100" y="3949700"/>
          <p14:tracePt t="62691" x="2940050" y="3937000"/>
          <p14:tracePt t="62708" x="2921000" y="3937000"/>
          <p14:tracePt t="62726" x="2908300" y="3930650"/>
          <p14:tracePt t="62742" x="2889250" y="3930650"/>
          <p14:tracePt t="62758" x="2876550" y="3924300"/>
          <p14:tracePt t="62775" x="2863850" y="3917950"/>
          <p14:tracePt t="62792" x="2851150" y="3911600"/>
          <p14:tracePt t="62809" x="2838450" y="3911600"/>
          <p14:tracePt t="62825" x="2787650" y="3898900"/>
          <p14:tracePt t="62841" x="2717800" y="3892550"/>
          <p14:tracePt t="62856" x="2654300" y="3886200"/>
          <p14:tracePt t="62875" x="2590800" y="3879850"/>
          <p14:tracePt t="62890" x="2552700" y="3879850"/>
          <p14:tracePt t="62908" x="2527300" y="3879850"/>
          <p14:tracePt t="62923" x="2520950" y="3879850"/>
          <p14:tracePt t="62942" x="2514600" y="3879850"/>
          <p14:tracePt t="62964" x="2508250" y="3879850"/>
          <p14:tracePt t="62991" x="2489200" y="3879850"/>
          <p14:tracePt t="63007" x="2463800" y="3886200"/>
          <p14:tracePt t="63024" x="2432050" y="3892550"/>
          <p14:tracePt t="63042" x="2400300" y="3905250"/>
          <p14:tracePt t="63058" x="2381250" y="3911600"/>
          <p14:tracePt t="63061" x="2368550" y="3917950"/>
          <p14:tracePt t="63076" x="2355850" y="3924300"/>
          <p14:tracePt t="63093" x="2349500" y="3924300"/>
          <p14:tracePt t="63108" x="2343150" y="3924300"/>
          <p14:tracePt t="63142" x="2343150" y="3930650"/>
          <p14:tracePt t="63158" x="2336800" y="3930650"/>
          <p14:tracePt t="63174" x="2330450" y="3937000"/>
          <p14:tracePt t="63192" x="2311400" y="3949700"/>
          <p14:tracePt t="63208" x="2292350" y="3962400"/>
          <p14:tracePt t="63224" x="2286000" y="3968750"/>
          <p14:tracePt t="63242" x="2279650" y="3975100"/>
          <p14:tracePt t="63258" x="2266950" y="3981450"/>
          <p14:tracePt t="63275" x="2260600" y="3987800"/>
          <p14:tracePt t="63422" x="2254250" y="3994150"/>
          <p14:tracePt t="63544" x="2254250" y="3987800"/>
          <p14:tracePt t="63554" x="2254250" y="3981450"/>
          <p14:tracePt t="63566" x="2254250" y="3975100"/>
          <p14:tracePt t="63575" x="2247900" y="3962400"/>
          <p14:tracePt t="63590" x="2247900" y="3956050"/>
          <p14:tracePt t="63608" x="2241550" y="3949700"/>
          <p14:tracePt t="63625" x="2228850" y="3943350"/>
          <p14:tracePt t="63640" x="2222500" y="3937000"/>
          <p14:tracePt t="63674" x="2209800" y="3930650"/>
          <p14:tracePt t="63679" x="2203450" y="3930650"/>
          <p14:tracePt t="63709" x="2190750" y="3924300"/>
          <p14:tracePt t="63723" x="2184400" y="3924300"/>
          <p14:tracePt t="63741" x="2178050" y="3924300"/>
          <p14:tracePt t="63756" x="2171700" y="3924300"/>
          <p14:tracePt t="63775" x="2159000" y="3924300"/>
          <p14:tracePt t="63790" x="2152650" y="3924300"/>
          <p14:tracePt t="63808" x="2133600" y="3924300"/>
          <p14:tracePt t="63811" x="2127250" y="3930650"/>
          <p14:tracePt t="63826" x="2114550" y="3937000"/>
          <p14:tracePt t="63843" x="2101850" y="3949700"/>
          <p14:tracePt t="63858" x="2095500" y="3962400"/>
          <p14:tracePt t="63874" x="2095500" y="3975100"/>
          <p14:tracePt t="63878" x="2095500" y="3981450"/>
          <p14:tracePt t="63890" x="2089150" y="3987800"/>
          <p14:tracePt t="63908" x="2089150" y="3994150"/>
          <p14:tracePt t="63925" x="2089150" y="4006850"/>
          <p14:tracePt t="63940" x="2089150" y="4013200"/>
          <p14:tracePt t="63957" x="2089150" y="4038600"/>
          <p14:tracePt t="63974" x="2101850" y="4051300"/>
          <p14:tracePt t="63992" x="2108200" y="4070350"/>
          <p14:tracePt t="64009" x="2114550" y="4083050"/>
          <p14:tracePt t="64024" x="2120900" y="4089400"/>
          <p14:tracePt t="64041" x="2133600" y="4095750"/>
          <p14:tracePt t="64060" x="2159000" y="4102100"/>
          <p14:tracePt t="64075" x="2165350" y="4102100"/>
          <p14:tracePt t="64091" x="2178050" y="4102100"/>
          <p14:tracePt t="64126" x="2197100" y="4102100"/>
          <p14:tracePt t="64141" x="2203450" y="4102100"/>
          <p14:tracePt t="64158" x="2216150" y="4102100"/>
          <p14:tracePt t="64174" x="2235200" y="4102100"/>
          <p14:tracePt t="64177" x="2241550" y="4095750"/>
          <p14:tracePt t="64209" x="2254250" y="4089400"/>
          <p14:tracePt t="64242" x="2254250" y="4083050"/>
          <p14:tracePt t="64257" x="2260600" y="4083050"/>
          <p14:tracePt t="64273" x="2266950" y="4083050"/>
          <p14:tracePt t="64291" x="2273300" y="4083050"/>
          <p14:tracePt t="64307" x="2279650" y="4083050"/>
          <p14:tracePt t="64326" x="2298700" y="4076700"/>
          <p14:tracePt t="64341" x="2330450" y="4064000"/>
          <p14:tracePt t="64357" x="2362200" y="4057650"/>
          <p14:tracePt t="64375" x="2387600" y="4051300"/>
          <p14:tracePt t="64391" x="2406650" y="4051300"/>
          <p14:tracePt t="64408" x="2425700" y="4051300"/>
          <p14:tracePt t="64424" x="2482850" y="4051300"/>
          <p14:tracePt t="64441" x="2559050" y="4044950"/>
          <p14:tracePt t="64458" x="2616200" y="4044950"/>
          <p14:tracePt t="64504" x="2616200" y="4038600"/>
          <p14:tracePt t="64575" x="2616200" y="4000500"/>
          <p14:tracePt t="64582" x="2609850" y="3956050"/>
          <p14:tracePt t="64593" x="2590800" y="3917950"/>
          <p14:tracePt t="64609" x="2565400" y="3867150"/>
          <p14:tracePt t="64627" x="2527300" y="3816350"/>
          <p14:tracePt t="64642" x="2508250" y="3784600"/>
          <p14:tracePt t="64660" x="2476500" y="3759200"/>
          <p14:tracePt t="64676" x="2425700" y="3733800"/>
          <p14:tracePt t="64694" x="2317750" y="3714750"/>
          <p14:tracePt t="64709" x="2222500" y="3708400"/>
          <p14:tracePt t="64726" x="2146300" y="3708400"/>
          <p14:tracePt t="64743" x="2095500" y="3714750"/>
          <p14:tracePt t="64760" x="2051050" y="3740150"/>
          <p14:tracePt t="64776" x="2032000" y="3759200"/>
          <p14:tracePt t="64793" x="2006600" y="3771900"/>
          <p14:tracePt t="64809" x="2000250" y="3784600"/>
          <p14:tracePt t="64826" x="1993900" y="3810000"/>
          <p14:tracePt t="64843" x="1993900" y="3841750"/>
          <p14:tracePt t="64858" x="1993900" y="3892550"/>
          <p14:tracePt t="64875" x="1993900" y="3943350"/>
          <p14:tracePt t="64890" x="2006600" y="3975100"/>
          <p14:tracePt t="64908" x="2032000" y="3994150"/>
          <p14:tracePt t="64926" x="2051050" y="4013200"/>
          <p14:tracePt t="64942" x="2070100" y="4019550"/>
          <p14:tracePt t="64959" x="2076450" y="4025900"/>
          <p14:tracePt t="64992" x="2082800" y="4025900"/>
          <p14:tracePt t="65007" x="2082800" y="4032250"/>
          <p14:tracePt t="65024" x="2089150" y="4038600"/>
          <p14:tracePt t="65042" x="2108200" y="4044950"/>
          <p14:tracePt t="65060" x="2146300" y="4064000"/>
          <p14:tracePt t="65076" x="2165350" y="4076700"/>
          <p14:tracePt t="65092" x="2190750" y="4083050"/>
          <p14:tracePt t="65108" x="2209800" y="4089400"/>
          <p14:tracePt t="65125" x="2235200" y="4095750"/>
          <p14:tracePt t="65142" x="2266950" y="4102100"/>
          <p14:tracePt t="65159" x="2286000" y="4102100"/>
          <p14:tracePt t="65162" x="2298700" y="4102100"/>
          <p14:tracePt t="65191" x="2305050" y="4102100"/>
          <p14:tracePt t="65210" x="2311400" y="4102100"/>
          <p14:tracePt t="65242" x="2324100" y="4102100"/>
          <p14:tracePt t="65275" x="2330450" y="4095750"/>
          <p14:tracePt t="65291" x="2343150" y="4083050"/>
          <p14:tracePt t="65295" x="2343150" y="4076700"/>
          <p14:tracePt t="65309" x="2349500" y="4044950"/>
          <p14:tracePt t="65327" x="2355850" y="4025900"/>
          <p14:tracePt t="65342" x="2355850" y="4013200"/>
          <p14:tracePt t="65358" x="2343150" y="4000500"/>
          <p14:tracePt t="65375" x="2317750" y="3987800"/>
          <p14:tracePt t="65392" x="2298700" y="3975100"/>
          <p14:tracePt t="65408" x="2279650" y="3975100"/>
          <p14:tracePt t="65425" x="2273300" y="3968750"/>
          <p14:tracePt t="65429" x="2266950" y="3968750"/>
          <p14:tracePt t="65442" x="2254250" y="3968750"/>
          <p14:tracePt t="65460" x="2241550" y="3968750"/>
          <p14:tracePt t="65473" x="2235200" y="3968750"/>
          <p14:tracePt t="65490" x="2216150" y="3968750"/>
          <p14:tracePt t="65508" x="2203450" y="3968750"/>
          <p14:tracePt t="65524" x="2184400" y="3987800"/>
          <p14:tracePt t="65543" x="2171700" y="3987800"/>
          <p14:tracePt t="65559" x="2152650" y="4006850"/>
          <p14:tracePt t="65576" x="2146300" y="4013200"/>
          <p14:tracePt t="65593" x="2139950" y="4025900"/>
          <p14:tracePt t="65608" x="2139950" y="4032250"/>
          <p14:tracePt t="65626" x="2133600" y="4044950"/>
          <p14:tracePt t="65641" x="2133600" y="4051300"/>
          <p14:tracePt t="65659" x="2133600" y="4064000"/>
          <p14:tracePt t="67029" x="2139950" y="4064000"/>
          <p14:tracePt t="67038" x="2159000" y="4064000"/>
          <p14:tracePt t="67050" x="2190750" y="4064000"/>
          <p14:tracePt t="67060" x="2203450" y="4064000"/>
          <p14:tracePt t="67073" x="2216150" y="4064000"/>
          <p14:tracePt t="67092" x="2241550" y="4064000"/>
          <p14:tracePt t="67107" x="2247900" y="4064000"/>
          <p14:tracePt t="67239" x="2260600" y="4057650"/>
          <p14:tracePt t="67284" x="2266950" y="4044950"/>
          <p14:tracePt t="67308" x="2273300" y="4032250"/>
          <p14:tracePt t="67326" x="2279650" y="4013200"/>
          <p14:tracePt t="67342" x="2279650" y="4000500"/>
          <p14:tracePt t="67359" x="2279650" y="3975100"/>
          <p14:tracePt t="67374" x="2273300" y="3949700"/>
          <p14:tracePt t="67392" x="2266950" y="3930650"/>
          <p14:tracePt t="67408" x="2260600" y="3930650"/>
          <p14:tracePt t="67425" x="2260600" y="3924300"/>
          <p14:tracePt t="67459" x="2247900" y="3924300"/>
          <p14:tracePt t="67474" x="2228850" y="3924300"/>
          <p14:tracePt t="67492" x="2222500" y="3930650"/>
          <p14:tracePt t="67508" x="2216150" y="3930650"/>
          <p14:tracePt t="67525" x="2203450" y="3937000"/>
          <p14:tracePt t="67528" x="2197100" y="3943350"/>
          <p14:tracePt t="67558" x="2184400" y="3968750"/>
          <p14:tracePt t="67576" x="2171700" y="4013200"/>
          <p14:tracePt t="67591" x="2178050" y="4038600"/>
          <p14:tracePt t="67607" x="2197100" y="4064000"/>
          <p14:tracePt t="67624" x="2228850" y="4070350"/>
          <p14:tracePt t="67640" x="2266950" y="4076700"/>
          <p14:tracePt t="67658" x="2298700" y="4076700"/>
          <p14:tracePt t="67673" x="2324100" y="4076700"/>
          <p14:tracePt t="67691" x="2336800" y="4076700"/>
          <p14:tracePt t="67708" x="2343150" y="4076700"/>
          <p14:tracePt t="67725" x="2349500" y="4070350"/>
          <p14:tracePt t="67741" x="2355850" y="4064000"/>
          <p14:tracePt t="67758" x="2355850" y="4057650"/>
          <p14:tracePt t="68497" x="2305050" y="4057650"/>
          <p14:tracePt t="68505" x="2222500" y="4057650"/>
          <p14:tracePt t="68514" x="2139950" y="4057650"/>
          <p14:tracePt t="68524" x="2051050" y="4057650"/>
          <p14:tracePt t="68540" x="1892300" y="4057650"/>
          <p14:tracePt t="68545" x="1746250" y="4038600"/>
          <p14:tracePt t="68557" x="1619250" y="4019550"/>
          <p14:tracePt t="68576" x="1492250" y="4000500"/>
          <p14:tracePt t="68592" x="1492250" y="3994150"/>
          <p14:tracePt t="68607" x="1485900" y="3975100"/>
          <p14:tracePt t="68625" x="1473200" y="3949700"/>
          <p14:tracePt t="68640" x="1473200" y="3930650"/>
          <p14:tracePt t="68659" x="1473200" y="3917950"/>
          <p14:tracePt t="68674" x="1466850" y="3905250"/>
          <p14:tracePt t="68709" x="1466850" y="3898900"/>
          <p14:tracePt t="68724" x="1460500" y="3873500"/>
          <p14:tracePt t="68742" x="1454150" y="3860800"/>
          <p14:tracePt t="68757" x="1454150" y="3854450"/>
          <p14:tracePt t="68774" x="1460500" y="3841750"/>
          <p14:tracePt t="68791" x="1473200" y="3841750"/>
          <p14:tracePt t="68809" x="1511300" y="3835400"/>
          <p14:tracePt t="68826" x="1549400" y="3829050"/>
          <p14:tracePt t="68842" x="1600200" y="3822700"/>
          <p14:tracePt t="68858" x="1670050" y="3822700"/>
          <p14:tracePt t="68875" x="1746250" y="3822700"/>
          <p14:tracePt t="68890" x="1816100" y="3822700"/>
          <p14:tracePt t="68908" x="1885950" y="3835400"/>
          <p14:tracePt t="68924" x="1962150" y="3867150"/>
          <p14:tracePt t="68940" x="2032000" y="3898900"/>
          <p14:tracePt t="68959" x="2063750" y="3917950"/>
          <p14:tracePt t="68974" x="2082800" y="3937000"/>
          <p14:tracePt t="68992" x="2095500" y="3968750"/>
          <p14:tracePt t="69007" x="2101850" y="4000500"/>
          <p14:tracePt t="69025" x="2101850" y="4025900"/>
          <p14:tracePt t="69043" x="2108200" y="4051300"/>
          <p14:tracePt t="69057" x="2101850" y="4064000"/>
          <p14:tracePt t="69076" x="2082800" y="4076700"/>
          <p14:tracePt t="69092" x="2063750" y="4095750"/>
          <p14:tracePt t="69109" x="2032000" y="4114800"/>
          <p14:tracePt t="69124" x="1981200" y="4114800"/>
          <p14:tracePt t="69142" x="1860550" y="4070350"/>
          <p14:tracePt t="69157" x="1727200" y="4013200"/>
          <p14:tracePt t="69161" x="1682750" y="4000500"/>
          <p14:tracePt t="69174" x="1644650" y="3987800"/>
          <p14:tracePt t="69192" x="1600200" y="3962400"/>
          <p14:tracePt t="69209" x="1574800" y="3937000"/>
          <p14:tracePt t="69224" x="1568450" y="3924300"/>
          <p14:tracePt t="69241" x="1562100" y="3898900"/>
          <p14:tracePt t="69258" x="1562100" y="3886200"/>
          <p14:tracePt t="69274" x="1562100" y="3873500"/>
          <p14:tracePt t="69290" x="1581150" y="3867150"/>
          <p14:tracePt t="69307" x="1612900" y="3860800"/>
          <p14:tracePt t="69311" x="1638300" y="3854450"/>
          <p14:tracePt t="69326" x="1733550" y="3848100"/>
          <p14:tracePt t="69340" x="1860550" y="3841750"/>
          <p14:tracePt t="69359" x="1974850" y="3841750"/>
          <p14:tracePt t="69374" x="2057400" y="3841750"/>
          <p14:tracePt t="69391" x="2133600" y="3848100"/>
          <p14:tracePt t="69409" x="2178050" y="3873500"/>
          <p14:tracePt t="69425" x="2216150" y="3905250"/>
          <p14:tracePt t="69427" x="2235200" y="3930650"/>
          <p14:tracePt t="69440" x="2254250" y="3962400"/>
          <p14:tracePt t="69460" x="2305050" y="4044950"/>
          <p14:tracePt t="69475" x="2317750" y="4076700"/>
          <p14:tracePt t="69492" x="2317750" y="4095750"/>
          <p14:tracePt t="69509" x="2317750" y="4108450"/>
          <p14:tracePt t="69524" x="2311400" y="4108450"/>
          <p14:tracePt t="69542" x="2279650" y="4121150"/>
          <p14:tracePt t="69558" x="2197100" y="4127500"/>
          <p14:tracePt t="69575" x="2000250" y="4127500"/>
          <p14:tracePt t="69593" x="1860550" y="4114800"/>
          <p14:tracePt t="69609" x="1746250" y="4076700"/>
          <p14:tracePt t="69625" x="1701800" y="4051300"/>
          <p14:tracePt t="69642" x="1695450" y="4019550"/>
          <p14:tracePt t="69659" x="1695450" y="3987800"/>
          <p14:tracePt t="69673" x="1720850" y="3943350"/>
          <p14:tracePt t="69677" x="1739900" y="3924300"/>
          <p14:tracePt t="69691" x="1752600" y="3905250"/>
          <p14:tracePt t="69710" x="1778000" y="3860800"/>
          <p14:tracePt t="69724" x="1790700" y="3854450"/>
          <p14:tracePt t="69742" x="1809750" y="3848100"/>
          <p14:tracePt t="69758" x="1835150" y="3848100"/>
          <p14:tracePt t="69775" x="1885950" y="3848100"/>
          <p14:tracePt t="69792" x="1987550" y="3854450"/>
          <p14:tracePt t="69809" x="2209800" y="3898900"/>
          <p14:tracePt t="69825" x="2279650" y="3917950"/>
          <p14:tracePt t="69842" x="2400300" y="3956050"/>
          <p14:tracePt t="69859" x="2419350" y="3968750"/>
          <p14:tracePt t="69875" x="2425700" y="3987800"/>
          <p14:tracePt t="69892" x="2432050" y="4000500"/>
          <p14:tracePt t="69909" x="2432050" y="4013200"/>
          <p14:tracePt t="69924" x="2413000" y="4038600"/>
          <p14:tracePt t="69940" x="2368550" y="4064000"/>
          <p14:tracePt t="69958" x="2222500" y="4095750"/>
          <p14:tracePt t="69975" x="2095500" y="4095750"/>
          <p14:tracePt t="69992" x="1968500" y="4089400"/>
          <p14:tracePt t="70009" x="1866900" y="4051300"/>
          <p14:tracePt t="70024" x="1797050" y="3994150"/>
          <p14:tracePt t="70042" x="1746250" y="3917950"/>
          <p14:tracePt t="70058" x="1714500" y="3829050"/>
          <p14:tracePt t="70076" x="1714500" y="3765550"/>
          <p14:tracePt t="70092" x="1720850" y="3746500"/>
          <p14:tracePt t="70108" x="1733550" y="3740150"/>
          <p14:tracePt t="70124" x="1778000" y="3733800"/>
          <p14:tracePt t="70141" x="1860550" y="3727450"/>
          <p14:tracePt t="70159" x="1943100" y="3727450"/>
          <p14:tracePt t="70174" x="2038350" y="3740150"/>
          <p14:tracePt t="70178" x="2101850" y="3765550"/>
          <p14:tracePt t="70191" x="2165350" y="3784600"/>
          <p14:tracePt t="70207" x="2298700" y="3886200"/>
          <p14:tracePt t="70223" x="2355850" y="3956050"/>
          <p14:tracePt t="70242" x="2387600" y="3987800"/>
          <p14:tracePt t="70258" x="2387600" y="4013200"/>
          <p14:tracePt t="70274" x="2387600" y="4025900"/>
          <p14:tracePt t="70291" x="2349500" y="4044950"/>
          <p14:tracePt t="70306" x="2260600" y="4051300"/>
          <p14:tracePt t="70326" x="2108200" y="4057650"/>
          <p14:tracePt t="70342" x="1981200" y="4057650"/>
          <p14:tracePt t="70359" x="1898650" y="4051300"/>
          <p14:tracePt t="70375" x="1866900" y="4013200"/>
          <p14:tracePt t="70378" x="1854200" y="3975100"/>
          <p14:tracePt t="70391" x="1841500" y="3949700"/>
          <p14:tracePt t="70409" x="1841500" y="3886200"/>
          <p14:tracePt t="70425" x="1847850" y="3848100"/>
          <p14:tracePt t="70441" x="1879600" y="3816350"/>
          <p14:tracePt t="70459" x="1962150" y="3778250"/>
          <p14:tracePt t="70474" x="2051050" y="3759200"/>
          <p14:tracePt t="70492" x="2139950" y="3759200"/>
          <p14:tracePt t="70508" x="2228850" y="3759200"/>
          <p14:tracePt t="70524" x="2317750" y="3778250"/>
          <p14:tracePt t="70542" x="2393950" y="3822700"/>
          <p14:tracePt t="70559" x="2476500" y="3879850"/>
          <p14:tracePt t="70575" x="2533650" y="3911600"/>
          <p14:tracePt t="70578" x="2546350" y="3924300"/>
          <p14:tracePt t="70593" x="2565400" y="3937000"/>
          <p14:tracePt t="70625" x="2565400" y="3949700"/>
          <p14:tracePt t="70641" x="2520950" y="3962400"/>
          <p14:tracePt t="70658" x="2406650" y="3987800"/>
          <p14:tracePt t="70675" x="2247900" y="4006850"/>
          <p14:tracePt t="70677" x="2133600" y="4006850"/>
          <p14:tracePt t="70691" x="2012950" y="4006850"/>
          <p14:tracePt t="70709" x="1778000" y="3981450"/>
          <p14:tracePt t="70724" x="1746250" y="3962400"/>
          <p14:tracePt t="70741" x="1746250" y="3930650"/>
          <p14:tracePt t="70757" x="1752600" y="3892550"/>
          <p14:tracePt t="70773" x="1822450" y="3848100"/>
          <p14:tracePt t="70792" x="1949450" y="3803650"/>
          <p14:tracePt t="70806" x="2101850" y="3752850"/>
          <p14:tracePt t="70826" x="2292350" y="3733800"/>
          <p14:tracePt t="70842" x="2374900" y="3733800"/>
          <p14:tracePt t="70858" x="2413000" y="3733800"/>
          <p14:tracePt t="70874" x="2451100" y="3746500"/>
          <p14:tracePt t="70891" x="2508250" y="3790950"/>
          <p14:tracePt t="70909" x="2578100" y="3860800"/>
          <p14:tracePt t="70925" x="2616200" y="3911600"/>
          <p14:tracePt t="70940" x="2616200" y="3949700"/>
          <p14:tracePt t="70959" x="2609850" y="3962400"/>
          <p14:tracePt t="70972" x="2565400" y="3975100"/>
          <p14:tracePt t="70992" x="2508250" y="3981450"/>
          <p14:tracePt t="71007" x="2406650" y="3981450"/>
          <p14:tracePt t="71024" x="2311400" y="3975100"/>
          <p14:tracePt t="71042" x="2190750" y="3949700"/>
          <p14:tracePt t="71059" x="2070100" y="3905250"/>
          <p14:tracePt t="71074" x="2006600" y="3860800"/>
          <p14:tracePt t="71090" x="1987550" y="3848100"/>
          <p14:tracePt t="71785" x="1987550" y="3841750"/>
          <p14:tracePt t="71794" x="2006600" y="3835400"/>
          <p14:tracePt t="71807" x="2019300" y="3829050"/>
          <p14:tracePt t="71826" x="2025650" y="3822700"/>
          <p14:tracePt t="71842" x="2032000" y="3816350"/>
          <p14:tracePt t="71918" x="2038350" y="3816350"/>
          <p14:tracePt t="71940" x="2076450" y="3816350"/>
          <p14:tracePt t="71958" x="2171700" y="3816350"/>
          <p14:tracePt t="71974" x="2209800" y="3816350"/>
          <p14:tracePt t="71992" x="2235200" y="3816350"/>
          <p14:tracePt t="72008" x="2260600" y="3816350"/>
          <p14:tracePt t="72024" x="2279650" y="3816350"/>
          <p14:tracePt t="72041" x="2298700" y="3816350"/>
          <p14:tracePt t="72059" x="2368550" y="3829050"/>
          <p14:tracePt t="72075" x="2387600" y="3841750"/>
          <p14:tracePt t="72092" x="2508250" y="3873500"/>
          <p14:tracePt t="72107" x="2590800" y="3905250"/>
          <p14:tracePt t="72125" x="2667000" y="3930650"/>
          <p14:tracePt t="72140" x="2724150" y="3943350"/>
          <p14:tracePt t="72158" x="2755900" y="3968750"/>
          <p14:tracePt t="72174" x="2774950" y="3975100"/>
          <p14:tracePt t="72191" x="2781300" y="3987800"/>
          <p14:tracePt t="72194" x="2787650" y="4000500"/>
          <p14:tracePt t="72207" x="2794000" y="4019550"/>
          <p14:tracePt t="72225" x="2794000" y="4051300"/>
          <p14:tracePt t="72241" x="2794000" y="4070350"/>
          <p14:tracePt t="72258" x="2794000" y="4083050"/>
          <p14:tracePt t="72292" x="2794000" y="4089400"/>
          <p14:tracePt t="72306" x="2762250" y="4102100"/>
          <p14:tracePt t="72325" x="2679700" y="4108450"/>
          <p14:tracePt t="72341" x="2603500" y="4108450"/>
          <p14:tracePt t="72358" x="2495550" y="4108450"/>
          <p14:tracePt t="72374" x="2374900" y="4095750"/>
          <p14:tracePt t="72391" x="2241550" y="4070350"/>
          <p14:tracePt t="72408" x="2108200" y="4025900"/>
          <p14:tracePt t="72411" x="2057400" y="4006850"/>
          <p14:tracePt t="72425" x="2025650" y="3994150"/>
          <p14:tracePt t="72440" x="1987550" y="3975100"/>
          <p14:tracePt t="72458" x="1974850" y="3962400"/>
          <p14:tracePt t="72475" x="1968500" y="3949700"/>
          <p14:tracePt t="72492" x="1968500" y="3937000"/>
          <p14:tracePt t="72507" x="1968500" y="3930650"/>
          <p14:tracePt t="72524" x="1974850" y="3924300"/>
          <p14:tracePt t="72540" x="2006600" y="3917950"/>
          <p14:tracePt t="72558" x="2089150" y="3911600"/>
          <p14:tracePt t="72574" x="2203450" y="3905250"/>
          <p14:tracePt t="72591" x="2413000" y="3898900"/>
          <p14:tracePt t="72608" x="2571750" y="3892550"/>
          <p14:tracePt t="72625" x="2717800" y="3886200"/>
          <p14:tracePt t="72640" x="2838450" y="3886200"/>
          <p14:tracePt t="72658" x="2940050" y="3905250"/>
          <p14:tracePt t="72661" x="2984500" y="3917950"/>
          <p14:tracePt t="72674" x="3022600" y="3930650"/>
          <p14:tracePt t="72692" x="3060700" y="3956050"/>
          <p14:tracePt t="72709" x="3092450" y="3981450"/>
          <p14:tracePt t="72723" x="3105150" y="4000500"/>
          <p14:tracePt t="72741" x="3105150" y="4013200"/>
          <p14:tracePt t="72758" x="3111500" y="4025900"/>
          <p14:tracePt t="72774" x="3111500" y="4038600"/>
          <p14:tracePt t="72792" x="3111500" y="4051300"/>
          <p14:tracePt t="72807" x="3098800" y="4057650"/>
          <p14:tracePt t="72810" x="3086100" y="4064000"/>
          <p14:tracePt t="72824" x="3067050" y="4064000"/>
          <p14:tracePt t="72842" x="2946400" y="4064000"/>
          <p14:tracePt t="72858" x="2813050" y="4038600"/>
          <p14:tracePt t="72873" x="2660650" y="4006850"/>
          <p14:tracePt t="72891" x="2540000" y="3962400"/>
          <p14:tracePt t="72907" x="2463800" y="3911600"/>
          <p14:tracePt t="72924" x="2419350" y="3873500"/>
          <p14:tracePt t="72941" x="2413000" y="3829050"/>
          <p14:tracePt t="72958" x="2413000" y="3778250"/>
          <p14:tracePt t="72974" x="2425700" y="3746500"/>
          <p14:tracePt t="72991" x="2457450" y="3733800"/>
          <p14:tracePt t="73008" x="2501900" y="3727450"/>
          <p14:tracePt t="73024" x="2559050" y="3727450"/>
          <p14:tracePt t="73041" x="2641600" y="3727450"/>
          <p14:tracePt t="73057" x="2781300" y="3727450"/>
          <p14:tracePt t="73076" x="3016250" y="3746500"/>
          <p14:tracePt t="73091" x="3162300" y="3771900"/>
          <p14:tracePt t="73108" x="3295650" y="3822700"/>
          <p14:tracePt t="73125" x="3378200" y="3860800"/>
          <p14:tracePt t="73141" x="3422650" y="3892550"/>
          <p14:tracePt t="73158" x="3448050" y="3911600"/>
          <p14:tracePt t="73174" x="3454400" y="3924300"/>
          <p14:tracePt t="73191" x="3454400" y="3937000"/>
          <p14:tracePt t="73209" x="3454400" y="3943350"/>
          <p14:tracePt t="73241" x="3441700" y="3949700"/>
          <p14:tracePt t="73258" x="3397250" y="3949700"/>
          <p14:tracePt t="73274" x="3340100" y="3949700"/>
          <p14:tracePt t="73291" x="3270250" y="3949700"/>
          <p14:tracePt t="73307" x="3225800" y="3949700"/>
          <p14:tracePt t="73325" x="3200400" y="3949700"/>
          <p14:tracePt t="73341" x="3187700" y="3943350"/>
          <p14:tracePt t="73359" x="3181350" y="3917950"/>
          <p14:tracePt t="73375" x="3168650" y="3898900"/>
          <p14:tracePt t="73391" x="3168650" y="3879850"/>
          <p14:tracePt t="73408" x="3168650" y="3873500"/>
          <p14:tracePt t="73424" x="3187700" y="3873500"/>
          <p14:tracePt t="73428" x="3200400" y="3873500"/>
          <p14:tracePt t="73440" x="3219450" y="3873500"/>
          <p14:tracePt t="73458" x="3238500" y="3860800"/>
          <p14:tracePt t="73491" x="3244850" y="3860800"/>
          <p14:tracePt t="73641" x="3289300" y="3867150"/>
          <p14:tracePt t="73662" x="4000500" y="4019550"/>
          <p14:tracePt t="73684" x="4629150" y="4114800"/>
          <p14:tracePt t="73697" x="4724400" y="4121150"/>
          <p14:tracePt t="73708" x="4838700" y="4133850"/>
          <p14:tracePt t="73724" x="4876800" y="4133850"/>
          <p14:tracePt t="73743" x="4883150" y="4133850"/>
          <p14:tracePt t="73756" x="4883150" y="4140200"/>
          <p14:tracePt t="73811" x="4895850" y="4140200"/>
          <p14:tracePt t="73826" x="4921250" y="4140200"/>
          <p14:tracePt t="73842" x="4953000" y="4140200"/>
          <p14:tracePt t="73858" x="4984750" y="4121150"/>
          <p14:tracePt t="73875" x="4997450" y="4108450"/>
          <p14:tracePt t="73891" x="4997450" y="4089400"/>
          <p14:tracePt t="73909" x="5003800" y="4064000"/>
          <p14:tracePt t="73912" x="5003800" y="4051300"/>
          <p14:tracePt t="73941" x="5010150" y="4032250"/>
          <p14:tracePt t="73959" x="5010150" y="3987800"/>
          <p14:tracePt t="73976" x="5003800" y="3956050"/>
          <p14:tracePt t="73992" x="4972050" y="3917950"/>
          <p14:tracePt t="74008" x="4946650" y="3892550"/>
          <p14:tracePt t="74025" x="4921250" y="3879850"/>
          <p14:tracePt t="74028" x="4902200" y="3879850"/>
          <p14:tracePt t="74043" x="4883150" y="3873500"/>
          <p14:tracePt t="74059" x="4806950" y="3860800"/>
          <p14:tracePt t="74077" x="4743450" y="3848100"/>
          <p14:tracePt t="74091" x="4699000" y="3848100"/>
          <p14:tracePt t="74108" x="4654550" y="3841750"/>
          <p14:tracePt t="74125" x="4616450" y="3835400"/>
          <p14:tracePt t="74141" x="4572000" y="3835400"/>
          <p14:tracePt t="74159" x="4495800" y="3835400"/>
          <p14:tracePt t="74173" x="4394200" y="3835400"/>
          <p14:tracePt t="74190" x="4279900" y="3835400"/>
          <p14:tracePt t="74208" x="4191000" y="3835400"/>
          <p14:tracePt t="74224" x="4171950" y="3835400"/>
          <p14:tracePt t="74241" x="4159250" y="3835400"/>
          <p14:tracePt t="74257" x="4146550" y="3841750"/>
          <p14:tracePt t="74274" x="4127500" y="3848100"/>
          <p14:tracePt t="74290" x="4083050" y="3860800"/>
          <p14:tracePt t="74308" x="4038600" y="3873500"/>
          <p14:tracePt t="74311" x="4025900" y="3873500"/>
          <p14:tracePt t="74326" x="4000500" y="3879850"/>
          <p14:tracePt t="74341" x="3987800" y="3886200"/>
          <p14:tracePt t="74358" x="3975100" y="3898900"/>
          <p14:tracePt t="74375" x="3956050" y="3911600"/>
          <p14:tracePt t="74391" x="3937000" y="3930650"/>
          <p14:tracePt t="74408" x="3917950" y="3968750"/>
          <p14:tracePt t="74424" x="3905250" y="4006850"/>
          <p14:tracePt t="74427" x="3905250" y="4019550"/>
          <p14:tracePt t="74441" x="3905250" y="4032250"/>
          <p14:tracePt t="74459" x="3905250" y="4076700"/>
          <p14:tracePt t="74475" x="3917950" y="4102100"/>
          <p14:tracePt t="74491" x="3930650" y="4114800"/>
          <p14:tracePt t="74508" x="3937000" y="4127500"/>
          <p14:tracePt t="74524" x="3949700" y="4146550"/>
          <p14:tracePt t="74541" x="3962400" y="4159250"/>
          <p14:tracePt t="74559" x="4000500" y="4178300"/>
          <p14:tracePt t="74575" x="4019550" y="4178300"/>
          <p14:tracePt t="74591" x="4083050" y="4178300"/>
          <p14:tracePt t="74608" x="4127500" y="4178300"/>
          <p14:tracePt t="74624" x="4191000" y="4191000"/>
          <p14:tracePt t="74641" x="4267200" y="4203700"/>
          <p14:tracePt t="74658" x="4349750" y="4216400"/>
          <p14:tracePt t="74674" x="4438650" y="4222750"/>
          <p14:tracePt t="74691" x="4533900" y="4222750"/>
          <p14:tracePt t="74709" x="4654550" y="4216400"/>
          <p14:tracePt t="74725" x="4737100" y="4197350"/>
          <p14:tracePt t="74740" x="4819650" y="4184650"/>
          <p14:tracePt t="74758" x="4914900" y="4178300"/>
          <p14:tracePt t="74773" x="5016500" y="4178300"/>
          <p14:tracePt t="74792" x="5105400" y="4171950"/>
          <p14:tracePt t="74807" x="5175250" y="4165600"/>
          <p14:tracePt t="74824" x="5207000" y="4165600"/>
          <p14:tracePt t="74842" x="5245100" y="4146550"/>
          <p14:tracePt t="74859" x="5270500" y="4133850"/>
          <p14:tracePt t="74875" x="5283200" y="4114800"/>
          <p14:tracePt t="74891" x="5308600" y="4076700"/>
          <p14:tracePt t="74909" x="5314950" y="4038600"/>
          <p14:tracePt t="74924" x="5314950" y="3987800"/>
          <p14:tracePt t="74941" x="5289550" y="3924300"/>
          <p14:tracePt t="74959" x="5245100" y="3867150"/>
          <p14:tracePt t="74974" x="5213350" y="3848100"/>
          <p14:tracePt t="74992" x="5162550" y="3822700"/>
          <p14:tracePt t="75008" x="5086350" y="3797300"/>
          <p14:tracePt t="75024" x="5016500" y="3790950"/>
          <p14:tracePt t="75042" x="4902200" y="3778250"/>
          <p14:tracePt t="75044" x="4845050" y="3778250"/>
          <p14:tracePt t="75059" x="4711700" y="3778250"/>
          <p14:tracePt t="75076" x="4591050" y="3790950"/>
          <p14:tracePt t="75091" x="4470400" y="3797300"/>
          <p14:tracePt t="75108" x="4381500" y="3803650"/>
          <p14:tracePt t="75124" x="4330700" y="3803650"/>
          <p14:tracePt t="75140" x="4318000" y="3803650"/>
          <p14:tracePt t="76366" x="4311650" y="3803650"/>
          <p14:tracePt t="76375" x="4273550" y="3816350"/>
          <p14:tracePt t="76392" x="4076700" y="3879850"/>
          <p14:tracePt t="76409" x="3816350" y="3911600"/>
          <p14:tracePt t="76424" x="3689350" y="3924300"/>
          <p14:tracePt t="76441" x="3638550" y="3930650"/>
          <p14:tracePt t="76458" x="3486150" y="3968750"/>
          <p14:tracePt t="76475" x="3378200" y="4013200"/>
          <p14:tracePt t="76491" x="3257550" y="4057650"/>
          <p14:tracePt t="76507" x="3149600" y="4108450"/>
          <p14:tracePt t="76523" x="3060700" y="4146550"/>
          <p14:tracePt t="76541" x="3009900" y="4165600"/>
          <p14:tracePt t="76558" x="2990850" y="4178300"/>
          <p14:tracePt t="76560" x="2984500" y="4178300"/>
          <p14:tracePt t="76576" x="2971800" y="4184650"/>
          <p14:tracePt t="76591" x="2965450" y="4191000"/>
          <p14:tracePt t="76608" x="2901950" y="4191000"/>
          <p14:tracePt t="76624" x="2825750" y="4203700"/>
          <p14:tracePt t="76640" x="2755900" y="4216400"/>
          <p14:tracePt t="76657" x="2724150" y="4222750"/>
          <p14:tracePt t="76691" x="2717800" y="4222750"/>
          <p14:tracePt t="76741" x="2717800" y="4229100"/>
          <p14:tracePt t="76757" x="2705100" y="4235450"/>
          <p14:tracePt t="76774" x="2692400" y="4241800"/>
          <p14:tracePt t="76790" x="2660650" y="4241800"/>
          <p14:tracePt t="76807" x="2622550" y="4248150"/>
          <p14:tracePt t="76825" x="2546350" y="4248150"/>
          <p14:tracePt t="76841" x="2495550" y="4254500"/>
          <p14:tracePt t="76858" x="2463800" y="4254500"/>
          <p14:tracePt t="76875" x="2425700" y="4254500"/>
          <p14:tracePt t="76877" x="2413000" y="4254500"/>
          <p14:tracePt t="76890" x="2406650" y="4254500"/>
          <p14:tracePt t="76907" x="2387600" y="4248150"/>
          <p14:tracePt t="76924" x="2374900" y="4248150"/>
          <p14:tracePt t="76941" x="2368550" y="4241800"/>
          <p14:tracePt t="76943" x="2355850" y="4241800"/>
          <p14:tracePt t="76958" x="2330450" y="4235450"/>
          <p14:tracePt t="76974" x="2305050" y="4229100"/>
          <p14:tracePt t="76990" x="2273300" y="4229100"/>
          <p14:tracePt t="77007" x="2254250" y="4229100"/>
          <p14:tracePt t="77022" x="2235200" y="4229100"/>
          <p14:tracePt t="77040" x="2209800" y="4222750"/>
          <p14:tracePt t="77057" x="2171700" y="4222750"/>
          <p14:tracePt t="77060" x="2146300" y="4222750"/>
          <p14:tracePt t="77074" x="2108200" y="4222750"/>
          <p14:tracePt t="77077" x="2070100" y="4222750"/>
          <p14:tracePt t="77091" x="1974850" y="4222750"/>
          <p14:tracePt t="77109" x="1885950" y="4222750"/>
          <p14:tracePt t="77124" x="1809750" y="4216400"/>
          <p14:tracePt t="77140" x="1758950" y="4216400"/>
          <p14:tracePt t="77158" x="1746250" y="4210050"/>
          <p14:tracePt t="77173" x="1727200" y="4210050"/>
          <p14:tracePt t="77190" x="1701800" y="4210050"/>
          <p14:tracePt t="77208" x="1651000" y="4197350"/>
          <p14:tracePt t="77223" x="1619250" y="4197350"/>
          <p14:tracePt t="77240" x="1606550" y="4197350"/>
          <p14:tracePt t="77257" x="1600200" y="4197350"/>
          <p14:tracePt t="77273" x="1593850" y="4197350"/>
          <p14:tracePt t="77307" x="1581150" y="4197350"/>
          <p14:tracePt t="77324" x="1574800" y="4210050"/>
          <p14:tracePt t="77340" x="1568450" y="4222750"/>
          <p14:tracePt t="77357" x="1555750" y="4248150"/>
          <p14:tracePt t="77374" x="1555750" y="4267200"/>
          <p14:tracePt t="77391" x="1555750" y="4286250"/>
          <p14:tracePt t="77407" x="1562100" y="4311650"/>
          <p14:tracePt t="77424" x="1574800" y="4330700"/>
          <p14:tracePt t="77440" x="1587500" y="4349750"/>
          <p14:tracePt t="77456" x="1619250" y="4375150"/>
          <p14:tracePt t="77460" x="1644650" y="4394200"/>
          <p14:tracePt t="77475" x="1714500" y="4425950"/>
          <p14:tracePt t="77491" x="1784350" y="4445000"/>
          <p14:tracePt t="77507" x="1854200" y="4464050"/>
          <p14:tracePt t="77524" x="1911350" y="4476750"/>
          <p14:tracePt t="77540" x="1981200" y="4483100"/>
          <p14:tracePt t="77558" x="2070100" y="4489450"/>
          <p14:tracePt t="77574" x="2203450" y="4495800"/>
          <p14:tracePt t="77591" x="2400300" y="4495800"/>
          <p14:tracePt t="77608" x="2609850" y="4425950"/>
          <p14:tracePt t="77625" x="2635250" y="4387850"/>
          <p14:tracePt t="77639" x="2635250" y="4381500"/>
          <p14:tracePt t="77658" x="2635250" y="4375150"/>
          <p14:tracePt t="77661" x="2628900" y="4368800"/>
          <p14:tracePt t="77674" x="2616200" y="4362450"/>
          <p14:tracePt t="77690" x="2559050" y="4356100"/>
          <p14:tracePt t="77708" x="2438400" y="4349750"/>
          <p14:tracePt t="77724" x="2400300" y="4349750"/>
          <p14:tracePt t="77740" x="2387600" y="4349750"/>
          <p14:tracePt t="77794" x="2400300" y="4349750"/>
          <p14:tracePt t="77807" x="2419350" y="4362450"/>
          <p14:tracePt t="77824" x="2501900" y="4381500"/>
          <p14:tracePt t="77839" x="2597150" y="4400550"/>
          <p14:tracePt t="77857" x="2698750" y="4413250"/>
          <p14:tracePt t="77873" x="2705100" y="4413250"/>
          <p14:tracePt t="77942" x="2724150" y="4413250"/>
          <p14:tracePt t="77950" x="2762250" y="4413250"/>
          <p14:tracePt t="77962" x="2825750" y="4413250"/>
          <p14:tracePt t="77974" x="2984500" y="4419600"/>
          <p14:tracePt t="77990" x="3130550" y="4419600"/>
          <p14:tracePt t="78008" x="3194050" y="4419600"/>
          <p14:tracePt t="78106" x="3200400" y="4419600"/>
          <p14:tracePt t="78115" x="3206750" y="4419600"/>
          <p14:tracePt t="78124" x="3213100" y="4419600"/>
          <p14:tracePt t="78140" x="3225800" y="4406900"/>
          <p14:tracePt t="78156" x="3232150" y="4406900"/>
          <p14:tracePt t="78174" x="3244850" y="4400550"/>
          <p14:tracePt t="78190" x="3251200" y="4400550"/>
          <p14:tracePt t="78208" x="3257550" y="4400550"/>
          <p14:tracePt t="78328" x="3263900" y="4394200"/>
          <p14:tracePt t="78351" x="3702050" y="4381500"/>
          <p14:tracePt t="78366" x="4362450" y="4356100"/>
          <p14:tracePt t="78374" x="4730750" y="4318000"/>
          <p14:tracePt t="78389" x="5397500" y="4241800"/>
          <p14:tracePt t="78407" x="5791200" y="4191000"/>
          <p14:tracePt t="78423" x="6000750" y="4165600"/>
          <p14:tracePt t="78440" x="6134100" y="4165600"/>
          <p14:tracePt t="78458" x="6261100" y="4165600"/>
          <p14:tracePt t="78473" x="6350000" y="4165600"/>
          <p14:tracePt t="78490" x="6400800" y="4171950"/>
          <p14:tracePt t="78507" x="6445250" y="4171950"/>
          <p14:tracePt t="78524" x="6457950" y="4171950"/>
          <p14:tracePt t="78540" x="6464300" y="4171950"/>
          <p14:tracePt t="78811" x="6477000" y="4171950"/>
          <p14:tracePt t="78828" x="6521450" y="4197350"/>
          <p14:tracePt t="78844" x="6604000" y="4222750"/>
          <p14:tracePt t="78859" x="6692900" y="4241800"/>
          <p14:tracePt t="78873" x="6788150" y="4254500"/>
          <p14:tracePt t="78889" x="6858000" y="4260850"/>
          <p14:tracePt t="78908" x="6889750" y="4260850"/>
          <p14:tracePt t="78911" x="6902450" y="4260850"/>
          <p14:tracePt t="78924" x="6908800" y="4260850"/>
          <p14:tracePt t="78940" x="6915150" y="4260850"/>
          <p14:tracePt t="78957" x="6921500" y="4260850"/>
          <p14:tracePt t="79058" x="6921500" y="4254500"/>
          <p14:tracePt t="79099" x="6940550" y="4254500"/>
          <p14:tracePt t="79106" x="6985000" y="4248150"/>
          <p14:tracePt t="79124" x="7080250" y="4248150"/>
          <p14:tracePt t="79142" x="7143750" y="4241800"/>
          <p14:tracePt t="79157" x="7162800" y="4241800"/>
          <p14:tracePt t="79174" x="7175500" y="4241800"/>
          <p14:tracePt t="79189" x="7181850" y="4235450"/>
          <p14:tracePt t="79422" x="7188200" y="4235450"/>
          <p14:tracePt t="79439" x="7213600" y="4235450"/>
          <p14:tracePt t="79457" x="7302500" y="4241800"/>
          <p14:tracePt t="79473" x="7359650" y="4241800"/>
          <p14:tracePt t="79493" x="7391400" y="4241800"/>
          <p14:tracePt t="79506" x="7404100" y="4241800"/>
          <p14:tracePt t="79522" x="7410450" y="4241800"/>
          <p14:tracePt t="79541" x="7423150" y="4241800"/>
          <p14:tracePt t="79557" x="7454900" y="4248150"/>
          <p14:tracePt t="79576" x="7512050" y="4248150"/>
          <p14:tracePt t="79592" x="7550150" y="4248150"/>
          <p14:tracePt t="79608" x="7575550" y="4248150"/>
          <p14:tracePt t="79624" x="7594600" y="4248150"/>
          <p14:tracePt t="79640" x="7613650" y="4248150"/>
          <p14:tracePt t="79658" x="7632700" y="4248150"/>
          <p14:tracePt t="79673" x="7658100" y="4248150"/>
          <p14:tracePt t="79690" x="7683500" y="4248150"/>
          <p14:tracePt t="79707" x="7708900" y="4241800"/>
          <p14:tracePt t="79724" x="7740650" y="4235450"/>
          <p14:tracePt t="79743" x="7816850" y="4235450"/>
          <p14:tracePt t="79756" x="7962900" y="4254500"/>
          <p14:tracePt t="79773" x="8096250" y="4260850"/>
          <p14:tracePt t="79790" x="8191500" y="4267200"/>
          <p14:tracePt t="79810" x="8242300" y="4267200"/>
          <p14:tracePt t="79825" x="8255000" y="4267200"/>
          <p14:tracePt t="79842" x="8280400" y="4267200"/>
          <p14:tracePt t="79856" x="8318500" y="4267200"/>
          <p14:tracePt t="79872" x="8388350" y="4273550"/>
          <p14:tracePt t="79890" x="8470900" y="4279900"/>
          <p14:tracePt t="79909" x="8540750" y="4279900"/>
          <p14:tracePt t="79912" x="8572500" y="4279900"/>
          <p14:tracePt t="79923" x="8591550" y="4279900"/>
          <p14:tracePt t="79940" x="8629650" y="4279900"/>
          <p14:tracePt t="79957" x="8699500" y="4286250"/>
          <p14:tracePt t="79974" x="8750300" y="4292600"/>
          <p14:tracePt t="79993" x="8782050" y="4298950"/>
          <p14:tracePt t="80008" x="8807450" y="4298950"/>
          <p14:tracePt t="80024" x="8845550" y="4298950"/>
          <p14:tracePt t="80040" x="8915400" y="4298950"/>
          <p14:tracePt t="80058" x="8997950" y="4298950"/>
          <p14:tracePt t="80074" x="9112250" y="4298950"/>
          <p14:tracePt t="80089" x="9220200" y="4298950"/>
          <p14:tracePt t="80108" x="9378950" y="4318000"/>
          <p14:tracePt t="80123" x="9448800" y="4324350"/>
          <p14:tracePt t="80140" x="9499600" y="4330700"/>
          <p14:tracePt t="80157" x="9525000" y="4330700"/>
          <p14:tracePt t="80174" x="9531350" y="4330700"/>
          <p14:tracePt t="80190" x="9563100" y="4324350"/>
          <p14:tracePt t="80208" x="9613900" y="4324350"/>
          <p14:tracePt t="80225" x="9652000" y="4318000"/>
          <p14:tracePt t="80241" x="9696450" y="4318000"/>
          <p14:tracePt t="80257" x="9734550" y="4318000"/>
          <p14:tracePt t="80274" x="9785350" y="4318000"/>
          <p14:tracePt t="80291" x="9861550" y="4318000"/>
          <p14:tracePt t="80306" x="9975850" y="4330700"/>
          <p14:tracePt t="80323" x="10115550" y="4343400"/>
          <p14:tracePt t="80326" x="10179050" y="4343400"/>
          <p14:tracePt t="80340" x="10248900" y="4349750"/>
          <p14:tracePt t="80357" x="10407650" y="4349750"/>
          <p14:tracePt t="80375" x="10471150" y="4349750"/>
          <p14:tracePt t="80390" x="10515600" y="4343400"/>
          <p14:tracePt t="80407" x="10560050" y="4337050"/>
          <p14:tracePt t="80423" x="10617200" y="4337050"/>
          <p14:tracePt t="80440" x="10655300" y="4337050"/>
          <p14:tracePt t="80458" x="10674350" y="4337050"/>
          <p14:tracePt t="80460" x="10680700" y="4337050"/>
          <p14:tracePt t="80472" x="10687050" y="4330700"/>
          <p14:tracePt t="80490" x="10693400" y="4330700"/>
          <p14:tracePt t="80507" x="10737850" y="4330700"/>
          <p14:tracePt t="80524" x="10820400" y="4330700"/>
          <p14:tracePt t="80541" x="10922000" y="4330700"/>
          <p14:tracePt t="80559" x="11023600" y="4337050"/>
          <p14:tracePt t="80574" x="11042650" y="4337050"/>
          <p14:tracePt t="80590" x="11068050" y="4337050"/>
          <p14:tracePt t="80607" x="11106150" y="4337050"/>
          <p14:tracePt t="80623" x="11163300" y="4337050"/>
          <p14:tracePt t="80640" x="11271250" y="4337050"/>
          <p14:tracePt t="80656" x="11391900" y="4337050"/>
          <p14:tracePt t="80674" x="11455400" y="4337050"/>
          <p14:tracePt t="80690" x="11493500" y="4324350"/>
          <p14:tracePt t="80707" x="11506200" y="4324350"/>
          <p14:tracePt t="80724" x="11512550" y="4324350"/>
          <p14:tracePt t="80741" x="11512550" y="4318000"/>
          <p14:tracePt t="80757" x="11518900" y="4318000"/>
          <p14:tracePt t="80774" x="11531600" y="4318000"/>
          <p14:tracePt t="80790" x="11544300" y="4318000"/>
          <p14:tracePt t="80825" x="11550650" y="4318000"/>
          <p14:tracePt t="80840" x="11557000" y="4318000"/>
          <p14:tracePt t="80857" x="11588750" y="4318000"/>
          <p14:tracePt t="80874" x="11626850" y="4318000"/>
          <p14:tracePt t="80890" x="11664950" y="4318000"/>
          <p14:tracePt t="80907" x="11684000" y="4318000"/>
          <p14:tracePt t="84145" x="11652250" y="4330700"/>
          <p14:tracePt t="84152" x="11461750" y="4381500"/>
          <p14:tracePt t="84164" x="11150600" y="4394200"/>
          <p14:tracePt t="84173" x="10839450" y="4394200"/>
          <p14:tracePt t="84189" x="10255250" y="4318000"/>
          <p14:tracePt t="84207" x="9207500" y="4222750"/>
          <p14:tracePt t="84223" x="8788400" y="4178300"/>
          <p14:tracePt t="84241" x="7575550" y="4102100"/>
          <p14:tracePt t="84256" x="6896100" y="4038600"/>
          <p14:tracePt t="84273" x="6388100" y="4032250"/>
          <p14:tracePt t="84290" x="5988050" y="4006850"/>
          <p14:tracePt t="84306" x="5759450" y="3994150"/>
          <p14:tracePt t="84310" x="5689600" y="3981450"/>
          <p14:tracePt t="84324" x="5638800" y="3975100"/>
          <p14:tracePt t="84338" x="5518150" y="3949700"/>
          <p14:tracePt t="84357" x="5321300" y="3930650"/>
          <p14:tracePt t="84374" x="5168900" y="3917950"/>
          <p14:tracePt t="84390" x="5016500" y="3892550"/>
          <p14:tracePt t="84406" x="4851400" y="3860800"/>
          <p14:tracePt t="84424" x="4699000" y="3841750"/>
          <p14:tracePt t="84440" x="4559300" y="3797300"/>
          <p14:tracePt t="84456" x="4406900" y="3765550"/>
          <p14:tracePt t="84474" x="4133850" y="3733800"/>
          <p14:tracePt t="84490" x="3949700" y="3714750"/>
          <p14:tracePt t="84506" x="3822700" y="3702050"/>
          <p14:tracePt t="84523" x="3740150" y="3702050"/>
          <p14:tracePt t="84540" x="3651250" y="3695700"/>
          <p14:tracePt t="84557" x="3568700" y="3683000"/>
          <p14:tracePt t="84560" x="3511550" y="3676650"/>
          <p14:tracePt t="84574" x="3441700" y="3676650"/>
          <p14:tracePt t="84589" x="3295650" y="3676650"/>
          <p14:tracePt t="84607" x="3054350" y="3676650"/>
          <p14:tracePt t="84623" x="2952750" y="3676650"/>
          <p14:tracePt t="84639" x="2851150" y="3676650"/>
          <p14:tracePt t="84656" x="2724150" y="3676650"/>
          <p14:tracePt t="84672" x="2552700" y="3657600"/>
          <p14:tracePt t="84689" x="2305050" y="3644900"/>
          <p14:tracePt t="84707" x="2127250" y="3638550"/>
          <p14:tracePt t="84724" x="2019300" y="3632200"/>
          <p14:tracePt t="84741" x="1949450" y="3632200"/>
          <p14:tracePt t="84756" x="1879600" y="3632200"/>
          <p14:tracePt t="84772" x="1797050" y="3632200"/>
          <p14:tracePt t="84790" x="1676400" y="3625850"/>
          <p14:tracePt t="84806" x="1625600" y="3625850"/>
          <p14:tracePt t="84823" x="1524000" y="3625850"/>
          <p14:tracePt t="84857" x="1492250" y="3619500"/>
          <p14:tracePt t="84874" x="1441450" y="3606800"/>
          <p14:tracePt t="84890" x="1377950" y="3587750"/>
          <p14:tracePt t="84907" x="1327150" y="3575050"/>
          <p14:tracePt t="84922" x="1301750" y="3562350"/>
          <p14:tracePt t="84940" x="1282700" y="3549650"/>
          <p14:tracePt t="84956" x="1263650" y="3536950"/>
          <p14:tracePt t="84961" x="1250950" y="3530600"/>
          <p14:tracePt t="84974" x="1225550" y="3517900"/>
          <p14:tracePt t="85005" x="1149350" y="3498850"/>
          <p14:tracePt t="85022" x="1073150" y="3492500"/>
          <p14:tracePt t="85040" x="1035050" y="3492500"/>
          <p14:tracePt t="85057" x="1003300" y="3492500"/>
          <p14:tracePt t="85072" x="990600" y="3492500"/>
          <p14:tracePt t="85089" x="958850" y="3479800"/>
          <p14:tracePt t="85106" x="952500" y="3473450"/>
          <p14:tracePt t="85124" x="927100" y="3460750"/>
          <p14:tracePt t="85140" x="901700" y="3454400"/>
          <p14:tracePt t="85157" x="876300" y="3448050"/>
          <p14:tracePt t="85173" x="869950" y="3441700"/>
          <p14:tracePt t="85188" x="863600" y="3441700"/>
          <p14:tracePt t="85226" x="863600" y="3435350"/>
          <p14:tracePt t="85300" x="857250" y="3435350"/>
          <p14:tracePt t="85323" x="844550" y="3429000"/>
          <p14:tracePt t="85341" x="825500" y="3416300"/>
          <p14:tracePt t="85357" x="819150" y="3416300"/>
          <p14:tracePt t="85390" x="819150" y="3435350"/>
          <p14:tracePt t="85407" x="806450" y="3536950"/>
          <p14:tracePt t="85411" x="806450" y="3587750"/>
          <p14:tracePt t="85424" x="800100" y="3638550"/>
          <p14:tracePt t="85443" x="800100" y="3740150"/>
          <p14:tracePt t="85444" x="800100" y="3803650"/>
          <p14:tracePt t="85457" x="793750" y="3911600"/>
          <p14:tracePt t="85473" x="793750" y="4013200"/>
          <p14:tracePt t="85492" x="787400" y="4114800"/>
          <p14:tracePt t="85505" x="774700" y="4197350"/>
          <p14:tracePt t="85524" x="755650" y="4286250"/>
          <p14:tracePt t="85541" x="749300" y="4343400"/>
          <p14:tracePt t="85557" x="742950" y="4413250"/>
          <p14:tracePt t="85574" x="742950" y="4470400"/>
          <p14:tracePt t="85588" x="736600" y="4521200"/>
          <p14:tracePt t="85606" x="736600" y="4565650"/>
          <p14:tracePt t="85611" x="730250" y="4578350"/>
          <p14:tracePt t="85624" x="717550" y="4603750"/>
          <p14:tracePt t="85640" x="717550" y="4622800"/>
          <p14:tracePt t="85658" x="717550" y="4629150"/>
          <p14:tracePt t="85791" x="736600" y="4629150"/>
          <p14:tracePt t="85811" x="876300" y="4610100"/>
          <p14:tracePt t="85836" x="1041400" y="4603750"/>
          <p14:tracePt t="85849" x="1187450" y="4603750"/>
          <p14:tracePt t="85858" x="1276350" y="4603750"/>
          <p14:tracePt t="85872" x="1428750" y="4603750"/>
          <p14:tracePt t="85890" x="1555750" y="4603750"/>
          <p14:tracePt t="85906" x="1651000" y="4610100"/>
          <p14:tracePt t="85923" x="1746250" y="4610100"/>
          <p14:tracePt t="85940" x="1866900" y="4622800"/>
          <p14:tracePt t="85957" x="2044700" y="4629150"/>
          <p14:tracePt t="85974" x="2197100" y="4635500"/>
          <p14:tracePt t="85992" x="2374900" y="4635500"/>
          <p14:tracePt t="86007" x="2552700" y="4648200"/>
          <p14:tracePt t="86023" x="2622550" y="4648200"/>
          <p14:tracePt t="86039" x="2762250" y="4648200"/>
          <p14:tracePt t="86056" x="2819400" y="4648200"/>
          <p14:tracePt t="86073" x="2921000" y="4654550"/>
          <p14:tracePt t="86091" x="3016250" y="4660900"/>
          <p14:tracePt t="86107" x="3168650" y="4667250"/>
          <p14:tracePt t="86124" x="3422650" y="4673600"/>
          <p14:tracePt t="86140" x="3556000" y="4679950"/>
          <p14:tracePt t="86156" x="3670300" y="4679950"/>
          <p14:tracePt t="86173" x="3771900" y="4679950"/>
          <p14:tracePt t="86188" x="3924300" y="4692650"/>
          <p14:tracePt t="86208" x="4184650" y="4705350"/>
          <p14:tracePt t="86223" x="4241800" y="4718050"/>
          <p14:tracePt t="86241" x="4298950" y="4718050"/>
          <p14:tracePt t="86257" x="4324350" y="4718050"/>
          <p14:tracePt t="86273" x="4343400" y="4718050"/>
          <p14:tracePt t="86289" x="4413250" y="4718050"/>
          <p14:tracePt t="86307" x="4514850" y="4718050"/>
          <p14:tracePt t="86323" x="4641850" y="4718050"/>
          <p14:tracePt t="86338" x="4718050" y="4718050"/>
          <p14:tracePt t="86356" x="4737100" y="4718050"/>
          <p14:tracePt t="86373" x="4768850" y="4711700"/>
          <p14:tracePt t="86389" x="4775200" y="4711700"/>
          <p14:tracePt t="86406" x="4794250" y="4711700"/>
          <p14:tracePt t="86422" x="4851400" y="4711700"/>
          <p14:tracePt t="86439" x="4940300" y="4711700"/>
          <p14:tracePt t="86456" x="5003800" y="4711700"/>
          <p14:tracePt t="86473" x="5054600" y="4686300"/>
          <p14:tracePt t="86490" x="5067300" y="4679950"/>
          <p14:tracePt t="86505" x="5073650" y="4673600"/>
          <p14:tracePt t="86522" x="5073650" y="4667250"/>
          <p14:tracePt t="86557" x="5080000" y="4660900"/>
          <p14:tracePt t="86573" x="5099050" y="4622800"/>
          <p14:tracePt t="86588" x="5111750" y="4578350"/>
          <p14:tracePt t="86606" x="5118100" y="4521200"/>
          <p14:tracePt t="86609" x="5124450" y="4502150"/>
          <p14:tracePt t="86623" x="5130800" y="4457700"/>
          <p14:tracePt t="86638" x="5130800" y="4381500"/>
          <p14:tracePt t="86658" x="5092700" y="4248150"/>
          <p14:tracePt t="86673" x="5048250" y="4083050"/>
          <p14:tracePt t="86689" x="5016500" y="3987800"/>
          <p14:tracePt t="86708" x="5016500" y="3892550"/>
          <p14:tracePt t="86723" x="5016500" y="3841750"/>
          <p14:tracePt t="86740" x="5016500" y="3797300"/>
          <p14:tracePt t="86756" x="5010150" y="3740150"/>
          <p14:tracePt t="86772" x="4997450" y="3657600"/>
          <p14:tracePt t="86790" x="4972050" y="3587750"/>
          <p14:tracePt t="86806" x="4965700" y="3556000"/>
          <p14:tracePt t="86824" x="4965700" y="3530600"/>
          <p14:tracePt t="86827" x="4959350" y="3517900"/>
          <p14:tracePt t="86841" x="4959350" y="3492500"/>
          <p14:tracePt t="86856" x="4959350" y="3479800"/>
          <p14:tracePt t="86872" x="4946650" y="3435350"/>
          <p14:tracePt t="86889" x="4946650" y="3416300"/>
          <p14:tracePt t="86989" x="4940300" y="3416300"/>
          <p14:tracePt t="86996" x="4927600" y="3409950"/>
          <p14:tracePt t="87008" x="4902200" y="3409950"/>
          <p14:tracePt t="87023" x="4768850" y="3409950"/>
          <p14:tracePt t="87038" x="4597400" y="3409950"/>
          <p14:tracePt t="87054" x="4508500" y="3409950"/>
          <p14:tracePt t="87073" x="4311650" y="3409950"/>
          <p14:tracePt t="87088" x="4152900" y="3409950"/>
          <p14:tracePt t="87105" x="3994150" y="3390900"/>
          <p14:tracePt t="87123" x="3663950" y="3359150"/>
          <p14:tracePt t="87140" x="3429000" y="3346450"/>
          <p14:tracePt t="87156" x="3219450" y="3340100"/>
          <p14:tracePt t="87172" x="3022600" y="3340100"/>
          <p14:tracePt t="87190" x="2813050" y="3340100"/>
          <p14:tracePt t="87207" x="2641600" y="3340100"/>
          <p14:tracePt t="87210" x="2546350" y="3346450"/>
          <p14:tracePt t="87223" x="2355850" y="3352800"/>
          <p14:tracePt t="87241" x="2178050" y="3359150"/>
          <p14:tracePt t="87257" x="1936750" y="3378200"/>
          <p14:tracePt t="87274" x="1714500" y="3378200"/>
          <p14:tracePt t="87289" x="1473200" y="3390900"/>
          <p14:tracePt t="87305" x="1308100" y="3390900"/>
          <p14:tracePt t="87323" x="1155700" y="3397250"/>
          <p14:tracePt t="87339" x="1028700" y="3397250"/>
          <p14:tracePt t="87342" x="971550" y="3397250"/>
          <p14:tracePt t="87356" x="920750" y="3397250"/>
          <p14:tracePt t="87373" x="781050" y="3403600"/>
          <p14:tracePt t="87389" x="704850" y="3416300"/>
          <p14:tracePt t="87407" x="628650" y="3429000"/>
          <p14:tracePt t="87423" x="584200" y="3441700"/>
          <p14:tracePt t="87439" x="565150" y="3441700"/>
          <p14:tracePt t="88677" x="565150" y="3479800"/>
          <p14:tracePt t="88684" x="565150" y="3581400"/>
          <p14:tracePt t="88694" x="552450" y="3676650"/>
          <p14:tracePt t="88707" x="546100" y="3765550"/>
          <p14:tracePt t="88724" x="508000" y="4000500"/>
          <p14:tracePt t="88740" x="501650" y="4127500"/>
          <p14:tracePt t="88756" x="495300" y="4235450"/>
          <p14:tracePt t="88772" x="495300" y="4337050"/>
          <p14:tracePt t="88790" x="495300" y="4457700"/>
          <p14:tracePt t="88806" x="488950" y="4584700"/>
          <p14:tracePt t="88809" x="482600" y="4654550"/>
          <p14:tracePt t="88824" x="482600" y="4730750"/>
          <p14:tracePt t="88839" x="482600" y="4857750"/>
          <p14:tracePt t="88855" x="488950" y="4959350"/>
          <p14:tracePt t="88859" x="488950" y="4991100"/>
          <p14:tracePt t="88875" x="488950" y="5029200"/>
          <p14:tracePt t="88890" x="488950" y="5035550"/>
          <p14:tracePt t="89272" x="495300" y="5035550"/>
          <p14:tracePt t="89280" x="508000" y="5060950"/>
          <p14:tracePt t="89290" x="533400" y="5086350"/>
          <p14:tracePt t="89308" x="571500" y="5130800"/>
          <p14:tracePt t="89321" x="609600" y="5168900"/>
          <p14:tracePt t="89338" x="635000" y="5194300"/>
          <p14:tracePt t="89357" x="654050" y="5213350"/>
          <p14:tracePt t="89359" x="654050" y="5219700"/>
          <p14:tracePt t="89373" x="660400" y="5219700"/>
          <p14:tracePt t="89390" x="660400" y="5226050"/>
          <p14:tracePt t="89406" x="660400" y="5232400"/>
          <p14:tracePt t="89423" x="666750" y="5232400"/>
          <p14:tracePt t="89439" x="679450" y="5238750"/>
          <p14:tracePt t="89456" x="692150" y="5251450"/>
          <p14:tracePt t="89473" x="717550" y="5264150"/>
          <p14:tracePt t="89490" x="723900" y="5264150"/>
          <p14:tracePt t="89770" x="723900" y="5270500"/>
          <p14:tracePt t="89778" x="749300" y="5289550"/>
          <p14:tracePt t="89788" x="762000" y="5295900"/>
          <p14:tracePt t="89805" x="781050" y="5314950"/>
          <p14:tracePt t="89823" x="806450" y="5340350"/>
          <p14:tracePt t="89840" x="825500" y="5365750"/>
          <p14:tracePt t="89857" x="882650" y="5416550"/>
          <p14:tracePt t="89873" x="914400" y="5435600"/>
          <p14:tracePt t="89876" x="958850" y="5454650"/>
          <p14:tracePt t="89890" x="1047750" y="5486400"/>
          <p14:tracePt t="89907" x="1162050" y="5511800"/>
          <p14:tracePt t="89922" x="1257300" y="5518150"/>
          <p14:tracePt t="89940" x="1314450" y="5518150"/>
          <p14:tracePt t="89957" x="1397000" y="5518150"/>
          <p14:tracePt t="89973" x="1460500" y="5518150"/>
          <p14:tracePt t="89990" x="1555750" y="5518150"/>
          <p14:tracePt t="90007" x="1644650" y="5511800"/>
          <p14:tracePt t="90022" x="1708150" y="5480050"/>
          <p14:tracePt t="90039" x="1758950" y="5422900"/>
          <p14:tracePt t="90057" x="1778000" y="5372100"/>
          <p14:tracePt t="90073" x="1790700" y="5346700"/>
          <p14:tracePt t="90076" x="1790700" y="5334000"/>
          <p14:tracePt t="90091" x="1790700" y="5308600"/>
          <p14:tracePt t="90107" x="1784350" y="5276850"/>
          <p14:tracePt t="90123" x="1778000" y="5257800"/>
          <p14:tracePt t="90139" x="1689100" y="5156200"/>
          <p14:tracePt t="90157" x="1644650" y="5118100"/>
          <p14:tracePt t="90172" x="1625600" y="5099050"/>
          <p14:tracePt t="90190" x="1619250" y="5092700"/>
          <p14:tracePt t="90206" x="1606550" y="5086350"/>
          <p14:tracePt t="90223" x="1568450" y="5073650"/>
          <p14:tracePt t="90240" x="1517650" y="5060950"/>
          <p14:tracePt t="90257" x="1473200" y="5048250"/>
          <p14:tracePt t="90273" x="1428750" y="5048250"/>
          <p14:tracePt t="90290" x="1397000" y="5048250"/>
          <p14:tracePt t="90307" x="1352550" y="5041900"/>
          <p14:tracePt t="90323" x="1301750" y="5035550"/>
          <p14:tracePt t="90339" x="1250950" y="5035550"/>
          <p14:tracePt t="90356" x="1187450" y="5035550"/>
          <p14:tracePt t="90372" x="1111250" y="5035550"/>
          <p14:tracePt t="90389" x="1066800" y="5048250"/>
          <p14:tracePt t="90407" x="1035050" y="5060950"/>
          <p14:tracePt t="90423" x="996950" y="5092700"/>
          <p14:tracePt t="90440" x="971550" y="5124450"/>
          <p14:tracePt t="90456" x="946150" y="5162550"/>
          <p14:tracePt t="90473" x="946150" y="5207000"/>
          <p14:tracePt t="90491" x="984250" y="5264150"/>
          <p14:tracePt t="90507" x="1079500" y="5321300"/>
          <p14:tracePt t="90523" x="1219200" y="5353050"/>
          <p14:tracePt t="90539" x="1390650" y="5372100"/>
          <p14:tracePt t="90556" x="1568450" y="5378450"/>
          <p14:tracePt t="90573" x="1708150" y="5378450"/>
          <p14:tracePt t="90589" x="1816100" y="5378450"/>
          <p14:tracePt t="90606" x="1892300" y="5365750"/>
          <p14:tracePt t="90623" x="1898650" y="5359400"/>
          <p14:tracePt t="90639" x="1898650" y="5346700"/>
          <p14:tracePt t="90657" x="1892300" y="5327650"/>
          <p14:tracePt t="90671" x="1879600" y="5321300"/>
          <p14:tracePt t="90714" x="1879600" y="5314950"/>
          <p14:tracePt t="90723" x="1892300" y="5314950"/>
          <p14:tracePt t="90740" x="1962150" y="5308600"/>
          <p14:tracePt t="90755" x="2076450" y="5308600"/>
          <p14:tracePt t="90773" x="2286000" y="5321300"/>
          <p14:tracePt t="90789" x="2635250" y="5327650"/>
          <p14:tracePt t="90804" x="3054350" y="5365750"/>
          <p14:tracePt t="90823" x="3321050" y="5372100"/>
          <p14:tracePt t="90839" x="3467100" y="5378450"/>
          <p14:tracePt t="90854" x="3568700" y="5384800"/>
          <p14:tracePt t="90873" x="3663950" y="5397500"/>
          <p14:tracePt t="90876" x="3683000" y="5397500"/>
          <p14:tracePt t="90890" x="3689350" y="5397500"/>
          <p14:tracePt t="91841" x="3683000" y="5397500"/>
          <p14:tracePt t="91848" x="3613150" y="5397500"/>
          <p14:tracePt t="91857" x="3454400" y="5378450"/>
          <p14:tracePt t="91874" x="3143250" y="5340350"/>
          <p14:tracePt t="91889" x="2997200" y="5314950"/>
          <p14:tracePt t="91905" x="2901950" y="5295900"/>
          <p14:tracePt t="91922" x="2755900" y="5257800"/>
          <p14:tracePt t="91939" x="2616200" y="5226050"/>
          <p14:tracePt t="91955" x="2495550" y="5181600"/>
          <p14:tracePt t="91973" x="2381250" y="5149850"/>
          <p14:tracePt t="91975" x="2324100" y="5130800"/>
          <p14:tracePt t="91991" x="2222500" y="5105400"/>
          <p14:tracePt t="92007" x="2152650" y="5086350"/>
          <p14:tracePt t="92021" x="2095500" y="5060950"/>
          <p14:tracePt t="92040" x="2070100" y="5054600"/>
          <p14:tracePt t="92128" x="2070100" y="5048250"/>
          <p14:tracePt t="92137" x="2070100" y="5035550"/>
          <p14:tracePt t="92144" x="2063750" y="4991100"/>
          <p14:tracePt t="92155" x="2063750" y="4965700"/>
          <p14:tracePt t="92173" x="2057400" y="4946650"/>
          <p14:tracePt t="92189" x="2044700" y="4914900"/>
          <p14:tracePt t="92207" x="2000250" y="4870450"/>
          <p14:tracePt t="92223" x="1962150" y="4845050"/>
          <p14:tracePt t="92241" x="1911350" y="4819650"/>
          <p14:tracePt t="92257" x="1866900" y="4800600"/>
          <p14:tracePt t="92271" x="1822450" y="4794250"/>
          <p14:tracePt t="92289" x="1758950" y="4787900"/>
          <p14:tracePt t="92305" x="1708150" y="4781550"/>
          <p14:tracePt t="92309" x="1670050" y="4781550"/>
          <p14:tracePt t="92323" x="1638300" y="4775200"/>
          <p14:tracePt t="92339" x="1562100" y="4775200"/>
          <p14:tracePt t="92356" x="1473200" y="4775200"/>
          <p14:tracePt t="92373" x="1352550" y="4775200"/>
          <p14:tracePt t="92388" x="1244600" y="4775200"/>
          <p14:tracePt t="92406" x="1143000" y="4775200"/>
          <p14:tracePt t="92421" x="1041400" y="4781550"/>
          <p14:tracePt t="92439" x="933450" y="4794250"/>
          <p14:tracePt t="92457" x="844550" y="4819650"/>
          <p14:tracePt t="92472" x="825500" y="4826000"/>
          <p14:tracePt t="92490" x="774700" y="4889500"/>
          <p14:tracePt t="92507" x="749300" y="4914900"/>
          <p14:tracePt t="92521" x="749300" y="4953000"/>
          <p14:tracePt t="92540" x="768350" y="4991100"/>
          <p14:tracePt t="92556" x="857250" y="5041900"/>
          <p14:tracePt t="92573" x="996950" y="5073650"/>
          <p14:tracePt t="92590" x="1149350" y="5092700"/>
          <p14:tracePt t="92607" x="1403350" y="5099050"/>
          <p14:tracePt t="92623" x="1562100" y="5099050"/>
          <p14:tracePt t="92638" x="1720850" y="5086350"/>
          <p14:tracePt t="92656" x="1860550" y="5067300"/>
          <p14:tracePt t="92672" x="1968500" y="5041900"/>
          <p14:tracePt t="92689" x="2019300" y="5016500"/>
          <p14:tracePt t="92706" x="2038350" y="4965700"/>
          <p14:tracePt t="92721" x="2038350" y="4889500"/>
          <p14:tracePt t="92724" x="2025650" y="4845050"/>
          <p14:tracePt t="92740" x="1974850" y="4781550"/>
          <p14:tracePt t="92756" x="1924050" y="4749800"/>
          <p14:tracePt t="92772" x="1866900" y="4718050"/>
          <p14:tracePt t="92789" x="1752600" y="4699000"/>
          <p14:tracePt t="92804" x="1619250" y="4692650"/>
          <p14:tracePt t="92822" x="1460500" y="4686300"/>
          <p14:tracePt t="92839" x="1346200" y="4699000"/>
          <p14:tracePt t="92842" x="1308100" y="4718050"/>
          <p14:tracePt t="92857" x="1282700" y="4743450"/>
          <p14:tracePt t="92874" x="1257300" y="4800600"/>
          <p14:tracePt t="92889" x="1263650" y="4857750"/>
          <p14:tracePt t="92906" x="1289050" y="4895850"/>
          <p14:tracePt t="92922" x="1333500" y="4927600"/>
          <p14:tracePt t="92939" x="1397000" y="4946650"/>
          <p14:tracePt t="92956" x="1447800" y="4953000"/>
          <p14:tracePt t="92973" x="1479550" y="4953000"/>
          <p14:tracePt t="92990" x="1504950" y="4953000"/>
          <p14:tracePt t="93211" x="1511300" y="4965700"/>
          <p14:tracePt t="93232" x="1530350" y="4997450"/>
          <p14:tracePt t="93246" x="1543050" y="5016500"/>
          <p14:tracePt t="93257" x="1543050" y="5029200"/>
          <p14:tracePt t="93272" x="1555750" y="5041900"/>
          <p14:tracePt t="93289" x="1568450" y="5060950"/>
          <p14:tracePt t="93305" x="1574800" y="5086350"/>
          <p14:tracePt t="93323" x="1587500" y="5092700"/>
          <p14:tracePt t="93326" x="1587500" y="5099050"/>
          <p14:tracePt t="93340" x="1593850" y="5105400"/>
          <p14:tracePt t="93356" x="1593850" y="5111750"/>
          <p14:tracePt t="93374" x="1593850" y="5124450"/>
          <p14:tracePt t="93492" x="1593850" y="5118100"/>
          <p14:tracePt t="93510" x="1593850" y="5111750"/>
          <p14:tracePt t="93664" x="1606550" y="5111750"/>
          <p14:tracePt t="93683" x="1708150" y="5111750"/>
          <p14:tracePt t="93700" x="1809750" y="5118100"/>
          <p14:tracePt t="93713" x="1835150" y="5118100"/>
          <p14:tracePt t="93714" x="1847850" y="5118100"/>
          <p14:tracePt t="93725" x="1847850" y="5124450"/>
          <p14:tracePt t="93790" x="1854200" y="5124450"/>
          <p14:tracePt t="93809" x="1885950" y="5124450"/>
          <p14:tracePt t="93829" x="1898650" y="5124450"/>
          <p14:tracePt t="93846" x="1911350" y="5118100"/>
          <p14:tracePt t="93858" x="1930400" y="5118100"/>
          <p14:tracePt t="93874" x="1955800" y="5105400"/>
          <p14:tracePt t="93889" x="1981200" y="5099050"/>
          <p14:tracePt t="93906" x="2012950" y="5086350"/>
          <p14:tracePt t="93922" x="2038350" y="5067300"/>
          <p14:tracePt t="93939" x="2057400" y="5041900"/>
          <p14:tracePt t="93956" x="2070100" y="5016500"/>
          <p14:tracePt t="93961" x="2076450" y="5003800"/>
          <p14:tracePt t="93973" x="2082800" y="4978400"/>
          <p14:tracePt t="93989" x="2089150" y="4965700"/>
          <p14:tracePt t="94006" x="2089150" y="4946650"/>
          <p14:tracePt t="94023" x="2089150" y="4933950"/>
          <p14:tracePt t="94055" x="2089150" y="4921250"/>
          <p14:tracePt t="94072" x="2082800" y="4914900"/>
          <p14:tracePt t="94088" x="2076450" y="4914900"/>
          <p14:tracePt t="94107" x="2063750" y="4908550"/>
          <p14:tracePt t="94123" x="2051050" y="4895850"/>
          <p14:tracePt t="94138" x="2032000" y="4883150"/>
          <p14:tracePt t="94155" x="2025650" y="4876800"/>
          <p14:tracePt t="94173" x="2012950" y="4876800"/>
          <p14:tracePt t="94189" x="2000250" y="4876800"/>
          <p14:tracePt t="94206" x="1981200" y="4876800"/>
          <p14:tracePt t="94222" x="1955800" y="4876800"/>
          <p14:tracePt t="94240" x="1917700" y="4870450"/>
          <p14:tracePt t="94256" x="1911350" y="4870450"/>
          <p14:tracePt t="94273" x="1905000" y="4870450"/>
          <p14:tracePt t="94288" x="1898650" y="4870450"/>
          <p14:tracePt t="94339" x="1892300" y="4870450"/>
          <p14:tracePt t="94387" x="1885950" y="4883150"/>
          <p14:tracePt t="94394" x="1879600" y="4902200"/>
          <p14:tracePt t="94406" x="1879600" y="4921250"/>
          <p14:tracePt t="94423" x="1879600" y="4946650"/>
          <p14:tracePt t="94439" x="1879600" y="4984750"/>
          <p14:tracePt t="94456" x="1892300" y="5016500"/>
          <p14:tracePt t="94471" x="1911350" y="5041900"/>
          <p14:tracePt t="94489" x="1962150" y="5054600"/>
          <p14:tracePt t="94507" x="2000250" y="5048250"/>
          <p14:tracePt t="94523" x="2025650" y="5035550"/>
          <p14:tracePt t="94538" x="2032000" y="5029200"/>
          <p14:tracePt t="94556" x="2038350" y="5016500"/>
          <p14:tracePt t="94573" x="2044700" y="5003800"/>
          <p14:tracePt t="94590" x="2044700" y="4972050"/>
          <p14:tracePt t="94592" x="2044700" y="4959350"/>
          <p14:tracePt t="94607" x="2044700" y="4940300"/>
          <p14:tracePt t="94623" x="2032000" y="4902200"/>
          <p14:tracePt t="94638" x="2019300" y="4895850"/>
          <p14:tracePt t="94689" x="2012950" y="4895850"/>
          <p14:tracePt t="94723" x="1987550" y="4908550"/>
          <p14:tracePt t="94740" x="1981200" y="4914900"/>
          <p14:tracePt t="94947" x="1981200" y="4933950"/>
          <p14:tracePt t="94973" x="2000250" y="5010150"/>
          <p14:tracePt t="94991" x="2025650" y="5080000"/>
          <p14:tracePt t="95007" x="2044700" y="5111750"/>
          <p14:tracePt t="95022" x="2051050" y="5130800"/>
          <p14:tracePt t="95040" x="2057400" y="5149850"/>
          <p14:tracePt t="95056" x="2057400" y="5162550"/>
          <p14:tracePt t="95073" x="2057400" y="5175250"/>
          <p14:tracePt t="95088" x="2057400" y="5187950"/>
          <p14:tracePt t="95106" x="2057400" y="5200650"/>
          <p14:tracePt t="95138" x="2057400" y="5207000"/>
          <p14:tracePt t="95155" x="2057400" y="5213350"/>
          <p14:tracePt t="95172" x="2057400" y="5219700"/>
          <p14:tracePt t="95206" x="2057400" y="5226050"/>
          <p14:tracePt t="95382" x="2070100" y="5226050"/>
          <p14:tracePt t="95399" x="2089150" y="5200650"/>
          <p14:tracePt t="95420" x="2139950" y="5175250"/>
          <p14:tracePt t="95440" x="2171700" y="5162550"/>
          <p14:tracePt t="95456" x="2197100" y="5149850"/>
          <p14:tracePt t="95473" x="2209800" y="5130800"/>
          <p14:tracePt t="95490" x="2216150" y="5105400"/>
          <p14:tracePt t="95507" x="2216150" y="5067300"/>
          <p14:tracePt t="95523" x="2197100" y="5054600"/>
          <p14:tracePt t="95538" x="2171700" y="5035550"/>
          <p14:tracePt t="95557" x="2146300" y="5022850"/>
          <p14:tracePt t="95560" x="2127250" y="5016500"/>
          <p14:tracePt t="95589" x="2070100" y="5010150"/>
          <p14:tracePt t="95607" x="1905000" y="5010150"/>
          <p14:tracePt t="95624" x="1778000" y="5022850"/>
          <p14:tracePt t="95639" x="1657350" y="5035550"/>
          <p14:tracePt t="95657" x="1549400" y="5041900"/>
          <p14:tracePt t="95673" x="1454150" y="5041900"/>
          <p14:tracePt t="95690" x="1397000" y="5041900"/>
          <p14:tracePt t="95706" x="1358900" y="5041900"/>
          <p14:tracePt t="95721" x="1333500" y="5041900"/>
          <p14:tracePt t="95724" x="1320800" y="5041900"/>
          <p14:tracePt t="95740" x="1282700" y="5048250"/>
          <p14:tracePt t="95757" x="1225550" y="5073650"/>
          <p14:tracePt t="95772" x="1162050" y="5099050"/>
          <p14:tracePt t="95788" x="1085850" y="5124450"/>
          <p14:tracePt t="95806" x="1022350" y="5143500"/>
          <p14:tracePt t="95821" x="971550" y="5143500"/>
          <p14:tracePt t="95839" x="933450" y="5143500"/>
          <p14:tracePt t="95856" x="895350" y="5143500"/>
          <p14:tracePt t="95872" x="857250" y="5143500"/>
          <p14:tracePt t="95888" x="844550" y="5143500"/>
          <p14:tracePt t="96052" x="850900" y="5143500"/>
          <p14:tracePt t="96062" x="876300" y="5143500"/>
          <p14:tracePt t="96077" x="958850" y="5143500"/>
          <p14:tracePt t="96088" x="1022350" y="5156200"/>
          <p14:tracePt t="96106" x="1155700" y="5175250"/>
          <p14:tracePt t="96123" x="1333500" y="5213350"/>
          <p14:tracePt t="96138" x="1371600" y="5226050"/>
          <p14:tracePt t="96156" x="1390650" y="5232400"/>
          <p14:tracePt t="96172" x="1390650" y="5238750"/>
          <p14:tracePt t="96189" x="1409700" y="5251450"/>
          <p14:tracePt t="96206" x="1441450" y="5283200"/>
          <p14:tracePt t="96223" x="1517650" y="5378450"/>
          <p14:tracePt t="96240" x="1562100" y="5435600"/>
          <p14:tracePt t="96256" x="1600200" y="5486400"/>
          <p14:tracePt t="96273" x="1619250" y="5549900"/>
          <p14:tracePt t="96290" x="1644650" y="5588000"/>
          <p14:tracePt t="96307" x="1651000" y="5632450"/>
          <p14:tracePt t="96323" x="1651000" y="5689600"/>
          <p14:tracePt t="96341" x="1651000" y="5746750"/>
          <p14:tracePt t="96355" x="1644650" y="5803900"/>
          <p14:tracePt t="96374" x="1593850" y="5886450"/>
          <p14:tracePt t="96389" x="1543050" y="5911850"/>
          <p14:tracePt t="96405" x="1498600" y="5924550"/>
          <p14:tracePt t="96421" x="1466850" y="5924550"/>
          <p14:tracePt t="96439" x="1428750" y="5899150"/>
          <p14:tracePt t="96455" x="1397000" y="5867400"/>
          <p14:tracePt t="96473" x="1365250" y="5784850"/>
          <p14:tracePt t="96490" x="1358900" y="5664200"/>
          <p14:tracePt t="96507" x="1390650" y="5492750"/>
          <p14:tracePt t="96522" x="1498600" y="5327650"/>
          <p14:tracePt t="96540" x="1600200" y="5232400"/>
          <p14:tracePt t="96556" x="1651000" y="5175250"/>
          <p14:tracePt t="96571" x="1676400" y="5168900"/>
          <p14:tracePt t="96575" x="1682750" y="5162550"/>
          <p14:tracePt t="96588" x="1695450" y="5162550"/>
          <p14:tracePt t="96606" x="1733550" y="5162550"/>
          <p14:tracePt t="96608" x="1746250" y="5162550"/>
          <p14:tracePt t="96623" x="1765300" y="5162550"/>
          <p14:tracePt t="96637" x="1784350" y="5162550"/>
          <p14:tracePt t="96671" x="1790700" y="5162550"/>
          <p14:tracePt t="96689" x="1803400" y="5168900"/>
          <p14:tracePt t="96705" x="1809750" y="5175250"/>
          <p14:tracePt t="96723" x="1828800" y="5181600"/>
          <p14:tracePt t="96740" x="1860550" y="5187950"/>
          <p14:tracePt t="96756" x="1885950" y="5200650"/>
          <p14:tracePt t="96772" x="1917700" y="5200650"/>
          <p14:tracePt t="96790" x="1962150" y="5219700"/>
          <p14:tracePt t="96806" x="2025650" y="5232400"/>
          <p14:tracePt t="96823" x="2120900" y="5251450"/>
          <p14:tracePt t="96839" x="2222500" y="5264150"/>
          <p14:tracePt t="96856" x="2305050" y="5270500"/>
          <p14:tracePt t="96874" x="2381250" y="5270500"/>
          <p14:tracePt t="96888" x="2413000" y="5257800"/>
          <p14:tracePt t="96906" x="2419350" y="5226050"/>
          <p14:tracePt t="96921" x="2419350" y="5175250"/>
          <p14:tracePt t="96939" x="2400300" y="5130800"/>
          <p14:tracePt t="96955" x="2374900" y="5105400"/>
          <p14:tracePt t="96960" x="2349500" y="5086350"/>
          <p14:tracePt t="96972" x="2311400" y="5067300"/>
          <p14:tracePt t="96976" x="2247900" y="5035550"/>
          <p14:tracePt t="96989" x="2101850" y="4997450"/>
          <p14:tracePt t="97008" x="1949450" y="4978400"/>
          <p14:tracePt t="97022" x="1841500" y="4959350"/>
          <p14:tracePt t="97039" x="1816100" y="4959350"/>
          <p14:tracePt t="97056" x="1816100" y="4965700"/>
          <p14:tracePt t="97072" x="1809750" y="4972050"/>
          <p14:tracePt t="97088" x="1809750" y="5010150"/>
          <p14:tracePt t="97105" x="1809750" y="5060950"/>
          <p14:tracePt t="97123" x="1816100" y="5168900"/>
          <p14:tracePt t="97138" x="1828800" y="5232400"/>
          <p14:tracePt t="97156" x="1854200" y="5270500"/>
          <p14:tracePt t="97172" x="1892300" y="5283200"/>
          <p14:tracePt t="97188" x="1962150" y="5289550"/>
          <p14:tracePt t="97205" x="2051050" y="5289550"/>
          <p14:tracePt t="97223" x="2133600" y="5251450"/>
          <p14:tracePt t="97238" x="2139950" y="5245100"/>
          <p14:tracePt t="97255" x="2139950" y="5238750"/>
          <p14:tracePt t="97272" x="2146300" y="5238750"/>
          <p14:tracePt t="97468" x="2152650" y="5232400"/>
          <p14:tracePt t="97485" x="2190750" y="5207000"/>
          <p14:tracePt t="97497" x="2235200" y="5168900"/>
          <p14:tracePt t="97507" x="2260600" y="5162550"/>
          <p14:tracePt t="97522" x="2292350" y="5143500"/>
          <p14:tracePt t="97538" x="2324100" y="5143500"/>
          <p14:tracePt t="97556" x="2336800" y="5137150"/>
          <p14:tracePt t="97589" x="2343150" y="5137150"/>
          <p14:tracePt t="97592" x="2349500" y="5137150"/>
          <p14:tracePt t="97605" x="2362200" y="5137150"/>
          <p14:tracePt t="97622" x="2387600" y="5143500"/>
          <p14:tracePt t="97638" x="2444750" y="5168900"/>
          <p14:tracePt t="97656" x="2457450" y="5181600"/>
          <p14:tracePt t="97671" x="2463800" y="5187950"/>
          <p14:tracePt t="97688" x="2463800" y="5194300"/>
          <p14:tracePt t="97706" x="2470150" y="5200650"/>
          <p14:tracePt t="97723" x="2470150" y="5207000"/>
          <p14:tracePt t="97738" x="2476500" y="5207000"/>
          <p14:tracePt t="97824" x="2476500" y="5213350"/>
          <p14:tracePt t="97975" x="2482850" y="5207000"/>
          <p14:tracePt t="97986" x="2501900" y="5187950"/>
          <p14:tracePt t="98005" x="2571750" y="5162550"/>
          <p14:tracePt t="98022" x="2603500" y="5156200"/>
          <p14:tracePt t="98038" x="2647950" y="5156200"/>
          <p14:tracePt t="98057" x="2705100" y="5156200"/>
          <p14:tracePt t="98071" x="2762250" y="5156200"/>
          <p14:tracePt t="98087" x="2813050" y="5156200"/>
          <p14:tracePt t="98104" x="2851150" y="5162550"/>
          <p14:tracePt t="98122" x="2870200" y="5162550"/>
          <p14:tracePt t="98139" x="2882900" y="5168900"/>
          <p14:tracePt t="98156" x="2889250" y="5168900"/>
          <p14:tracePt t="98171" x="2914650" y="5187950"/>
          <p14:tracePt t="98187" x="2946400" y="5219700"/>
          <p14:tracePt t="98206" x="2965450" y="5245100"/>
          <p14:tracePt t="98209" x="2965450" y="5251450"/>
          <p14:tracePt t="98309" x="2971800" y="5251450"/>
          <p14:tracePt t="98318" x="2984500" y="5226050"/>
          <p14:tracePt t="98334" x="3028950" y="5175250"/>
          <p14:tracePt t="98346" x="3048000" y="5162550"/>
          <p14:tracePt t="98355" x="3060700" y="5156200"/>
          <p14:tracePt t="98358" x="3079750" y="5149850"/>
          <p14:tracePt t="98373" x="3098800" y="5149850"/>
          <p14:tracePt t="98389" x="3111500" y="5149850"/>
          <p14:tracePt t="98405" x="3162300" y="5200650"/>
          <p14:tracePt t="98422" x="3251200" y="5295900"/>
          <p14:tracePt t="98438" x="3352800" y="5384800"/>
          <p14:tracePt t="98455" x="3460750" y="5422900"/>
          <p14:tracePt t="98473" x="3536950" y="5435600"/>
          <p14:tracePt t="98490" x="3632200" y="5435600"/>
          <p14:tracePt t="98505" x="3689350" y="5422900"/>
          <p14:tracePt t="98523" x="3771900" y="5397500"/>
          <p14:tracePt t="98538" x="3867150" y="5365750"/>
          <p14:tracePt t="98555" x="3975100" y="5340350"/>
          <p14:tracePt t="98572" x="4051300" y="5308600"/>
          <p14:tracePt t="98589" x="4089400" y="5283200"/>
          <p14:tracePt t="98604" x="4114800" y="5257800"/>
          <p14:tracePt t="98607" x="4127500" y="5245100"/>
          <p14:tracePt t="98623" x="4140200" y="5226050"/>
          <p14:tracePt t="98637" x="4146550" y="5213350"/>
          <p14:tracePt t="98662" x="4146550" y="5200650"/>
          <p14:tracePt t="98686" x="4146550" y="5181600"/>
          <p14:tracePt t="98706" x="4146550" y="5168900"/>
          <p14:tracePt t="98722" x="4108450" y="5130800"/>
          <p14:tracePt t="98739" x="3937000" y="5041900"/>
          <p14:tracePt t="98755" x="3829050" y="4997450"/>
          <p14:tracePt t="98773" x="3771900" y="4978400"/>
          <p14:tracePt t="98788" x="3746500" y="4972050"/>
          <p14:tracePt t="98805" x="3708400" y="4965700"/>
          <p14:tracePt t="98821" x="3651250" y="4965700"/>
          <p14:tracePt t="98838" x="3562350" y="4965700"/>
          <p14:tracePt t="98855" x="3441700" y="4972050"/>
          <p14:tracePt t="98858" x="3371850" y="4978400"/>
          <p14:tracePt t="98874" x="3225800" y="5010150"/>
          <p14:tracePt t="98888" x="3111500" y="5029200"/>
          <p14:tracePt t="98903" x="3054350" y="5041900"/>
          <p14:tracePt t="98921" x="3035300" y="5054600"/>
          <p14:tracePt t="98937" x="3028950" y="5054600"/>
          <p14:tracePt t="98957" x="3022600" y="5054600"/>
          <p14:tracePt t="98971" x="3022600" y="5060950"/>
          <p14:tracePt t="98990" x="3016250" y="5130800"/>
          <p14:tracePt t="99005" x="3003550" y="5194300"/>
          <p14:tracePt t="99023" x="3003550" y="5238750"/>
          <p14:tracePt t="99039" x="3016250" y="5276850"/>
          <p14:tracePt t="99053" x="3054350" y="5302250"/>
          <p14:tracePt t="99072" x="3149600" y="5340350"/>
          <p14:tracePt t="99089" x="3282950" y="5378450"/>
          <p14:tracePt t="99104" x="3422650" y="5397500"/>
          <p14:tracePt t="99108" x="3511550" y="5397500"/>
          <p14:tracePt t="99124" x="3695700" y="5397500"/>
          <p14:tracePt t="99137" x="3898900" y="5372100"/>
          <p14:tracePt t="99155" x="4013200" y="5340350"/>
          <p14:tracePt t="99172" x="4038600" y="5327650"/>
          <p14:tracePt t="99188" x="4038600" y="5321300"/>
          <p14:tracePt t="99968" x="4013200" y="5321300"/>
          <p14:tracePt t="99977" x="3810000" y="5321300"/>
          <p14:tracePt t="99987" x="3498850" y="5321300"/>
          <p14:tracePt t="100005" x="2876550" y="5321300"/>
          <p14:tracePt t="100022" x="2584450" y="5321300"/>
          <p14:tracePt t="100038" x="2305050" y="5353050"/>
          <p14:tracePt t="100053" x="2114550" y="5384800"/>
          <p14:tracePt t="100072" x="1987550" y="5416550"/>
          <p14:tracePt t="100087" x="1917700" y="5448300"/>
          <p14:tracePt t="100107" x="1797050" y="5486400"/>
          <p14:tracePt t="100122" x="1758950" y="5499100"/>
          <p14:tracePt t="100138" x="1657350" y="5511800"/>
          <p14:tracePt t="100156" x="1593850" y="5511800"/>
          <p14:tracePt t="100172" x="1555750" y="5511800"/>
          <p14:tracePt t="100188" x="1530350" y="5511800"/>
          <p14:tracePt t="100204" x="1511300" y="5511800"/>
          <p14:tracePt t="100222" x="1485900" y="5511800"/>
          <p14:tracePt t="100240" x="1454150" y="5518150"/>
          <p14:tracePt t="100255" x="1447800" y="5518150"/>
          <p14:tracePt t="100272" x="1435100" y="5518150"/>
          <p14:tracePt t="100348" x="1435100" y="5511800"/>
          <p14:tracePt t="100365" x="1441450" y="5505450"/>
          <p14:tracePt t="100388" x="1504950" y="5492750"/>
          <p14:tracePt t="100405" x="1543050" y="5486400"/>
          <p14:tracePt t="100421" x="1581150" y="5486400"/>
          <p14:tracePt t="100439" x="1631950" y="5492750"/>
          <p14:tracePt t="100456" x="1714500" y="5511800"/>
          <p14:tracePt t="100473" x="1841500" y="5543550"/>
          <p14:tracePt t="100488" x="1860550" y="5556250"/>
          <p14:tracePt t="100506" x="1892300" y="5562600"/>
          <p14:tracePt t="100522" x="1898650" y="5575300"/>
          <p14:tracePt t="100539" x="1898650" y="5581650"/>
          <p14:tracePt t="100555" x="1905000" y="5600700"/>
          <p14:tracePt t="100572" x="1911350" y="5619750"/>
          <p14:tracePt t="100588" x="1911350" y="5632450"/>
          <p14:tracePt t="100605" x="1911350" y="5657850"/>
          <p14:tracePt t="100622" x="1911350" y="5676900"/>
          <p14:tracePt t="100638" x="1911350" y="5708650"/>
          <p14:tracePt t="100655" x="1898650" y="5740400"/>
          <p14:tracePt t="100672" x="1879600" y="5778500"/>
          <p14:tracePt t="100688" x="1866900" y="5797550"/>
          <p14:tracePt t="100705" x="1847850" y="5803900"/>
          <p14:tracePt t="100723" x="1822450" y="5816600"/>
          <p14:tracePt t="100739" x="1771650" y="5829300"/>
          <p14:tracePt t="100756" x="1714500" y="5842000"/>
          <p14:tracePt t="100772" x="1651000" y="5848350"/>
          <p14:tracePt t="100788" x="1581150" y="5848350"/>
          <p14:tracePt t="100806" x="1517650" y="5835650"/>
          <p14:tracePt t="100821" x="1441450" y="5816600"/>
          <p14:tracePt t="100837" x="1397000" y="5797550"/>
          <p14:tracePt t="100856" x="1377950" y="5784850"/>
          <p14:tracePt t="100871" x="1371600" y="5746750"/>
          <p14:tracePt t="100888" x="1365250" y="5613400"/>
          <p14:tracePt t="100905" x="1365250" y="5524500"/>
          <p14:tracePt t="100921" x="1358900" y="5467350"/>
          <p14:tracePt t="100938" x="1358900" y="5448300"/>
          <p14:tracePt t="100956" x="1371600" y="5435600"/>
          <p14:tracePt t="100972" x="1403350" y="5416550"/>
          <p14:tracePt t="100989" x="1492250" y="5391150"/>
          <p14:tracePt t="101006" x="1682750" y="5378450"/>
          <p14:tracePt t="101022" x="1758950" y="5372100"/>
          <p14:tracePt t="101039" x="1816100" y="5372100"/>
          <p14:tracePt t="101056" x="1854200" y="5384800"/>
          <p14:tracePt t="101072" x="1879600" y="5403850"/>
          <p14:tracePt t="101087" x="1905000" y="5429250"/>
          <p14:tracePt t="101104" x="1943100" y="5480050"/>
          <p14:tracePt t="101122" x="1955800" y="5530850"/>
          <p14:tracePt t="101139" x="1993900" y="5638800"/>
          <p14:tracePt t="101156" x="2006600" y="5702300"/>
          <p14:tracePt t="101172" x="2012950" y="5772150"/>
          <p14:tracePt t="101187" x="2012950" y="5829300"/>
          <p14:tracePt t="101206" x="2000250" y="5861050"/>
          <p14:tracePt t="101222" x="1981200" y="5880100"/>
          <p14:tracePt t="101239" x="1930400" y="5899150"/>
          <p14:tracePt t="101255" x="1860550" y="5905500"/>
          <p14:tracePt t="101272" x="1784350" y="5918200"/>
          <p14:tracePt t="101289" x="1727200" y="5918200"/>
          <p14:tracePt t="101304" x="1676400" y="5918200"/>
          <p14:tracePt t="101320" x="1606550" y="5905500"/>
          <p14:tracePt t="101338" x="1543050" y="5873750"/>
          <p14:tracePt t="101354" x="1492250" y="5810250"/>
          <p14:tracePt t="101357" x="1473200" y="5778500"/>
          <p14:tracePt t="101372" x="1460500" y="5759450"/>
          <p14:tracePt t="101389" x="1447800" y="5702300"/>
          <p14:tracePt t="101405" x="1447800" y="5657850"/>
          <p14:tracePt t="101422" x="1492250" y="5613400"/>
          <p14:tracePt t="101438" x="1581150" y="5549900"/>
          <p14:tracePt t="101456" x="1663700" y="5499100"/>
          <p14:tracePt t="101459" x="1701800" y="5486400"/>
          <p14:tracePt t="101470" x="1746250" y="5480050"/>
          <p14:tracePt t="101490" x="1847850" y="5473700"/>
          <p14:tracePt t="101506" x="1917700" y="5473700"/>
          <p14:tracePt t="101521" x="1981200" y="5480050"/>
          <p14:tracePt t="101539" x="2057400" y="5499100"/>
          <p14:tracePt t="101554" x="2139950" y="5537200"/>
          <p14:tracePt t="101572" x="2222500" y="5594350"/>
          <p14:tracePt t="101587" x="2286000" y="5664200"/>
          <p14:tracePt t="101604" x="2317750" y="5715000"/>
          <p14:tracePt t="101622" x="2330450" y="5753100"/>
          <p14:tracePt t="101639" x="2336800" y="5791200"/>
          <p14:tracePt t="101656" x="2324100" y="5816600"/>
          <p14:tracePt t="101670" x="2286000" y="5848350"/>
          <p14:tracePt t="101689" x="2247900" y="5867400"/>
          <p14:tracePt t="101705" x="2165350" y="5905500"/>
          <p14:tracePt t="101721" x="2070100" y="5937250"/>
          <p14:tracePt t="101739" x="1974850" y="5949950"/>
          <p14:tracePt t="101756" x="1854200" y="5949950"/>
          <p14:tracePt t="101773" x="1797050" y="5930900"/>
          <p14:tracePt t="101788" x="1765300" y="5905500"/>
          <p14:tracePt t="101805" x="1746250" y="5822950"/>
          <p14:tracePt t="101823" x="1733550" y="5721350"/>
          <p14:tracePt t="101839" x="1720850" y="5638800"/>
          <p14:tracePt t="101855" x="1714500" y="5594350"/>
          <p14:tracePt t="101858" x="1714500" y="5588000"/>
          <p14:tracePt t="101872" x="1720850" y="5575300"/>
          <p14:tracePt t="101887" x="1752600" y="5556250"/>
          <p14:tracePt t="101906" x="1771650" y="5556250"/>
          <p14:tracePt t="101953" x="1778000" y="5556250"/>
          <p14:tracePt t="102797" x="1784350" y="5556250"/>
          <p14:tracePt t="102806" x="1822450" y="5556250"/>
          <p14:tracePt t="102821" x="1905000" y="5594350"/>
          <p14:tracePt t="102837" x="1993900" y="5632450"/>
          <p14:tracePt t="102855" x="2108200" y="5683250"/>
          <p14:tracePt t="102871" x="2203450" y="5721350"/>
          <p14:tracePt t="102875" x="2222500" y="5740400"/>
          <p14:tracePt t="102888" x="2247900" y="5753100"/>
          <p14:tracePt t="102905" x="2254250" y="5753100"/>
          <p14:tracePt t="102923" x="2260600" y="5753100"/>
          <p14:tracePt t="102938" x="2279650" y="5759450"/>
          <p14:tracePt t="102954" x="2317750" y="5759450"/>
          <p14:tracePt t="102961" x="2343150" y="5765800"/>
          <p14:tracePt t="102972" x="2368550" y="5765800"/>
          <p14:tracePt t="102989" x="2419350" y="5765800"/>
          <p14:tracePt t="103006" x="2444750" y="5765800"/>
          <p14:tracePt t="103022" x="2489200" y="5765800"/>
          <p14:tracePt t="103038" x="2552700" y="5765800"/>
          <p14:tracePt t="103054" x="2609850" y="5765800"/>
          <p14:tracePt t="103071" x="2641600" y="5765800"/>
          <p14:tracePt t="103075" x="2660650" y="5765800"/>
          <p14:tracePt t="103087" x="2679700" y="5765800"/>
          <p14:tracePt t="103105" x="2717800" y="5765800"/>
          <p14:tracePt t="103121" x="2774950" y="5765800"/>
          <p14:tracePt t="103139" x="2876550" y="5765800"/>
          <p14:tracePt t="103155" x="2933700" y="5765800"/>
          <p14:tracePt t="103171" x="2946400" y="5765800"/>
          <p14:tracePt t="103188" x="2959100" y="5759450"/>
          <p14:tracePt t="103204" x="2965450" y="5759450"/>
          <p14:tracePt t="103221" x="2978150" y="5759450"/>
          <p14:tracePt t="103239" x="2990850" y="5759450"/>
          <p14:tracePt t="103254" x="2997200" y="5759450"/>
          <p14:tracePt t="103272" x="3003550" y="5753100"/>
          <p14:tracePt t="103303" x="3009900" y="5753100"/>
          <p14:tracePt t="103321" x="3035300" y="5746750"/>
          <p14:tracePt t="103338" x="3067050" y="5746750"/>
          <p14:tracePt t="103356" x="3092450" y="5740400"/>
          <p14:tracePt t="103372" x="3117850" y="5740400"/>
          <p14:tracePt t="103389" x="3143250" y="5721350"/>
          <p14:tracePt t="103404" x="3168650" y="5708650"/>
          <p14:tracePt t="103422" x="3194050" y="5695950"/>
          <p14:tracePt t="103438" x="3206750" y="5683250"/>
          <p14:tracePt t="103454" x="3219450" y="5676900"/>
          <p14:tracePt t="103471" x="3232150" y="5670550"/>
          <p14:tracePt t="103489" x="3238500" y="5657850"/>
          <p14:tracePt t="103492" x="3244850" y="5657850"/>
          <p14:tracePt t="103506" x="3257550" y="5651500"/>
          <p14:tracePt t="103523" x="3270250" y="5638800"/>
          <p14:tracePt t="103539" x="3276600" y="5632450"/>
          <p14:tracePt t="103556" x="3289300" y="5607050"/>
          <p14:tracePt t="103571" x="3295650" y="5594350"/>
          <p14:tracePt t="103589" x="3295650" y="5581650"/>
          <p14:tracePt t="103605" x="3302000" y="5575300"/>
          <p14:tracePt t="103639" x="3302000" y="5562600"/>
          <p14:tracePt t="103654" x="3302000" y="5556250"/>
          <p14:tracePt t="103671" x="3302000" y="5543550"/>
          <p14:tracePt t="103688" x="3302000" y="5530850"/>
          <p14:tracePt t="103706" x="3289300" y="5511800"/>
          <p14:tracePt t="103722" x="3282950" y="5492750"/>
          <p14:tracePt t="103739" x="3270250" y="5486400"/>
          <p14:tracePt t="103756" x="3263900" y="5480050"/>
          <p14:tracePt t="103771" x="3257550" y="5480050"/>
          <p14:tracePt t="103788" x="3244850" y="5473700"/>
          <p14:tracePt t="103803" x="3225800" y="5473700"/>
          <p14:tracePt t="103822" x="3219450" y="5467350"/>
          <p14:tracePt t="103837" x="3206750" y="5467350"/>
          <p14:tracePt t="103841" x="3200400" y="5467350"/>
          <p14:tracePt t="103872" x="3194050" y="5467350"/>
          <p14:tracePt t="103889" x="3175000" y="5467350"/>
          <p14:tracePt t="103904" x="3162300" y="5467350"/>
          <p14:tracePt t="103920" x="3162300" y="5473700"/>
          <p14:tracePt t="103956" x="3155950" y="5473700"/>
          <p14:tracePt t="103973" x="3143250" y="5486400"/>
          <p14:tracePt t="103989" x="3136900" y="5499100"/>
          <p14:tracePt t="104006" x="3124200" y="5511800"/>
          <p14:tracePt t="104021" x="3124200" y="5537200"/>
          <p14:tracePt t="104040" x="3124200" y="5556250"/>
          <p14:tracePt t="104054" x="3124200" y="5581650"/>
          <p14:tracePt t="104071" x="3130550" y="5600700"/>
          <p14:tracePt t="104089" x="3155950" y="5613400"/>
          <p14:tracePt t="104092" x="3162300" y="5613400"/>
          <p14:tracePt t="104106" x="3181350" y="5619750"/>
          <p14:tracePt t="104121" x="3187700" y="5619750"/>
          <p14:tracePt t="104137" x="3206750" y="5619750"/>
          <p14:tracePt t="104154" x="3232150" y="5619750"/>
          <p14:tracePt t="104170" x="3251200" y="5613400"/>
          <p14:tracePt t="104188" x="3270250" y="5607050"/>
          <p14:tracePt t="104204" x="3289300" y="5607050"/>
          <p14:tracePt t="104222" x="3295650" y="5607050"/>
          <p14:tracePt t="104239" x="3302000" y="5600700"/>
          <p14:tracePt t="104254" x="3308350" y="5600700"/>
          <p14:tracePt t="104272" x="3308350" y="5581650"/>
          <p14:tracePt t="104289" x="3308350" y="5568950"/>
          <p14:tracePt t="104292" x="3308350" y="5549900"/>
          <p14:tracePt t="104306" x="3295650" y="5543550"/>
          <p14:tracePt t="104322" x="3263900" y="5524500"/>
          <p14:tracePt t="104337" x="3244850" y="5511800"/>
          <p14:tracePt t="104354" x="3225800" y="5511800"/>
          <p14:tracePt t="104372" x="3219450" y="5511800"/>
          <p14:tracePt t="104388" x="3213100" y="5511800"/>
          <p14:tracePt t="104404" x="3194050" y="5518150"/>
          <p14:tracePt t="104421" x="3175000" y="5524500"/>
          <p14:tracePt t="104438" x="3162300" y="5530850"/>
          <p14:tracePt t="104455" x="3149600" y="5537200"/>
          <p14:tracePt t="104489" x="3149600" y="5543550"/>
          <p14:tracePt t="104523" x="3149600" y="5549900"/>
          <p14:tracePt t="104590" x="3143250" y="5549900"/>
          <p14:tracePt t="104609" x="3136900" y="5549900"/>
          <p14:tracePt t="104618" x="3130550" y="5549900"/>
          <p14:tracePt t="104632" x="3098800" y="5556250"/>
          <p14:tracePt t="104644" x="3079750" y="5556250"/>
          <p14:tracePt t="104656" x="3067050" y="5556250"/>
          <p14:tracePt t="104672" x="3041650" y="5556250"/>
          <p14:tracePt t="104688" x="3028950" y="5556250"/>
          <p14:tracePt t="104795" x="3016250" y="5556250"/>
          <p14:tracePt t="104804" x="3003550" y="5556250"/>
          <p14:tracePt t="104822" x="2984500" y="5549900"/>
          <p14:tracePt t="104839" x="2946400" y="5530850"/>
          <p14:tracePt t="104857" x="2838450" y="5499100"/>
          <p14:tracePt t="104872" x="2794000" y="5499100"/>
          <p14:tracePt t="104889" x="2724150" y="5480050"/>
          <p14:tracePt t="104905" x="2698750" y="5473700"/>
          <p14:tracePt t="104938" x="2692400" y="5473700"/>
          <p14:tracePt t="104954" x="2673350" y="5467350"/>
          <p14:tracePt t="104960" x="2654300" y="5467350"/>
          <p14:tracePt t="104971" x="2635250" y="5467350"/>
          <p14:tracePt t="104990" x="2520950" y="5461000"/>
          <p14:tracePt t="105006" x="2457450" y="5454650"/>
          <p14:tracePt t="105022" x="2419350" y="5448300"/>
          <p14:tracePt t="105039" x="2406650" y="5448300"/>
          <p14:tracePt t="105055" x="2400300" y="5448300"/>
          <p14:tracePt t="105072" x="2387600" y="5441950"/>
          <p14:tracePt t="105087" x="2355850" y="5441950"/>
          <p14:tracePt t="105092" x="2330450" y="5441950"/>
          <p14:tracePt t="105105" x="2292350" y="5441950"/>
          <p14:tracePt t="105108" x="2247900" y="5429250"/>
          <p14:tracePt t="105122" x="2216150" y="5429250"/>
          <p14:tracePt t="105139" x="2044700" y="5410200"/>
          <p14:tracePt t="105154" x="1981200" y="5403850"/>
          <p14:tracePt t="105171" x="1949450" y="5403850"/>
          <p14:tracePt t="105189" x="1917700" y="5397500"/>
          <p14:tracePt t="105205" x="1892300" y="5397500"/>
          <p14:tracePt t="105221" x="1854200" y="5397500"/>
          <p14:tracePt t="105239" x="1784350" y="5397500"/>
          <p14:tracePt t="105253" x="1708150" y="5397500"/>
          <p14:tracePt t="105271" x="1619250" y="5397500"/>
          <p14:tracePt t="105288" x="1562100" y="5397500"/>
          <p14:tracePt t="105304" x="1492250" y="5397500"/>
          <p14:tracePt t="105309" x="1441450" y="5397500"/>
          <p14:tracePt t="105321" x="1397000" y="5397500"/>
          <p14:tracePt t="105338" x="1339850" y="5397500"/>
          <p14:tracePt t="105354" x="1295400" y="5403850"/>
          <p14:tracePt t="105370" x="1270000" y="5410200"/>
          <p14:tracePt t="105388" x="1257300" y="5410200"/>
          <p14:tracePt t="105422" x="1250950" y="5410200"/>
          <p14:tracePt t="105440" x="1225550" y="5410200"/>
          <p14:tracePt t="105456" x="1200150" y="5410200"/>
          <p14:tracePt t="105470" x="1181100" y="5410200"/>
          <p14:tracePt t="105489" x="1168400" y="5410200"/>
          <p14:tracePt t="105504" x="1162050" y="5410200"/>
          <p14:tracePt t="105575" x="1162050" y="5416550"/>
          <p14:tracePt t="105582" x="1162050" y="5429250"/>
          <p14:tracePt t="105594" x="1168400" y="5441950"/>
          <p14:tracePt t="105603" x="1168400" y="5454650"/>
          <p14:tracePt t="105622" x="1181100" y="5486400"/>
          <p14:tracePt t="105638" x="1193800" y="5511800"/>
          <p14:tracePt t="105656" x="1193800" y="5530850"/>
          <p14:tracePt t="105672" x="1200150" y="5543550"/>
          <p14:tracePt t="105688" x="1206500" y="5556250"/>
          <p14:tracePt t="105706" x="1219200" y="5562600"/>
          <p14:tracePt t="105723" x="1225550" y="5575300"/>
          <p14:tracePt t="105740" x="1244600" y="5581650"/>
          <p14:tracePt t="105756" x="1263650" y="5594350"/>
          <p14:tracePt t="105772" x="1301750" y="5600700"/>
          <p14:tracePt t="105789" x="1346200" y="5600700"/>
          <p14:tracePt t="105806" x="1384300" y="5607050"/>
          <p14:tracePt t="105821" x="1422400" y="5613400"/>
          <p14:tracePt t="105841" x="1498600" y="5613400"/>
          <p14:tracePt t="105856" x="1524000" y="5613400"/>
          <p14:tracePt t="105871" x="1600200" y="5613400"/>
          <p14:tracePt t="105889" x="1771650" y="5613400"/>
          <p14:tracePt t="105904" x="1905000" y="5613400"/>
          <p14:tracePt t="105921" x="2044700" y="5607050"/>
          <p14:tracePt t="105939" x="2152650" y="5607050"/>
          <p14:tracePt t="105956" x="2260600" y="5607050"/>
          <p14:tracePt t="105972" x="2349500" y="5607050"/>
          <p14:tracePt t="105989" x="2463800" y="5613400"/>
          <p14:tracePt t="106006" x="2546350" y="5619750"/>
          <p14:tracePt t="106023" x="2609850" y="5619750"/>
          <p14:tracePt t="106040" x="2647950" y="5619750"/>
          <p14:tracePt t="106053" x="2673350" y="5619750"/>
          <p14:tracePt t="106071" x="2698750" y="5619750"/>
          <p14:tracePt t="106088" x="2724150" y="5619750"/>
          <p14:tracePt t="106104" x="2736850" y="5619750"/>
          <p14:tracePt t="106106" x="2743200" y="5619750"/>
          <p14:tracePt t="106127" x="2749550" y="5619750"/>
          <p14:tracePt t="106146" x="2755900" y="5619750"/>
          <p14:tracePt t="106153" x="2762250" y="5619750"/>
          <p14:tracePt t="106179" x="2857500" y="5626100"/>
          <p14:tracePt t="106194" x="2940050" y="5626100"/>
          <p14:tracePt t="106205" x="2978150" y="5619750"/>
          <p14:tracePt t="106220" x="3016250" y="5588000"/>
          <p14:tracePt t="106239" x="3022600" y="5511800"/>
          <p14:tracePt t="106256" x="3009900" y="5473700"/>
          <p14:tracePt t="106273" x="2984500" y="5448300"/>
          <p14:tracePt t="106289" x="2901950" y="5384800"/>
          <p14:tracePt t="106306" x="2762250" y="5346700"/>
          <p14:tracePt t="106327" x="2571750" y="5308600"/>
          <p14:tracePt t="106349" x="2482850" y="5308600"/>
          <p14:tracePt t="106361" x="2470150" y="5308600"/>
          <p14:tracePt t="106375" x="2463800" y="5308600"/>
          <p14:tracePt t="106389" x="2457450" y="5314950"/>
          <p14:tracePt t="106404" x="2432050" y="5321300"/>
          <p14:tracePt t="106424" x="2368550" y="5334000"/>
          <p14:tracePt t="106442" x="2298700" y="5353050"/>
          <p14:tracePt t="106456" x="2228850" y="5372100"/>
          <p14:tracePt t="106471" x="2197100" y="5397500"/>
          <p14:tracePt t="106474" x="2178050" y="5422900"/>
          <p14:tracePt t="106489" x="2165350" y="5441950"/>
          <p14:tracePt t="106507" x="2159000" y="5480050"/>
          <p14:tracePt t="106522" x="2171700" y="5518150"/>
          <p14:tracePt t="106539" x="2203450" y="5568950"/>
          <p14:tracePt t="106553" x="2273300" y="5626100"/>
          <p14:tracePt t="106571" x="2362200" y="5670550"/>
          <p14:tracePt t="106589" x="2463800" y="5695950"/>
          <p14:tracePt t="106605" x="2514600" y="5702300"/>
          <p14:tracePt t="106623" x="2559050" y="5702300"/>
          <p14:tracePt t="106641" x="2578100" y="5670550"/>
          <p14:tracePt t="106653" x="2590800" y="5613400"/>
          <p14:tracePt t="106672" x="2584450" y="5562600"/>
          <p14:tracePt t="106689" x="2540000" y="5499100"/>
          <p14:tracePt t="106705" x="2489200" y="5473700"/>
          <p14:tracePt t="106721" x="2457450" y="5467350"/>
          <p14:tracePt t="106739" x="2444750" y="5467350"/>
          <p14:tracePt t="106772" x="2444750" y="5480050"/>
          <p14:tracePt t="106788" x="2444750" y="5486400"/>
          <p14:tracePt t="106803" x="2444750" y="5492750"/>
          <p14:tracePt t="106848" x="2451100" y="5492750"/>
          <p14:tracePt t="106946" x="2463800" y="5499100"/>
          <p14:tracePt t="106971" x="2533650" y="5537200"/>
          <p14:tracePt t="106993" x="2578100" y="5549900"/>
          <p14:tracePt t="107008" x="2584450" y="5549900"/>
          <p14:tracePt t="107041" x="2559050" y="5537200"/>
          <p14:tracePt t="107056" x="2489200" y="5511800"/>
          <p14:tracePt t="107072" x="2393950" y="5499100"/>
          <p14:tracePt t="107089" x="2260600" y="5499100"/>
          <p14:tracePt t="107104" x="2165350" y="5492750"/>
          <p14:tracePt t="107121" x="2108200" y="5492750"/>
          <p14:tracePt t="107124" x="2089150" y="5492750"/>
          <p14:tracePt t="107139" x="2076450" y="5492750"/>
          <p14:tracePt t="107154" x="2057400" y="5492750"/>
          <p14:tracePt t="107171" x="2032000" y="5492750"/>
          <p14:tracePt t="107188" x="1993900" y="5492750"/>
          <p14:tracePt t="107204" x="1924050" y="5492750"/>
          <p14:tracePt t="107221" x="1860550" y="5492750"/>
          <p14:tracePt t="107240" x="1809750" y="5492750"/>
          <p14:tracePt t="107254" x="1803400" y="5492750"/>
          <p14:tracePt t="107270" x="1778000" y="5492750"/>
          <p14:tracePt t="107287" x="1765300" y="5492750"/>
          <p14:tracePt t="107304" x="1752600" y="5486400"/>
          <p14:tracePt t="107321" x="1727200" y="5486400"/>
          <p14:tracePt t="107339" x="1714500" y="5486400"/>
          <p14:tracePt t="107353" x="1701800" y="5486400"/>
          <p14:tracePt t="107372" x="1682750" y="5486400"/>
          <p14:tracePt t="107389" x="1670050" y="5486400"/>
          <p14:tracePt t="107403" x="1651000" y="5486400"/>
          <p14:tracePt t="107421" x="1619250" y="5486400"/>
          <p14:tracePt t="107437" x="1593850" y="5486400"/>
          <p14:tracePt t="107455" x="1587500" y="5486400"/>
          <p14:tracePt t="107470" x="1581150" y="5486400"/>
          <p14:tracePt t="107486" x="1574800" y="5486400"/>
          <p14:tracePt t="107503" x="1568450" y="5486400"/>
          <p14:tracePt t="107506" x="1555750" y="5486400"/>
          <p14:tracePt t="107522" x="1543050" y="5486400"/>
          <p14:tracePt t="107538" x="1504950" y="5492750"/>
          <p14:tracePt t="107553" x="1466850" y="5505450"/>
          <p14:tracePt t="107571" x="1435100" y="5511800"/>
          <p14:tracePt t="107588" x="1409700" y="5518150"/>
          <p14:tracePt t="107604" x="1397000" y="5524500"/>
          <p14:tracePt t="107621" x="1390650" y="5524500"/>
          <p14:tracePt t="107668" x="1384300" y="5524500"/>
          <p14:tracePt t="107779" x="1384300" y="5530850"/>
          <p14:tracePt t="107795" x="1390650" y="5543550"/>
          <p14:tracePt t="107804" x="1397000" y="5543550"/>
          <p14:tracePt t="107821" x="1409700" y="5549900"/>
          <p14:tracePt t="107840" x="1422400" y="5556250"/>
          <p14:tracePt t="107854" x="1441450" y="5556250"/>
          <p14:tracePt t="107874" x="1466850" y="5556250"/>
          <p14:tracePt t="108122" x="1460500" y="5537200"/>
          <p14:tracePt t="108129" x="1441450" y="5511800"/>
          <p14:tracePt t="108139" x="1428750" y="5486400"/>
          <p14:tracePt t="108155" x="1403350" y="5461000"/>
          <p14:tracePt t="108173" x="1390650" y="5441950"/>
          <p14:tracePt t="108188" x="1384300" y="5435600"/>
          <p14:tracePt t="108204" x="1371600" y="5422900"/>
          <p14:tracePt t="108223" x="1327150" y="5365750"/>
          <p14:tracePt t="108237" x="1314450" y="5334000"/>
          <p14:tracePt t="108254" x="1289050" y="5295900"/>
          <p14:tracePt t="108271" x="1282700" y="5283200"/>
          <p14:tracePt t="108348" x="1282700" y="5276850"/>
          <p14:tracePt t="108374" x="1295400" y="5270500"/>
          <p14:tracePt t="108388" x="1346200" y="5264150"/>
          <p14:tracePt t="108405" x="1441450" y="5245100"/>
          <p14:tracePt t="108422" x="1562100" y="5238750"/>
          <p14:tracePt t="108438" x="1670050" y="5238750"/>
          <p14:tracePt t="108455" x="1778000" y="5238750"/>
          <p14:tracePt t="108470" x="1841500" y="5238750"/>
          <p14:tracePt t="108489" x="1885950" y="5264150"/>
          <p14:tracePt t="108505" x="1911350" y="5295900"/>
          <p14:tracePt t="108522" x="1968500" y="5372100"/>
          <p14:tracePt t="108540" x="2019300" y="5441950"/>
          <p14:tracePt t="108542" x="2038350" y="5467350"/>
          <p14:tracePt t="108556" x="2057400" y="5499100"/>
          <p14:tracePt t="108558" x="2063750" y="5511800"/>
          <p14:tracePt t="108571" x="2063750" y="5524500"/>
          <p14:tracePt t="108589" x="2070100" y="5537200"/>
          <p14:tracePt t="109982" x="2076450" y="5537200"/>
          <p14:tracePt t="109997" x="2101850" y="5562600"/>
          <p14:tracePt t="110010" x="2114550" y="5575300"/>
          <p14:tracePt t="110022" x="2139950" y="5588000"/>
          <p14:tracePt t="110038" x="2165350" y="5600700"/>
          <p14:tracePt t="110054" x="2190750" y="5607050"/>
          <p14:tracePt t="110070" x="2209800" y="5613400"/>
          <p14:tracePt t="110088" x="2235200" y="5613400"/>
          <p14:tracePt t="110103" x="2286000" y="5619750"/>
          <p14:tracePt t="110121" x="2355850" y="5626100"/>
          <p14:tracePt t="110138" x="2540000" y="5638800"/>
          <p14:tracePt t="110153" x="2660650" y="5638800"/>
          <p14:tracePt t="110171" x="2736850" y="5645150"/>
          <p14:tracePt t="110188" x="2774950" y="5645150"/>
          <p14:tracePt t="110205" x="2787650" y="5645150"/>
          <p14:tracePt t="110220" x="2794000" y="5645150"/>
          <p14:tracePt t="110238" x="2800350" y="5645150"/>
          <p14:tracePt t="110255" x="2832100" y="5645150"/>
          <p14:tracePt t="110270" x="2844800" y="5645150"/>
          <p14:tracePt t="110288" x="2908300" y="5645150"/>
          <p14:tracePt t="110305" x="2952750" y="5632450"/>
          <p14:tracePt t="110320" x="2971800" y="5619750"/>
          <p14:tracePt t="110338" x="2990850" y="5588000"/>
          <p14:tracePt t="110354" x="3003550" y="5562600"/>
          <p14:tracePt t="110373" x="2990850" y="5524500"/>
          <p14:tracePt t="110388" x="2959100" y="5499100"/>
          <p14:tracePt t="110404" x="2901950" y="5473700"/>
          <p14:tracePt t="110420" x="2844800" y="5454650"/>
          <p14:tracePt t="110437" x="2787650" y="5429250"/>
          <p14:tracePt t="110455" x="2749550" y="5410200"/>
          <p14:tracePt t="110470" x="2736850" y="5410200"/>
          <p14:tracePt t="110488" x="2724150" y="5397500"/>
          <p14:tracePt t="110504" x="2717800" y="5397500"/>
          <p14:tracePt t="110522" x="2667000" y="5397500"/>
          <p14:tracePt t="110539" x="2628900" y="5397500"/>
          <p14:tracePt t="110553" x="2565400" y="5397500"/>
          <p14:tracePt t="110569" x="2520950" y="5391150"/>
          <p14:tracePt t="110588" x="2482850" y="5391150"/>
          <p14:tracePt t="110591" x="2463800" y="5391150"/>
          <p14:tracePt t="110604" x="2444750" y="5397500"/>
          <p14:tracePt t="110622" x="2419350" y="5397500"/>
          <p14:tracePt t="110638" x="2374900" y="5410200"/>
          <p14:tracePt t="110654" x="2349500" y="5422900"/>
          <p14:tracePt t="110671" x="2317750" y="5441950"/>
          <p14:tracePt t="110687" x="2273300" y="5467350"/>
          <p14:tracePt t="110704" x="2228850" y="5486400"/>
          <p14:tracePt t="110721" x="2197100" y="5511800"/>
          <p14:tracePt t="110739" x="2165350" y="5524500"/>
          <p14:tracePt t="110754" x="2159000" y="5537200"/>
          <p14:tracePt t="110770" x="2152650" y="5543550"/>
          <p14:tracePt t="110789" x="2152650" y="5556250"/>
          <p14:tracePt t="110805" x="2152650" y="5562600"/>
          <p14:tracePt t="110820" x="2165350" y="5594350"/>
          <p14:tracePt t="110837" x="2197100" y="5626100"/>
          <p14:tracePt t="110854" x="2235200" y="5651500"/>
          <p14:tracePt t="110871" x="2273300" y="5664200"/>
          <p14:tracePt t="110874" x="2292350" y="5670550"/>
          <p14:tracePt t="110889" x="2311400" y="5676900"/>
          <p14:tracePt t="110905" x="2336800" y="5676900"/>
          <p14:tracePt t="110921" x="2355850" y="5676900"/>
          <p14:tracePt t="110936" x="2400300" y="5683250"/>
          <p14:tracePt t="110953" x="2476500" y="5683250"/>
          <p14:tracePt t="110959" x="2527300" y="5683250"/>
          <p14:tracePt t="110971" x="2565400" y="5683250"/>
          <p14:tracePt t="110988" x="2635250" y="5676900"/>
          <p14:tracePt t="110991" x="2654300" y="5670550"/>
          <p14:tracePt t="111004" x="2673350" y="5664200"/>
          <p14:tracePt t="111021" x="2692400" y="5645150"/>
          <p14:tracePt t="111039" x="2698750" y="5632450"/>
          <p14:tracePt t="111053" x="2705100" y="5613400"/>
          <p14:tracePt t="111070" x="2711450" y="5575300"/>
          <p14:tracePt t="111088" x="2711450" y="5511800"/>
          <p14:tracePt t="111104" x="2679700" y="5448300"/>
          <p14:tracePt t="111122" x="2660650" y="5416550"/>
          <p14:tracePt t="111124" x="2647950" y="5403850"/>
          <p14:tracePt t="111140" x="2635250" y="5397500"/>
          <p14:tracePt t="111154" x="2628900" y="5391150"/>
          <p14:tracePt t="111171" x="2616200" y="5391150"/>
          <p14:tracePt t="111188" x="2597150" y="5391150"/>
          <p14:tracePt t="111204" x="2565400" y="5410200"/>
          <p14:tracePt t="111208" x="2546350" y="5416550"/>
          <p14:tracePt t="111221" x="2527300" y="5441950"/>
          <p14:tracePt t="111239" x="2489200" y="5499100"/>
          <p14:tracePt t="111254" x="2482850" y="5537200"/>
          <p14:tracePt t="111271" x="2482850" y="5568950"/>
          <p14:tracePt t="111288" x="2533650" y="5600700"/>
          <p14:tracePt t="111302" x="2616200" y="5613400"/>
          <p14:tracePt t="111320" x="2686050" y="5613400"/>
          <p14:tracePt t="111338" x="2717800" y="5613400"/>
          <p14:tracePt t="111913" x="2724150" y="5613400"/>
          <p14:tracePt t="111926" x="2768600" y="5600700"/>
          <p14:tracePt t="111936" x="2781300" y="5600700"/>
          <p14:tracePt t="111954" x="2857500" y="5594350"/>
          <p14:tracePt t="111970" x="2946400" y="5588000"/>
          <p14:tracePt t="111975" x="2971800" y="5581650"/>
          <p14:tracePt t="111987" x="2990850" y="5575300"/>
          <p14:tracePt t="112005" x="3022600" y="5562600"/>
          <p14:tracePt t="112021" x="3028950" y="5562600"/>
          <p14:tracePt t="112039" x="3035300" y="5556250"/>
          <p14:tracePt t="112054" x="3041650" y="5556250"/>
          <p14:tracePt t="112071" x="3054350" y="5556250"/>
          <p14:tracePt t="112087" x="3060700" y="5549900"/>
          <p14:tracePt t="112104" x="3073400" y="5549900"/>
          <p14:tracePt t="112121" x="3098800" y="5549900"/>
          <p14:tracePt t="112138" x="3162300" y="5549900"/>
          <p14:tracePt t="112155" x="3206750" y="5549900"/>
          <p14:tracePt t="112170" x="3238500" y="5549900"/>
          <p14:tracePt t="112188" x="3251200" y="5543550"/>
          <p14:tracePt t="112238" x="3270250" y="5543550"/>
          <p14:tracePt t="112253" x="3333750" y="5543550"/>
          <p14:tracePt t="112271" x="3422650" y="5543550"/>
          <p14:tracePt t="112288" x="3435350" y="5543550"/>
          <p14:tracePt t="112357" x="3448050" y="5543550"/>
          <p14:tracePt t="112364" x="3467100" y="5556250"/>
          <p14:tracePt t="112388" x="3600450" y="5600700"/>
          <p14:tracePt t="112403" x="3676650" y="5613400"/>
          <p14:tracePt t="112421" x="3689350" y="5619750"/>
          <p14:tracePt t="112626" x="3702050" y="5626100"/>
          <p14:tracePt t="112642" x="3733800" y="5626100"/>
          <p14:tracePt t="112655" x="3759200" y="5626100"/>
          <p14:tracePt t="112671" x="3771900" y="5626100"/>
          <p14:tracePt t="112754" x="3771900" y="5613400"/>
          <p14:tracePt t="112762" x="3759200" y="5600700"/>
          <p14:tracePt t="112771" x="3752850" y="5594350"/>
          <p14:tracePt t="112788" x="3746500" y="5588000"/>
          <p14:tracePt t="112804" x="3740150" y="5581650"/>
          <p14:tracePt t="112820" x="3702050" y="5562600"/>
          <p14:tracePt t="112839" x="3676650" y="5556250"/>
          <p14:tracePt t="112853" x="3619500" y="5537200"/>
          <p14:tracePt t="112872" x="3568700" y="5530850"/>
          <p14:tracePt t="112889" x="3511550" y="5518150"/>
          <p14:tracePt t="112904" x="3492500" y="5511800"/>
          <p14:tracePt t="112922" x="3479800" y="5505450"/>
          <p14:tracePt t="112938" x="3460750" y="5499100"/>
          <p14:tracePt t="112955" x="3460750" y="5492750"/>
          <p14:tracePt t="112960" x="3460750" y="5486400"/>
          <p14:tracePt t="112972" x="3454400" y="5480050"/>
          <p14:tracePt t="112988" x="3454400" y="5473700"/>
          <p14:tracePt t="113005" x="3441700" y="5454650"/>
          <p14:tracePt t="113021" x="3429000" y="5441950"/>
          <p14:tracePt t="113038" x="3409950" y="5422900"/>
          <p14:tracePt t="113054" x="3397250" y="5416550"/>
          <p14:tracePt t="113070" x="3384550" y="5410200"/>
          <p14:tracePt t="113124" x="3384550" y="5429250"/>
          <p14:tracePt t="113137" x="3384550" y="5454650"/>
          <p14:tracePt t="113153" x="3384550" y="5486400"/>
          <p14:tracePt t="113170" x="3384550" y="5518150"/>
          <p14:tracePt t="113187" x="3384550" y="5537200"/>
          <p14:tracePt t="113203" x="3384550" y="5543550"/>
          <p14:tracePt t="113270" x="3390900" y="5543550"/>
          <p14:tracePt t="113278" x="3403600" y="5530850"/>
          <p14:tracePt t="113288" x="3435350" y="5524500"/>
          <p14:tracePt t="113305" x="3543300" y="5505450"/>
          <p14:tracePt t="113320" x="3771900" y="5499100"/>
          <p14:tracePt t="113337" x="3981450" y="5499100"/>
          <p14:tracePt t="113353" x="4127500" y="5492750"/>
          <p14:tracePt t="113371" x="4184650" y="5492750"/>
          <p14:tracePt t="113442" x="4191000" y="5492750"/>
          <p14:tracePt t="113450" x="4197350" y="5492750"/>
          <p14:tracePt t="113459" x="4203700" y="5486400"/>
          <p14:tracePt t="113488" x="4210050" y="5480050"/>
          <p14:tracePt t="113505" x="4216400" y="5473700"/>
          <p14:tracePt t="113520" x="4222750" y="5473700"/>
          <p14:tracePt t="113538" x="4241800" y="5473700"/>
          <p14:tracePt t="113552" x="4254500" y="5473700"/>
          <p14:tracePt t="113569" x="4279900" y="5461000"/>
          <p14:tracePt t="113588" x="4298950" y="5448300"/>
          <p14:tracePt t="113603" x="4324350" y="5429250"/>
          <p14:tracePt t="113620" x="4343400" y="5429250"/>
          <p14:tracePt t="113637" x="4349750" y="5422900"/>
          <p14:tracePt t="113653" x="4356100" y="5416550"/>
          <p14:tracePt t="113670" x="4362450" y="5416550"/>
          <p14:tracePt t="113723" x="4368800" y="5416550"/>
          <p14:tracePt t="113741" x="4375150" y="5416550"/>
          <p14:tracePt t="113746" x="4387850" y="5429250"/>
          <p14:tracePt t="113771" x="4387850" y="5441950"/>
          <p14:tracePt t="113788" x="4387850" y="5454650"/>
          <p14:tracePt t="113820" x="4387850" y="5461000"/>
          <p14:tracePt t="113838" x="4381500" y="5461000"/>
          <p14:tracePt t="114531" x="4381500" y="5473700"/>
          <p14:tracePt t="114547" x="4584700" y="5575300"/>
          <p14:tracePt t="114559" x="4743450" y="5638800"/>
          <p14:tracePt t="114571" x="4756150" y="5645150"/>
          <p14:tracePt t="114660" x="4749800" y="5645150"/>
          <p14:tracePt t="114723" x="4743450" y="5626100"/>
          <p14:tracePt t="114731" x="4737100" y="5613400"/>
          <p14:tracePt t="114742" x="4724400" y="5600700"/>
          <p14:tracePt t="114756" x="4692650" y="5562600"/>
          <p14:tracePt t="114772" x="4654550" y="5530850"/>
          <p14:tracePt t="114788" x="4641850" y="5524500"/>
          <p14:tracePt t="114805" x="4635500" y="5518150"/>
          <p14:tracePt t="114820" x="4629150" y="5505450"/>
          <p14:tracePt t="114838" x="4622800" y="5499100"/>
          <p14:tracePt t="114854" x="4622800" y="5492750"/>
          <p14:tracePt t="115008" x="4622800" y="5511800"/>
          <p14:tracePt t="115028" x="4610100" y="5562600"/>
          <p14:tracePt t="115041" x="4610100" y="5568950"/>
          <p14:tracePt t="115053" x="4610100" y="5575300"/>
          <p14:tracePt t="115128" x="4610100" y="5581650"/>
          <p14:tracePt t="115440" x="4616450" y="5581650"/>
          <p14:tracePt t="115453" x="4762500" y="5613400"/>
          <p14:tracePt t="115470" x="4959350" y="5645150"/>
          <p14:tracePt t="115474" x="5035550" y="5651500"/>
          <p14:tracePt t="115489" x="5118100" y="5657850"/>
          <p14:tracePt t="115505" x="5124450" y="5657850"/>
          <p14:tracePt t="115871" x="5175250" y="5657850"/>
          <p14:tracePt t="115882" x="5251450" y="5651500"/>
          <p14:tracePt t="115892" x="5264150" y="5645150"/>
          <p14:tracePt t="115904" x="5270500" y="5645150"/>
          <p14:tracePt t="115921" x="5302250" y="5645150"/>
          <p14:tracePt t="115936" x="5365750" y="5645150"/>
          <p14:tracePt t="115954" x="5397500" y="5645150"/>
          <p14:tracePt t="115969" x="5403850" y="5645150"/>
          <p14:tracePt t="116002" x="5403850" y="5638800"/>
          <p14:tracePt t="116021" x="5410200" y="5638800"/>
          <p14:tracePt t="116037" x="5422900" y="5632450"/>
          <p14:tracePt t="116053" x="5461000" y="5626100"/>
          <p14:tracePt t="116069" x="5486400" y="5607050"/>
          <p14:tracePt t="116088" x="5511800" y="5600700"/>
          <p14:tracePt t="116101" x="5530850" y="5600700"/>
          <p14:tracePt t="116120" x="5575300" y="5600700"/>
          <p14:tracePt t="116138" x="5683250" y="5607050"/>
          <p14:tracePt t="116155" x="5759450" y="5613400"/>
          <p14:tracePt t="116171" x="5803900" y="5613400"/>
          <p14:tracePt t="116188" x="5829300" y="5607050"/>
          <p14:tracePt t="116204" x="5835650" y="5607050"/>
          <p14:tracePt t="116220" x="5848350" y="5600700"/>
          <p14:tracePt t="116237" x="5886450" y="5594350"/>
          <p14:tracePt t="116254" x="5937250" y="5581650"/>
          <p14:tracePt t="116270" x="5994400" y="5568950"/>
          <p14:tracePt t="116274" x="6013450" y="5556250"/>
          <p14:tracePt t="116288" x="6045200" y="5537200"/>
          <p14:tracePt t="116303" x="6051550" y="5511800"/>
          <p14:tracePt t="116308" x="6057900" y="5486400"/>
          <p14:tracePt t="116320" x="6057900" y="5454650"/>
          <p14:tracePt t="116338" x="6026150" y="5384800"/>
          <p14:tracePt t="116353" x="5988050" y="5340350"/>
          <p14:tracePt t="116371" x="5943600" y="5308600"/>
          <p14:tracePt t="116387" x="5899150" y="5289550"/>
          <p14:tracePt t="116404" x="5873750" y="5276850"/>
          <p14:tracePt t="116421" x="5835650" y="5270500"/>
          <p14:tracePt t="116437" x="5765800" y="5264150"/>
          <p14:tracePt t="116453" x="5670550" y="5257800"/>
          <p14:tracePt t="116470" x="5556250" y="5257800"/>
          <p14:tracePt t="116487" x="5473700" y="5270500"/>
          <p14:tracePt t="116505" x="5346700" y="5302250"/>
          <p14:tracePt t="116521" x="5289550" y="5327650"/>
          <p14:tracePt t="116538" x="5257800" y="5353050"/>
          <p14:tracePt t="116554" x="5232400" y="5397500"/>
          <p14:tracePt t="116570" x="5213350" y="5435600"/>
          <p14:tracePt t="116588" x="5207000" y="5480050"/>
          <p14:tracePt t="116591" x="5207000" y="5499100"/>
          <p14:tracePt t="116604" x="5207000" y="5530850"/>
          <p14:tracePt t="116620" x="5219700" y="5575300"/>
          <p14:tracePt t="116638" x="5251450" y="5619750"/>
          <p14:tracePt t="116654" x="5270500" y="5638800"/>
          <p14:tracePt t="116670" x="5314950" y="5657850"/>
          <p14:tracePt t="116687" x="5353050" y="5676900"/>
          <p14:tracePt t="116704" x="5410200" y="5715000"/>
          <p14:tracePt t="116720" x="5480050" y="5746750"/>
          <p14:tracePt t="116737" x="5556250" y="5759450"/>
          <p14:tracePt t="116753" x="5613400" y="5759450"/>
          <p14:tracePt t="116771" x="5676900" y="5753100"/>
          <p14:tracePt t="116787" x="5715000" y="5740400"/>
          <p14:tracePt t="116803" x="5753100" y="5727700"/>
          <p14:tracePt t="116820" x="5797550" y="5721350"/>
          <p14:tracePt t="116837" x="5822950" y="5702300"/>
          <p14:tracePt t="116854" x="5854700" y="5683250"/>
          <p14:tracePt t="116870" x="5873750" y="5632450"/>
          <p14:tracePt t="116888" x="5892800" y="5524500"/>
          <p14:tracePt t="116903" x="5892800" y="5473700"/>
          <p14:tracePt t="116921" x="5867400" y="5410200"/>
          <p14:tracePt t="116937" x="5829300" y="5372100"/>
          <p14:tracePt t="116954" x="5778500" y="5346700"/>
          <p14:tracePt t="116959" x="5740400" y="5327650"/>
          <p14:tracePt t="116970" x="5708650" y="5314950"/>
          <p14:tracePt t="116986" x="5619750" y="5308600"/>
          <p14:tracePt t="117003" x="5499100" y="5308600"/>
          <p14:tracePt t="117021" x="5410200" y="5314950"/>
          <p14:tracePt t="117037" x="5378450" y="5334000"/>
          <p14:tracePt t="117053" x="5372100" y="5359400"/>
          <p14:tracePt t="117070" x="5372100" y="5384800"/>
          <p14:tracePt t="117088" x="5372100" y="5416550"/>
          <p14:tracePt t="117091" x="5372100" y="5422900"/>
          <p14:tracePt t="117102" x="5372100" y="5429250"/>
          <p14:tracePt t="117120" x="5378450" y="5435600"/>
          <p14:tracePt t="117137" x="5397500" y="5448300"/>
          <p14:tracePt t="117153" x="5410200" y="5454650"/>
          <p14:tracePt t="117171" x="5410200" y="5461000"/>
          <p14:tracePt t="117187" x="5416550" y="5461000"/>
          <p14:tracePt t="117958" x="5448300" y="5486400"/>
          <p14:tracePt t="117968" x="5492750" y="5505450"/>
          <p14:tracePt t="117988" x="5549900" y="5537200"/>
          <p14:tracePt t="118004" x="5575300" y="5549900"/>
          <p14:tracePt t="118020" x="5581650" y="5556250"/>
          <p14:tracePt t="118177" x="5588000" y="5556250"/>
          <p14:tracePt t="118318" x="5600700" y="5549900"/>
          <p14:tracePt t="118349" x="5600700" y="5543550"/>
          <p14:tracePt t="118356" x="5607050" y="5518150"/>
          <p14:tracePt t="118370" x="5613400" y="5505450"/>
          <p14:tracePt t="118388" x="5638800" y="5467350"/>
          <p14:tracePt t="118404" x="5664200" y="5429250"/>
          <p14:tracePt t="118420" x="5683250" y="5403850"/>
          <p14:tracePt t="118436" x="5695950" y="5403850"/>
          <p14:tracePt t="118454" x="5702300" y="5391150"/>
          <p14:tracePt t="118469" x="5715000" y="5384800"/>
          <p14:tracePt t="118485" x="5734050" y="5384800"/>
          <p14:tracePt t="118505" x="5772150" y="5378450"/>
          <p14:tracePt t="118519" x="5791200" y="5378450"/>
          <p14:tracePt t="118538" x="5861050" y="5372100"/>
          <p14:tracePt t="118552" x="5905500" y="5365750"/>
          <p14:tracePt t="118569" x="5949950" y="5365750"/>
          <p14:tracePt t="118588" x="5988050" y="5365750"/>
          <p14:tracePt t="118603" x="6019800" y="5365750"/>
          <p14:tracePt t="118619" x="6045200" y="5365750"/>
          <p14:tracePt t="118638" x="6070600" y="5365750"/>
          <p14:tracePt t="118653" x="6096000" y="5365750"/>
          <p14:tracePt t="118670" x="6134100" y="5372100"/>
          <p14:tracePt t="118686" x="6172200" y="5391150"/>
          <p14:tracePt t="118703" x="6216650" y="5403850"/>
          <p14:tracePt t="118720" x="6248400" y="5410200"/>
          <p14:tracePt t="118723" x="6261100" y="5416550"/>
          <p14:tracePt t="118737" x="6273800" y="5416550"/>
          <p14:tracePt t="118755" x="6299200" y="5422900"/>
          <p14:tracePt t="118770" x="6311900" y="5429250"/>
          <p14:tracePt t="118788" x="6330950" y="5435600"/>
          <p14:tracePt t="118803" x="6330950" y="5441950"/>
          <p14:tracePt t="118819" x="6337300" y="5448300"/>
          <p14:tracePt t="118853" x="6343650" y="5454650"/>
          <p14:tracePt t="118869" x="6343650" y="5461000"/>
          <p14:tracePt t="118887" x="6350000" y="5467350"/>
          <p14:tracePt t="119070" x="6356350" y="5467350"/>
          <p14:tracePt t="119079" x="6369050" y="5461000"/>
          <p14:tracePt t="119091" x="6407150" y="5461000"/>
          <p14:tracePt t="119103" x="6438900" y="5461000"/>
          <p14:tracePt t="119120" x="6496050" y="5461000"/>
          <p14:tracePt t="119124" x="6527800" y="5461000"/>
          <p14:tracePt t="119137" x="6559550" y="5461000"/>
          <p14:tracePt t="119154" x="6572250" y="5461000"/>
          <p14:tracePt t="119171" x="6572250" y="5467350"/>
          <p14:tracePt t="119186" x="6578600" y="5473700"/>
          <p14:tracePt t="119203" x="6584950" y="5480050"/>
          <p14:tracePt t="119220" x="6591300" y="5486400"/>
          <p14:tracePt t="119237" x="6597650" y="5492750"/>
          <p14:tracePt t="119253" x="6597650" y="5499100"/>
          <p14:tracePt t="119271" x="6604000" y="5505450"/>
          <p14:tracePt t="119690" x="6616700" y="5505450"/>
          <p14:tracePt t="119706" x="6642100" y="5505450"/>
          <p14:tracePt t="119718" x="6667500" y="5492750"/>
          <p14:tracePt t="119736" x="6673850" y="5486400"/>
          <p14:tracePt t="119771" x="6686550" y="5467350"/>
          <p14:tracePt t="119785" x="6686550" y="5461000"/>
          <p14:tracePt t="119804" x="6692900" y="5448300"/>
          <p14:tracePt t="119821" x="6692900" y="5435600"/>
          <p14:tracePt t="119836" x="6680200" y="5410200"/>
          <p14:tracePt t="119853" x="6654800" y="5391150"/>
          <p14:tracePt t="119870" x="6623050" y="5378450"/>
          <p14:tracePt t="119886" x="6591300" y="5372100"/>
          <p14:tracePt t="119904" x="6559550" y="5365750"/>
          <p14:tracePt t="119921" x="6540500" y="5365750"/>
          <p14:tracePt t="119937" x="6534150" y="5365750"/>
          <p14:tracePt t="119954" x="6521450" y="5359400"/>
          <p14:tracePt t="119970" x="6496050" y="5353050"/>
          <p14:tracePt t="119987" x="6457950" y="5353050"/>
          <p14:tracePt t="120006" x="6381750" y="5340350"/>
          <p14:tracePt t="120019" x="6356350" y="5334000"/>
          <p14:tracePt t="120036" x="6330950" y="5327650"/>
          <p14:tracePt t="120052" x="6292850" y="5314950"/>
          <p14:tracePt t="120069" x="6267450" y="5308600"/>
          <p14:tracePt t="120086" x="6223000" y="5308600"/>
          <p14:tracePt t="120103" x="6165850" y="5308600"/>
          <p14:tracePt t="120121" x="6083300" y="5308600"/>
          <p14:tracePt t="120138" x="5880100" y="5308600"/>
          <p14:tracePt t="120153" x="5740400" y="5308600"/>
          <p14:tracePt t="120171" x="5619750" y="5308600"/>
          <p14:tracePt t="120187" x="5568950" y="5308600"/>
          <p14:tracePt t="120203" x="5537200" y="5308600"/>
          <p14:tracePt t="120219" x="5524500" y="5308600"/>
          <p14:tracePt t="120238" x="5511800" y="5314950"/>
          <p14:tracePt t="120241" x="5499100" y="5321300"/>
          <p14:tracePt t="120254" x="5492750" y="5327650"/>
          <p14:tracePt t="120271" x="5416550" y="5353050"/>
          <p14:tracePt t="120288" x="5353050" y="5365750"/>
          <p14:tracePt t="120304" x="5302250" y="5384800"/>
          <p14:tracePt t="120320" x="5270500" y="5410200"/>
          <p14:tracePt t="120336" x="5238750" y="5429250"/>
          <p14:tracePt t="120340" x="5232400" y="5429250"/>
          <p14:tracePt t="120354" x="5213350" y="5448300"/>
          <p14:tracePt t="120371" x="5194300" y="5467350"/>
          <p14:tracePt t="120386" x="5187950" y="5492750"/>
          <p14:tracePt t="120404" x="5187950" y="5524500"/>
          <p14:tracePt t="120421" x="5187950" y="5549900"/>
          <p14:tracePt t="120436" x="5194300" y="5568950"/>
          <p14:tracePt t="120454" x="5207000" y="5600700"/>
          <p14:tracePt t="120470" x="5226050" y="5626100"/>
          <p14:tracePt t="120486" x="5245100" y="5645150"/>
          <p14:tracePt t="120504" x="5270500" y="5664200"/>
          <p14:tracePt t="120520" x="5302250" y="5683250"/>
          <p14:tracePt t="120538" x="5372100" y="5708650"/>
          <p14:tracePt t="120554" x="5403850" y="5715000"/>
          <p14:tracePt t="120570" x="5429250" y="5715000"/>
          <p14:tracePt t="120588" x="5448300" y="5727700"/>
          <p14:tracePt t="120603" x="5461000" y="5727700"/>
          <p14:tracePt t="120621" x="5480050" y="5734050"/>
          <p14:tracePt t="120637" x="5505450" y="5746750"/>
          <p14:tracePt t="120654" x="5537200" y="5746750"/>
          <p14:tracePt t="120671" x="5556250" y="5746750"/>
          <p14:tracePt t="120687" x="5588000" y="5759450"/>
          <p14:tracePt t="120703" x="5632450" y="5759450"/>
          <p14:tracePt t="120720" x="5689600" y="5765800"/>
          <p14:tracePt t="120737" x="5765800" y="5778500"/>
          <p14:tracePt t="120741" x="5797550" y="5784850"/>
          <p14:tracePt t="120754" x="5835650" y="5784850"/>
          <p14:tracePt t="120771" x="5899150" y="5791200"/>
          <p14:tracePt t="120788" x="5969000" y="5803900"/>
          <p14:tracePt t="120804" x="6038850" y="5816600"/>
          <p14:tracePt t="120819" x="6140450" y="5822950"/>
          <p14:tracePt t="120837" x="6280150" y="5829300"/>
          <p14:tracePt t="120853" x="6432550" y="5829300"/>
          <p14:tracePt t="120870" x="6572250" y="5822950"/>
          <p14:tracePt t="120885" x="6686550" y="5816600"/>
          <p14:tracePt t="120903" x="6781800" y="5797550"/>
          <p14:tracePt t="120921" x="6794500" y="5791200"/>
          <p14:tracePt t="120936" x="6807200" y="5784850"/>
          <p14:tracePt t="120953" x="6807200" y="5753100"/>
          <p14:tracePt t="120970" x="6819900" y="5721350"/>
          <p14:tracePt t="120987" x="6819900" y="5695950"/>
          <p14:tracePt t="121004" x="6826250" y="5664200"/>
          <p14:tracePt t="121019" x="6826250" y="5638800"/>
          <p14:tracePt t="121037" x="6813550" y="5600700"/>
          <p14:tracePt t="121054" x="6794500" y="5581650"/>
          <p14:tracePt t="121070" x="6756400" y="5549900"/>
          <p14:tracePt t="121086" x="6705600" y="5518150"/>
          <p14:tracePt t="121102" x="6642100" y="5480050"/>
          <p14:tracePt t="121121" x="6629400" y="5467350"/>
          <p14:tracePt t="121136" x="6610350" y="5448300"/>
          <p14:tracePt t="121154" x="6578600" y="5422900"/>
          <p14:tracePt t="121170" x="6553200" y="5416550"/>
          <p14:tracePt t="121187" x="6515100" y="5416550"/>
          <p14:tracePt t="121204" x="6470650" y="5403850"/>
          <p14:tracePt t="121220" x="6388100" y="5384800"/>
          <p14:tracePt t="121236" x="6273800" y="5365750"/>
          <p14:tracePt t="121254" x="6153150" y="5340350"/>
          <p14:tracePt t="121269" x="6019800" y="5321300"/>
          <p14:tracePt t="121288" x="5892800" y="5308600"/>
          <p14:tracePt t="121303" x="5848350" y="5308600"/>
          <p14:tracePt t="121320" x="5791200" y="5314950"/>
          <p14:tracePt t="121337" x="5708650" y="5314950"/>
          <p14:tracePt t="121354" x="5619750" y="5314950"/>
          <p14:tracePt t="121357" x="5575300" y="5314950"/>
          <p14:tracePt t="121369" x="5518150" y="5314950"/>
          <p14:tracePt t="121387" x="5365750" y="5334000"/>
          <p14:tracePt t="121404" x="5295900" y="5353050"/>
          <p14:tracePt t="121420" x="5264150" y="5372100"/>
          <p14:tracePt t="121436" x="5245100" y="5378450"/>
          <p14:tracePt t="121453" x="5219700" y="5384800"/>
          <p14:tracePt t="121469" x="5207000" y="5391150"/>
          <p14:tracePt t="121487" x="5194300" y="5397500"/>
          <p14:tracePt t="121503" x="5194300" y="5403850"/>
          <p14:tracePt t="121521" x="5187950" y="5422900"/>
          <p14:tracePt t="121536" x="5187950" y="5429250"/>
          <p14:tracePt t="121553" x="5187950" y="5435600"/>
          <p14:tracePt t="122575" x="5175250" y="5435600"/>
          <p14:tracePt t="122582" x="5156200" y="5422900"/>
          <p14:tracePt t="122591" x="5143500" y="5416550"/>
          <p14:tracePt t="122601" x="5137150" y="5410200"/>
          <p14:tracePt t="122621" x="5130800" y="5397500"/>
          <p14:tracePt t="122637" x="5105400" y="5384800"/>
          <p14:tracePt t="122653" x="5086350" y="5378450"/>
          <p14:tracePt t="122671" x="5054600" y="5365750"/>
          <p14:tracePt t="122686" x="5022850" y="5353050"/>
          <p14:tracePt t="122702" x="4991100" y="5346700"/>
          <p14:tracePt t="122720" x="4953000" y="5327650"/>
          <p14:tracePt t="122737" x="4921250" y="5327650"/>
          <p14:tracePt t="122754" x="4902200" y="5321300"/>
          <p14:tracePt t="122770" x="4870450" y="5321300"/>
          <p14:tracePt t="122773" x="4864100" y="5321300"/>
          <p14:tracePt t="122788" x="4851400" y="5321300"/>
          <p14:tracePt t="122803" x="4838700" y="5321300"/>
          <p14:tracePt t="122820" x="4832350" y="5327650"/>
          <p14:tracePt t="122837" x="4813300" y="5334000"/>
          <p14:tracePt t="122852" x="4794250" y="5346700"/>
          <p14:tracePt t="122870" x="4768850" y="5359400"/>
          <p14:tracePt t="122887" x="4749800" y="5391150"/>
          <p14:tracePt t="122903" x="4749800" y="5410200"/>
          <p14:tracePt t="122921" x="4749800" y="5429250"/>
          <p14:tracePt t="122936" x="4743450" y="5454650"/>
          <p14:tracePt t="122953" x="4749800" y="5499100"/>
          <p14:tracePt t="122968" x="4768850" y="5537200"/>
          <p14:tracePt t="122986" x="4787900" y="5568950"/>
          <p14:tracePt t="122990" x="4787900" y="5575300"/>
          <p14:tracePt t="123004" x="4794250" y="5581650"/>
          <p14:tracePt t="123021" x="4813300" y="5600700"/>
          <p14:tracePt t="123038" x="4838700" y="5613400"/>
          <p14:tracePt t="123054" x="4870450" y="5638800"/>
          <p14:tracePt t="123070" x="4902200" y="5657850"/>
          <p14:tracePt t="123087" x="4933950" y="5676900"/>
          <p14:tracePt t="123104" x="4953000" y="5689600"/>
          <p14:tracePt t="123120" x="4984750" y="5689600"/>
          <p14:tracePt t="123137" x="5035550" y="5695950"/>
          <p14:tracePt t="123153" x="5073650" y="5708650"/>
          <p14:tracePt t="123172" x="5105400" y="5715000"/>
          <p14:tracePt t="123186" x="5137150" y="5715000"/>
          <p14:tracePt t="123203" x="5156200" y="5715000"/>
          <p14:tracePt t="123218" x="5175250" y="5715000"/>
          <p14:tracePt t="123236" x="5200650" y="5715000"/>
          <p14:tracePt t="123253" x="5251450" y="5689600"/>
          <p14:tracePt t="123270" x="5289550" y="5670550"/>
          <p14:tracePt t="123287" x="5302250" y="5645150"/>
          <p14:tracePt t="123304" x="5302250" y="5632450"/>
          <p14:tracePt t="123319" x="5302250" y="5619750"/>
          <p14:tracePt t="123336" x="5302250" y="5607050"/>
          <p14:tracePt t="123353" x="5302250" y="5588000"/>
          <p14:tracePt t="123370" x="5295900" y="5562600"/>
          <p14:tracePt t="123386" x="5276850" y="5530850"/>
          <p14:tracePt t="123389" x="5257800" y="5511800"/>
          <p14:tracePt t="123404" x="5213350" y="5486400"/>
          <p14:tracePt t="123421" x="5187950" y="5461000"/>
          <p14:tracePt t="123436" x="5175250" y="5454650"/>
          <p14:tracePt t="123453" x="5162550" y="5448300"/>
          <p14:tracePt t="123470" x="5156200" y="5441950"/>
          <p14:tracePt t="123486" x="5137150" y="5441950"/>
          <p14:tracePt t="123504" x="5099050" y="5429250"/>
          <p14:tracePt t="123519" x="5035550" y="5416550"/>
          <p14:tracePt t="123538" x="4921250" y="5391150"/>
          <p14:tracePt t="123552" x="4857750" y="5384800"/>
          <p14:tracePt t="123570" x="4813300" y="5384800"/>
          <p14:tracePt t="123587" x="4800600" y="5384800"/>
          <p14:tracePt t="123602" x="4794250" y="5384800"/>
          <p14:tracePt t="123620" x="4787900" y="5391150"/>
          <p14:tracePt t="123636" x="4768850" y="5403850"/>
          <p14:tracePt t="123653" x="4743450" y="5454650"/>
          <p14:tracePt t="123671" x="4724400" y="5499100"/>
          <p14:tracePt t="123686" x="4718050" y="5537200"/>
          <p14:tracePt t="123702" x="4718050" y="5575300"/>
          <p14:tracePt t="123720" x="4724400" y="5594350"/>
          <p14:tracePt t="123736" x="4743450" y="5607050"/>
          <p14:tracePt t="123753" x="4787900" y="5613400"/>
          <p14:tracePt t="123757" x="4838700" y="5613400"/>
          <p14:tracePt t="123770" x="4895850" y="5613400"/>
          <p14:tracePt t="123788" x="5105400" y="5613400"/>
          <p14:tracePt t="123802" x="5219700" y="5594350"/>
          <p14:tracePt t="123820" x="5276850" y="5562600"/>
          <p14:tracePt t="123835" x="5295900" y="5549900"/>
          <p14:tracePt t="123889" x="5295900" y="5543550"/>
          <p14:tracePt t="123902" x="5295900" y="5537200"/>
          <p14:tracePt t="123980" x="5295900" y="5530850"/>
          <p14:tracePt t="125497" x="5264150" y="5530850"/>
          <p14:tracePt t="125504" x="5149850" y="5530850"/>
          <p14:tracePt t="125520" x="5067300" y="5530850"/>
          <p14:tracePt t="125536" x="4946650" y="5530850"/>
          <p14:tracePt t="125552" x="4635500" y="5518150"/>
          <p14:tracePt t="125568" x="4425950" y="5486400"/>
          <p14:tracePt t="125587" x="4330700" y="5480050"/>
          <p14:tracePt t="125602" x="4298950" y="5480050"/>
          <p14:tracePt t="125620" x="4279900" y="5480050"/>
          <p14:tracePt t="125623" x="4273550" y="5480050"/>
          <p14:tracePt t="125638" x="4267200" y="5480050"/>
          <p14:tracePt t="125746" x="4260850" y="5480050"/>
          <p14:tracePt t="125772" x="4248150" y="5480050"/>
          <p14:tracePt t="125778" x="4235450" y="5473700"/>
          <p14:tracePt t="125804" x="4203700" y="5473700"/>
          <p14:tracePt t="125820" x="4191000" y="5467350"/>
          <p14:tracePt t="125836" x="4184650" y="5461000"/>
          <p14:tracePt t="125852" x="4178300" y="5461000"/>
          <p14:tracePt t="125871" x="4178300" y="5454650"/>
          <p14:tracePt t="125887" x="4171950" y="5448300"/>
          <p14:tracePt t="125902" x="4159250" y="5448300"/>
          <p14:tracePt t="125922" x="4076700" y="5435600"/>
          <p14:tracePt t="125936" x="4038600" y="5435600"/>
          <p14:tracePt t="125954" x="3987800" y="5435600"/>
          <p14:tracePt t="125968" x="3962400" y="5435600"/>
          <p14:tracePt t="125986" x="3949700" y="5435600"/>
          <p14:tracePt t="126004" x="3943350" y="5435600"/>
          <p14:tracePt t="126018" x="3937000" y="5435600"/>
          <p14:tracePt t="126037" x="3924300" y="5435600"/>
          <p14:tracePt t="126052" x="3892550" y="5435600"/>
          <p14:tracePt t="126069" x="3854450" y="5435600"/>
          <p14:tracePt t="126086" x="3822700" y="5435600"/>
          <p14:tracePt t="126102" x="3803650" y="5435600"/>
          <p14:tracePt t="126118" x="3797300" y="5435600"/>
          <p14:tracePt t="126170" x="3784600" y="5435600"/>
          <p14:tracePt t="126186" x="3752850" y="5435600"/>
          <p14:tracePt t="126203" x="3714750" y="5435600"/>
          <p14:tracePt t="126220" x="3683000" y="5429250"/>
          <p14:tracePt t="126236" x="3663950" y="5429250"/>
          <p14:tracePt t="126239" x="3657600" y="5429250"/>
          <p14:tracePt t="126254" x="3644900" y="5429250"/>
          <p14:tracePt t="126269" x="3638550" y="5429250"/>
          <p14:tracePt t="126285" x="3619500" y="5429250"/>
          <p14:tracePt t="126302" x="3581400" y="5422900"/>
          <p14:tracePt t="126319" x="3536950" y="5416550"/>
          <p14:tracePt t="126337" x="3511550" y="5416550"/>
          <p14:tracePt t="126352" x="3505200" y="5416550"/>
          <p14:tracePt t="126370" x="3498850" y="5416550"/>
          <p14:tracePt t="126410" x="3492500" y="5416550"/>
          <p14:tracePt t="126450" x="3486150" y="5416550"/>
          <p14:tracePt t="126473" x="3486150" y="5422900"/>
          <p14:tracePt t="126490" x="3479800" y="5422900"/>
          <p14:tracePt t="126506" x="3473450" y="5422900"/>
          <p14:tracePt t="126681" x="3473450" y="5429250"/>
          <p14:tracePt t="126695" x="3473450" y="5448300"/>
          <p14:tracePt t="126705" x="3473450" y="5454650"/>
          <p14:tracePt t="126719" x="3473450" y="5473700"/>
          <p14:tracePt t="126736" x="3473450" y="5486400"/>
          <p14:tracePt t="126753" x="3473450" y="5505450"/>
          <p14:tracePt t="126769" x="3473450" y="5524500"/>
          <p14:tracePt t="126787" x="3473450" y="5530850"/>
          <p14:tracePt t="126802" x="3473450" y="5543550"/>
          <p14:tracePt t="126864" x="3473450" y="5549900"/>
          <p14:tracePt t="126918" x="3479800" y="5549900"/>
          <p14:tracePt t="126981" x="3479800" y="5556250"/>
          <p14:tracePt t="127024" x="3486150" y="5556250"/>
          <p14:tracePt t="127032" x="3511550" y="5556250"/>
          <p14:tracePt t="127042" x="3562350" y="5556250"/>
          <p14:tracePt t="127044" x="3625850" y="5556250"/>
          <p14:tracePt t="127052" x="3683000" y="5556250"/>
          <p14:tracePt t="127069" x="3835400" y="5549900"/>
          <p14:tracePt t="127087" x="3987800" y="5543550"/>
          <p14:tracePt t="127102" x="4089400" y="5543550"/>
          <p14:tracePt t="127119" x="4165600" y="5543550"/>
          <p14:tracePt t="127136" x="4235450" y="5549900"/>
          <p14:tracePt t="127152" x="4298950" y="5549900"/>
          <p14:tracePt t="127170" x="4381500" y="5549900"/>
          <p14:tracePt t="127184" x="4432300" y="5556250"/>
          <p14:tracePt t="127202" x="4514850" y="5568950"/>
          <p14:tracePt t="127220" x="4622800" y="5575300"/>
          <p14:tracePt t="127236" x="4749800" y="5588000"/>
          <p14:tracePt t="127253" x="4870450" y="5594350"/>
          <p14:tracePt t="127256" x="4927600" y="5594350"/>
          <p14:tracePt t="127270" x="4972050" y="5600700"/>
          <p14:tracePt t="127286" x="5029200" y="5600700"/>
          <p14:tracePt t="127304" x="5099050" y="5619750"/>
          <p14:tracePt t="127320" x="5162550" y="5638800"/>
          <p14:tracePt t="127336" x="5257800" y="5657850"/>
          <p14:tracePt t="127351" x="5353050" y="5657850"/>
          <p14:tracePt t="127371" x="5429250" y="5664200"/>
          <p14:tracePt t="127385" x="5505450" y="5670550"/>
          <p14:tracePt t="127402" x="5575300" y="5676900"/>
          <p14:tracePt t="127421" x="5772150" y="5702300"/>
          <p14:tracePt t="127436" x="5930900" y="5715000"/>
          <p14:tracePt t="127452" x="6051550" y="5715000"/>
          <p14:tracePt t="127469" x="6134100" y="5715000"/>
          <p14:tracePt t="127486" x="6184900" y="5715000"/>
          <p14:tracePt t="127503" x="6242050" y="5715000"/>
          <p14:tracePt t="127506" x="6273800" y="5708650"/>
          <p14:tracePt t="127519" x="6299200" y="5708650"/>
          <p14:tracePt t="127537" x="6432550" y="5708650"/>
          <p14:tracePt t="127552" x="6483350" y="5708650"/>
          <p14:tracePt t="127569" x="6502400" y="5708650"/>
          <p14:tracePt t="127602" x="6502400" y="5702300"/>
          <p14:tracePt t="127636" x="6515100" y="5702300"/>
          <p14:tracePt t="127654" x="6540500" y="5702300"/>
          <p14:tracePt t="127670" x="6546850" y="5702300"/>
          <p14:tracePt t="127687" x="6559550" y="5695950"/>
          <p14:tracePt t="127701" x="6572250" y="5689600"/>
          <p14:tracePt t="127720" x="6591300" y="5670550"/>
          <p14:tracePt t="127736" x="6597650" y="5657850"/>
          <p14:tracePt t="127753" x="6597650" y="5638800"/>
          <p14:tracePt t="127769" x="6604000" y="5594350"/>
          <p14:tracePt t="127786" x="6597650" y="5524500"/>
          <p14:tracePt t="127802" x="6553200" y="5391150"/>
          <p14:tracePt t="127819" x="6546850" y="5359400"/>
          <p14:tracePt t="127837" x="6540500" y="5359400"/>
          <p14:tracePt t="128505" x="6534150" y="5359400"/>
          <p14:tracePt t="128513" x="6515100" y="5359400"/>
          <p14:tracePt t="128525" x="6483350" y="5359400"/>
          <p14:tracePt t="128536" x="6445250" y="5378450"/>
          <p14:tracePt t="128552" x="6203950" y="5454650"/>
          <p14:tracePt t="128570" x="5854700" y="5518150"/>
          <p14:tracePt t="128586" x="5511800" y="5543550"/>
          <p14:tracePt t="128602" x="5238750" y="5543550"/>
          <p14:tracePt t="128620" x="5105400" y="5556250"/>
          <p14:tracePt t="128636" x="5048250" y="5556250"/>
          <p14:tracePt t="128653" x="5010150" y="5556250"/>
          <p14:tracePt t="128670" x="4933950" y="5556250"/>
          <p14:tracePt t="128686" x="4832350" y="5556250"/>
          <p14:tracePt t="128702" x="4679950" y="5556250"/>
          <p14:tracePt t="128719" x="4546600" y="5568950"/>
          <p14:tracePt t="128736" x="4502150" y="5588000"/>
          <p14:tracePt t="128752" x="4483100" y="5588000"/>
          <p14:tracePt t="128755" x="4464050" y="5594350"/>
          <p14:tracePt t="128770" x="4445000" y="5594350"/>
          <p14:tracePt t="128787" x="4387850" y="5594350"/>
          <p14:tracePt t="128803" x="4203700" y="5575300"/>
          <p14:tracePt t="128820" x="4089400" y="5562600"/>
          <p14:tracePt t="128836" x="4038600" y="5562600"/>
          <p14:tracePt t="128851" x="4032250" y="5562600"/>
          <p14:tracePt t="128885" x="4019550" y="5562600"/>
          <p14:tracePt t="128903" x="3994150" y="5562600"/>
          <p14:tracePt t="128919" x="3987800" y="5562600"/>
          <p14:tracePt t="128934" x="3981450" y="5562600"/>
          <p14:tracePt t="128953" x="3975100" y="5562600"/>
          <p14:tracePt t="128986" x="3949700" y="5562600"/>
          <p14:tracePt t="129002" x="3886200" y="5556250"/>
          <p14:tracePt t="129006" x="3854450" y="5549900"/>
          <p14:tracePt t="129019" x="3816350" y="5537200"/>
          <p14:tracePt t="129037" x="3708400" y="5518150"/>
          <p14:tracePt t="129053" x="3695700" y="5518150"/>
          <p14:tracePt t="129343" x="3695700" y="5511800"/>
          <p14:tracePt t="129359" x="3689350" y="5499100"/>
          <p14:tracePt t="129376" x="3644900" y="5454650"/>
          <p14:tracePt t="129386" x="3600450" y="5422900"/>
          <p14:tracePt t="129403" x="3505200" y="5359400"/>
          <p14:tracePt t="129420" x="3479800" y="5353050"/>
          <p14:tracePt t="129437" x="3467100" y="5346700"/>
          <p14:tracePt t="129490" x="3460750" y="5346700"/>
          <p14:tracePt t="129502" x="3454400" y="5340350"/>
          <p14:tracePt t="129520" x="3403600" y="5334000"/>
          <p14:tracePt t="129537" x="3333750" y="5327650"/>
          <p14:tracePt t="129552" x="3257550" y="5321300"/>
          <p14:tracePt t="129569" x="3232150" y="5321300"/>
          <p14:tracePt t="129587" x="3225800" y="5314950"/>
          <p14:tracePt t="129603" x="3206750" y="5314950"/>
          <p14:tracePt t="129619" x="3175000" y="5308600"/>
          <p14:tracePt t="129637" x="3098800" y="5302250"/>
          <p14:tracePt t="129653" x="3054350" y="5302250"/>
          <p14:tracePt t="129669" x="3009900" y="5302250"/>
          <p14:tracePt t="129685" x="2997200" y="5302250"/>
          <p14:tracePt t="129701" x="2984500" y="5302250"/>
          <p14:tracePt t="129719" x="2965450" y="5302250"/>
          <p14:tracePt t="129736" x="2927350" y="5302250"/>
          <p14:tracePt t="129752" x="2882900" y="5302250"/>
          <p14:tracePt t="129755" x="2857500" y="5302250"/>
          <p14:tracePt t="129769" x="2832100" y="5302250"/>
          <p14:tracePt t="129787" x="2800350" y="5308600"/>
          <p14:tracePt t="129801" x="2774950" y="5314950"/>
          <p14:tracePt t="129818" x="2762250" y="5321300"/>
          <p14:tracePt t="129836" x="2749550" y="5334000"/>
          <p14:tracePt t="129853" x="2711450" y="5353050"/>
          <p14:tracePt t="129869" x="2679700" y="5372100"/>
          <p14:tracePt t="129887" x="2622550" y="5403850"/>
          <p14:tracePt t="129904" x="2584450" y="5429250"/>
          <p14:tracePt t="129919" x="2552700" y="5448300"/>
          <p14:tracePt t="129938" x="2520950" y="5467350"/>
          <p14:tracePt t="129952" x="2489200" y="5480050"/>
          <p14:tracePt t="129969" x="2463800" y="5492750"/>
          <p14:tracePt t="129986" x="2444750" y="5505450"/>
          <p14:tracePt t="130003" x="2432050" y="5511800"/>
          <p14:tracePt t="130018" x="2425700" y="5518150"/>
          <p14:tracePt t="133879" x="2432050" y="5518150"/>
          <p14:tracePt t="133887" x="2444750" y="5524500"/>
          <p14:tracePt t="133903" x="2451100" y="5530850"/>
          <p14:tracePt t="133920" x="2482850" y="5543550"/>
          <p14:tracePt t="133936" x="2501900" y="5549900"/>
          <p14:tracePt t="133953" x="2514600" y="5556250"/>
          <p14:tracePt t="133969" x="2520950" y="5556250"/>
          <p14:tracePt t="133986" x="2533650" y="5568950"/>
          <p14:tracePt t="134003" x="2552700" y="5575300"/>
          <p14:tracePt t="134005" x="2559050" y="5581650"/>
          <p14:tracePt t="134036" x="2571750" y="5588000"/>
          <p14:tracePt t="134052" x="2584450" y="5600700"/>
          <p14:tracePt t="134069" x="2597150" y="5613400"/>
          <p14:tracePt t="134085" x="2609850" y="5626100"/>
          <p14:tracePt t="134101" x="2622550" y="5638800"/>
          <p14:tracePt t="134120" x="2641600" y="5657850"/>
          <p14:tracePt t="134137" x="2647950" y="5676900"/>
          <p14:tracePt t="134153" x="2660650" y="5683250"/>
          <p14:tracePt t="134170" x="2667000" y="5695950"/>
          <p14:tracePt t="134186" x="2673350" y="5715000"/>
          <p14:tracePt t="134202" x="2692400" y="5746750"/>
          <p14:tracePt t="134219" x="2711450" y="5765800"/>
          <p14:tracePt t="134235" x="2711450" y="5784850"/>
          <p14:tracePt t="134255" x="2717800" y="5791200"/>
          <p14:tracePt t="134999" x="2692400" y="5791200"/>
          <p14:tracePt t="135011" x="2673350" y="5791200"/>
          <p14:tracePt t="135023" x="2641600" y="5778500"/>
          <p14:tracePt t="135035" x="2622550" y="5772150"/>
          <p14:tracePt t="135053" x="2565400" y="5759450"/>
          <p14:tracePt t="135070" x="2527300" y="5746750"/>
          <p14:tracePt t="135086" x="2489200" y="5746750"/>
          <p14:tracePt t="135103" x="2451100" y="5746750"/>
          <p14:tracePt t="135118" x="2400300" y="5746750"/>
          <p14:tracePt t="135135" x="2330450" y="5746750"/>
          <p14:tracePt t="135152" x="2266950" y="5746750"/>
          <p14:tracePt t="135169" x="2165350" y="5740400"/>
          <p14:tracePt t="135186" x="2095500" y="5734050"/>
          <p14:tracePt t="135202" x="2025650" y="5721350"/>
          <p14:tracePt t="135218" x="1930400" y="5708650"/>
          <p14:tracePt t="135236" x="1847850" y="5702300"/>
          <p14:tracePt t="135252" x="1778000" y="5702300"/>
          <p14:tracePt t="135268" x="1733550" y="5702300"/>
          <p14:tracePt t="135285" x="1695450" y="5695950"/>
          <p14:tracePt t="135288" x="1682750" y="5695950"/>
          <p14:tracePt t="135304" x="1651000" y="5695950"/>
          <p14:tracePt t="135318" x="1619250" y="5695950"/>
          <p14:tracePt t="135336" x="1587500" y="5695950"/>
          <p14:tracePt t="135351" x="1549400" y="5695950"/>
          <p14:tracePt t="135370" x="1517650" y="5695950"/>
          <p14:tracePt t="135372" x="1504950" y="5695950"/>
          <p14:tracePt t="135402" x="1498600" y="5695950"/>
          <p14:tracePt t="135419" x="1492250" y="5695950"/>
          <p14:tracePt t="135437" x="1485900" y="5702300"/>
          <p14:tracePt t="135452" x="1479550" y="5708650"/>
          <p14:tracePt t="135469" x="1460500" y="5721350"/>
          <p14:tracePt t="135485" x="1441450" y="5734050"/>
          <p14:tracePt t="135502" x="1422400" y="5746750"/>
          <p14:tracePt t="135520" x="1416050" y="5753100"/>
          <p14:tracePt t="135535" x="1409700" y="5765800"/>
          <p14:tracePt t="135552" x="1403350" y="5778500"/>
          <p14:tracePt t="135567" x="1403350" y="5803900"/>
          <p14:tracePt t="135584" x="1403350" y="5822950"/>
          <p14:tracePt t="135601" x="1403350" y="5848350"/>
          <p14:tracePt t="135619" x="1403350" y="5854700"/>
          <p14:tracePt t="135636" x="1409700" y="5867400"/>
          <p14:tracePt t="135653" x="1441450" y="5892800"/>
          <p14:tracePt t="135669" x="1479550" y="5905500"/>
          <p14:tracePt t="135686" x="1530350" y="5930900"/>
          <p14:tracePt t="135703" x="1587500" y="5943600"/>
          <p14:tracePt t="135718" x="1612900" y="5962650"/>
          <p14:tracePt t="135735" x="1644650" y="5969000"/>
          <p14:tracePt t="135752" x="1657350" y="5969000"/>
          <p14:tracePt t="135769" x="1682750" y="5975350"/>
          <p14:tracePt t="135772" x="1695450" y="5975350"/>
          <p14:tracePt t="135786" x="1720850" y="5981700"/>
          <p14:tracePt t="135803" x="1809750" y="5994400"/>
          <p14:tracePt t="135819" x="1879600" y="6007100"/>
          <p14:tracePt t="135836" x="1949450" y="6007100"/>
          <p14:tracePt t="135852" x="2012950" y="6007100"/>
          <p14:tracePt t="135869" x="2063750" y="6007100"/>
          <p14:tracePt t="135886" x="2120900" y="6007100"/>
          <p14:tracePt t="135902" x="2216150" y="6007100"/>
          <p14:tracePt t="135920" x="2381250" y="6013450"/>
          <p14:tracePt t="135936" x="2457450" y="6013450"/>
          <p14:tracePt t="135953" x="2501900" y="6007100"/>
          <p14:tracePt t="135969" x="2533650" y="5994400"/>
          <p14:tracePt t="135985" x="2578100" y="5981700"/>
          <p14:tracePt t="136003" x="2654300" y="5949950"/>
          <p14:tracePt t="136018" x="2686050" y="5924550"/>
          <p14:tracePt t="136036" x="2692400" y="5924550"/>
          <p14:tracePt t="136867" x="2686050" y="5924550"/>
          <p14:tracePt t="136878" x="2679700" y="5924550"/>
          <p14:tracePt t="136890" x="2679700" y="5918200"/>
          <p14:tracePt t="136902" x="2667000" y="5918200"/>
          <p14:tracePt t="136919" x="2635250" y="5911850"/>
          <p14:tracePt t="136936" x="2482850" y="5899150"/>
          <p14:tracePt t="136952" x="2317750" y="5899150"/>
          <p14:tracePt t="136968" x="2171700" y="5899150"/>
          <p14:tracePt t="136985" x="2070100" y="5899150"/>
          <p14:tracePt t="137002" x="2000250" y="5899150"/>
          <p14:tracePt t="137005" x="1974850" y="5892800"/>
          <p14:tracePt t="137018" x="1943100" y="5880100"/>
          <p14:tracePt t="137035" x="1892300" y="5854700"/>
          <p14:tracePt t="137052" x="1835150" y="5816600"/>
          <p14:tracePt t="137068" x="1809750" y="5791200"/>
          <p14:tracePt t="137086" x="1803400" y="5784850"/>
          <p14:tracePt t="137101" x="1797050" y="5778500"/>
          <p14:tracePt t="137119" x="1778000" y="5753100"/>
          <p14:tracePt t="137135" x="1746250" y="5727700"/>
          <p14:tracePt t="137151" x="1708150" y="5702300"/>
          <p14:tracePt t="137169" x="1689100" y="5683250"/>
          <p14:tracePt t="137186" x="1663700" y="5664200"/>
          <p14:tracePt t="137203" x="1638300" y="5638800"/>
          <p14:tracePt t="137219" x="1612900" y="5594350"/>
          <p14:tracePt t="137235" x="1581150" y="5537200"/>
          <p14:tracePt t="137252" x="1568450" y="5505450"/>
          <p14:tracePt t="137268" x="1562100" y="5473700"/>
          <p14:tracePt t="137271" x="1562100" y="5454650"/>
          <p14:tracePt t="137287" x="1562100" y="5422900"/>
          <p14:tracePt t="137302" x="1581150" y="5403850"/>
          <p14:tracePt t="137318" x="1593850" y="5384800"/>
          <p14:tracePt t="137335" x="1612900" y="5365750"/>
          <p14:tracePt t="137353" x="1644650" y="5353050"/>
          <p14:tracePt t="137369" x="1701800" y="5346700"/>
          <p14:tracePt t="137385" x="1771650" y="5334000"/>
          <p14:tracePt t="137401" x="1828800" y="5327650"/>
          <p14:tracePt t="137405" x="1854200" y="5321300"/>
          <p14:tracePt t="137420" x="1885950" y="5321300"/>
          <p14:tracePt t="137436" x="1905000" y="5321300"/>
          <p14:tracePt t="137453" x="1930400" y="5321300"/>
          <p14:tracePt t="137468" x="1987550" y="5353050"/>
          <p14:tracePt t="137484" x="2076450" y="5410200"/>
          <p14:tracePt t="137502" x="2165350" y="5473700"/>
          <p14:tracePt t="137517" x="2222500" y="5524500"/>
          <p14:tracePt t="137535" x="2247900" y="5562600"/>
          <p14:tracePt t="137552" x="2254250" y="5588000"/>
          <p14:tracePt t="137568" x="2260600" y="5619750"/>
          <p14:tracePt t="137585" x="2260600" y="5651500"/>
          <p14:tracePt t="137602" x="2247900" y="5683250"/>
          <p14:tracePt t="137619" x="2235200" y="5702300"/>
          <p14:tracePt t="137635" x="2222500" y="5721350"/>
          <p14:tracePt t="137652" x="2203450" y="5734050"/>
          <p14:tracePt t="137669" x="2178050" y="5746750"/>
          <p14:tracePt t="137686" x="2139950" y="5753100"/>
          <p14:tracePt t="137703" x="2114550" y="5765800"/>
          <p14:tracePt t="137718" x="2082800" y="5772150"/>
          <p14:tracePt t="137735" x="2044700" y="5778500"/>
          <p14:tracePt t="137752" x="1993900" y="5778500"/>
          <p14:tracePt t="137769" x="1905000" y="5772150"/>
          <p14:tracePt t="137786" x="1797050" y="5740400"/>
          <p14:tracePt t="137802" x="1625600" y="5683250"/>
          <p14:tracePt t="137819" x="1581150" y="5670550"/>
          <p14:tracePt t="137835" x="1543050" y="5657850"/>
          <p14:tracePt t="137851" x="1517650" y="5657850"/>
          <p14:tracePt t="137868" x="1485900" y="5645150"/>
          <p14:tracePt t="137885" x="1435100" y="5626100"/>
          <p14:tracePt t="137902" x="1384300" y="5581650"/>
          <p14:tracePt t="137920" x="1327150" y="5524500"/>
          <p14:tracePt t="137936" x="1320800" y="5505450"/>
          <p14:tracePt t="137953" x="1320800" y="5492750"/>
          <p14:tracePt t="137969" x="1320800" y="5467350"/>
          <p14:tracePt t="137985" x="1320800" y="5435600"/>
          <p14:tracePt t="138002" x="1327150" y="5397500"/>
          <p14:tracePt t="138017" x="1358900" y="5353050"/>
          <p14:tracePt t="138035" x="1403350" y="5327650"/>
          <p14:tracePt t="138053" x="1479550" y="5308600"/>
          <p14:tracePt t="138070" x="1517650" y="5295900"/>
          <p14:tracePt t="138086" x="1543050" y="5295900"/>
          <p14:tracePt t="138102" x="1581150" y="5295900"/>
          <p14:tracePt t="138118" x="1631950" y="5295900"/>
          <p14:tracePt t="138135" x="1670050" y="5295900"/>
          <p14:tracePt t="138151" x="1708150" y="5295900"/>
          <p14:tracePt t="138154" x="1746250" y="5302250"/>
          <p14:tracePt t="138170" x="1822450" y="5321300"/>
          <p14:tracePt t="138186" x="1924050" y="5359400"/>
          <p14:tracePt t="138203" x="2038350" y="5391150"/>
          <p14:tracePt t="138217" x="2152650" y="5454650"/>
          <p14:tracePt t="138222" x="2203450" y="5480050"/>
          <p14:tracePt t="138236" x="2241550" y="5505450"/>
          <p14:tracePt t="138252" x="2286000" y="5537200"/>
          <p14:tracePt t="138268" x="2298700" y="5556250"/>
          <p14:tracePt t="138285" x="2311400" y="5568950"/>
          <p14:tracePt t="138288" x="2317750" y="5581650"/>
          <p14:tracePt t="138303" x="2324100" y="5613400"/>
          <p14:tracePt t="138319" x="2324100" y="5664200"/>
          <p14:tracePt t="138336" x="2324100" y="5708650"/>
          <p14:tracePt t="138350" x="2317750" y="5746750"/>
          <p14:tracePt t="138369" x="2311400" y="5772150"/>
          <p14:tracePt t="138385" x="2305050" y="5791200"/>
          <p14:tracePt t="138401" x="2292350" y="5803900"/>
          <p14:tracePt t="138420" x="2273300" y="5835650"/>
          <p14:tracePt t="138436" x="2247900" y="5867400"/>
          <p14:tracePt t="138452" x="2197100" y="5886450"/>
          <p14:tracePt t="138468" x="2146300" y="5899150"/>
          <p14:tracePt t="138485" x="2076450" y="5899150"/>
          <p14:tracePt t="138502" x="2006600" y="5892800"/>
          <p14:tracePt t="138518" x="1968500" y="5886450"/>
          <p14:tracePt t="138535" x="1943100" y="5880100"/>
          <p14:tracePt t="138553" x="1892300" y="5861050"/>
          <p14:tracePt t="138568" x="1835150" y="5835650"/>
          <p14:tracePt t="138585" x="1727200" y="5797550"/>
          <p14:tracePt t="138602" x="1606550" y="5753100"/>
          <p14:tracePt t="138618" x="1485900" y="5721350"/>
          <p14:tracePt t="138635" x="1397000" y="5702300"/>
          <p14:tracePt t="138653" x="1339850" y="5683250"/>
          <p14:tracePt t="138668" x="1308100" y="5664200"/>
          <p14:tracePt t="138686" x="1276350" y="5600700"/>
          <p14:tracePt t="138702" x="1270000" y="5556250"/>
          <p14:tracePt t="138718" x="1263650" y="5511800"/>
          <p14:tracePt t="138735" x="1263650" y="5473700"/>
          <p14:tracePt t="138752" x="1263650" y="5461000"/>
          <p14:tracePt t="138768" x="1270000" y="5429250"/>
          <p14:tracePt t="138785" x="1289050" y="5397500"/>
          <p14:tracePt t="138788" x="1308100" y="5378450"/>
          <p14:tracePt t="138803" x="1333500" y="5327650"/>
          <p14:tracePt t="138819" x="1384300" y="5289550"/>
          <p14:tracePt t="138836" x="1435100" y="5270500"/>
          <p14:tracePt t="138852" x="1498600" y="5251450"/>
          <p14:tracePt t="138868" x="1568450" y="5245100"/>
          <p14:tracePt t="138886" x="1625600" y="5238750"/>
          <p14:tracePt t="138901" x="1657350" y="5238750"/>
          <p14:tracePt t="138919" x="1714500" y="5238750"/>
          <p14:tracePt t="138936" x="1778000" y="5257800"/>
          <p14:tracePt t="138952" x="1860550" y="5283200"/>
          <p14:tracePt t="138968" x="1936750" y="5314950"/>
          <p14:tracePt t="138985" x="2006600" y="5359400"/>
          <p14:tracePt t="139001" x="2070100" y="5410200"/>
          <p14:tracePt t="139019" x="2133600" y="5461000"/>
          <p14:tracePt t="139022" x="2146300" y="5473700"/>
          <p14:tracePt t="139036" x="2171700" y="5499100"/>
          <p14:tracePt t="139054" x="2203450" y="5562600"/>
          <p14:tracePt t="139068" x="2209800" y="5600700"/>
          <p14:tracePt t="139085" x="2209800" y="5638800"/>
          <p14:tracePt t="139100" x="2209800" y="5683250"/>
          <p14:tracePt t="139118" x="2209800" y="5721350"/>
          <p14:tracePt t="139134" x="2197100" y="5746750"/>
          <p14:tracePt t="139151" x="2190750" y="5778500"/>
          <p14:tracePt t="139169" x="2178050" y="5797550"/>
          <p14:tracePt t="139186" x="2152650" y="5835650"/>
          <p14:tracePt t="139202" x="2127250" y="5848350"/>
          <p14:tracePt t="139218" x="2089150" y="5873750"/>
          <p14:tracePt t="139235" x="2051050" y="5873750"/>
          <p14:tracePt t="139238" x="2038350" y="5873750"/>
          <p14:tracePt t="139253" x="2025650" y="5873750"/>
          <p14:tracePt t="139268" x="2000250" y="5873750"/>
          <p14:tracePt t="139284" x="1955800" y="5848350"/>
          <p14:tracePt t="139288" x="1917700" y="5842000"/>
          <p14:tracePt t="139303" x="1847850" y="5810250"/>
          <p14:tracePt t="139319" x="1746250" y="5778500"/>
          <p14:tracePt t="139336" x="1644650" y="5727700"/>
          <p14:tracePt t="139352" x="1549400" y="5676900"/>
          <p14:tracePt t="139369" x="1473200" y="5632450"/>
          <p14:tracePt t="139386" x="1441450" y="5588000"/>
          <p14:tracePt t="139402" x="1428750" y="5562600"/>
          <p14:tracePt t="139419" x="1428750" y="5537200"/>
          <p14:tracePt t="139436" x="1447800" y="5492750"/>
          <p14:tracePt t="139453" x="1473200" y="5473700"/>
          <p14:tracePt t="139468" x="1517650" y="5441950"/>
          <p14:tracePt t="139484" x="1562100" y="5435600"/>
          <p14:tracePt t="139501" x="1587500" y="5429250"/>
          <p14:tracePt t="139518" x="1600200" y="5422900"/>
          <p14:tracePt t="140295" x="1612900" y="5435600"/>
          <p14:tracePt t="140304" x="1625600" y="5480050"/>
          <p14:tracePt t="140318" x="1638300" y="5568950"/>
          <p14:tracePt t="140335" x="1657350" y="5632450"/>
          <p14:tracePt t="140352" x="1689100" y="5715000"/>
          <p14:tracePt t="140368" x="1720850" y="5803900"/>
          <p14:tracePt t="140384" x="1739900" y="5873750"/>
          <p14:tracePt t="140401" x="1758950" y="5937250"/>
          <p14:tracePt t="140418" x="1771650" y="6000750"/>
          <p14:tracePt t="140436" x="1784350" y="6083300"/>
          <p14:tracePt t="140452" x="1784350" y="6127750"/>
          <p14:tracePt t="140467" x="1797050" y="6159500"/>
          <p14:tracePt t="140485" x="1803400" y="6178550"/>
          <p14:tracePt t="140502" x="1809750" y="6203950"/>
          <p14:tracePt t="140518" x="1816100" y="6216650"/>
          <p14:tracePt t="141464" x="1828800" y="6216650"/>
          <p14:tracePt t="141472" x="1885950" y="6216650"/>
          <p14:tracePt t="141484" x="1955800" y="6216650"/>
          <p14:tracePt t="141502" x="2101850" y="6216650"/>
          <p14:tracePt t="141518" x="2260600" y="6216650"/>
          <p14:tracePt t="141536" x="2419350" y="6216650"/>
          <p14:tracePt t="141552" x="2616200" y="6216650"/>
          <p14:tracePt t="141569" x="2692400" y="6216650"/>
          <p14:tracePt t="141584" x="2755900" y="6223000"/>
          <p14:tracePt t="141602" x="2838450" y="6223000"/>
          <p14:tracePt t="141618" x="2946400" y="6235700"/>
          <p14:tracePt t="141635" x="3086100" y="6248400"/>
          <p14:tracePt t="141651" x="3213100" y="6248400"/>
          <p14:tracePt t="141669" x="3340100" y="6248400"/>
          <p14:tracePt t="141686" x="3390900" y="6248400"/>
          <p14:tracePt t="141702" x="3429000" y="6248400"/>
          <p14:tracePt t="141718" x="3448050" y="6248400"/>
          <p14:tracePt t="141735" x="3460750" y="6248400"/>
          <p14:tracePt t="142083" x="3492500" y="6248400"/>
          <p14:tracePt t="142090" x="3536950" y="6235700"/>
          <p14:tracePt t="142100" x="3587750" y="6223000"/>
          <p14:tracePt t="142119" x="3721100" y="6197600"/>
          <p14:tracePt t="142134" x="3886200" y="6178550"/>
          <p14:tracePt t="142152" x="4108450" y="6172200"/>
          <p14:tracePt t="142169" x="4603750" y="6140450"/>
          <p14:tracePt t="142186" x="4984750" y="6089650"/>
          <p14:tracePt t="142202" x="5391150" y="6007100"/>
          <p14:tracePt t="142218" x="5842000" y="5867400"/>
          <p14:tracePt t="142233" x="6210300" y="5746750"/>
          <p14:tracePt t="142251" x="6477000" y="5651500"/>
          <p14:tracePt t="142267" x="6648450" y="5588000"/>
          <p14:tracePt t="142286" x="6788150" y="5549900"/>
          <p14:tracePt t="142288" x="6858000" y="5530850"/>
          <p14:tracePt t="142300" x="6972300" y="5492750"/>
          <p14:tracePt t="142319" x="7048500" y="5441950"/>
          <p14:tracePt t="142336" x="7092950" y="5391150"/>
          <p14:tracePt t="142352" x="7118350" y="5314950"/>
          <p14:tracePt t="142368" x="7143750" y="5226050"/>
          <p14:tracePt t="142384" x="7200900" y="5130800"/>
          <p14:tracePt t="142401" x="7283450" y="5067300"/>
          <p14:tracePt t="142419" x="7454900" y="4959350"/>
          <p14:tracePt t="142436" x="7550150" y="4895850"/>
          <p14:tracePt t="142452" x="7594600" y="4864100"/>
          <p14:tracePt t="142467" x="7600950" y="4864100"/>
          <p14:tracePt t="142484" x="7600950" y="4857750"/>
          <p14:tracePt t="143177" x="7613650" y="4851400"/>
          <p14:tracePt t="143184" x="7651750" y="4832350"/>
          <p14:tracePt t="143203" x="7708900" y="4787900"/>
          <p14:tracePt t="143219" x="7791450" y="4730750"/>
          <p14:tracePt t="143234" x="7931150" y="4679950"/>
          <p14:tracePt t="143251" x="8077200" y="4648200"/>
          <p14:tracePt t="143268" x="8134350" y="4635500"/>
          <p14:tracePt t="143284" x="8147050" y="4635500"/>
          <p14:tracePt t="143301" x="8147050" y="4629150"/>
          <p14:tracePt t="143394" x="8159750" y="4629150"/>
          <p14:tracePt t="143420" x="8248650" y="4629150"/>
          <p14:tracePt t="143434" x="8280400" y="4629150"/>
          <p14:tracePt t="143452" x="8305800" y="4622800"/>
          <p14:tracePt t="143468" x="8324850" y="4616450"/>
          <p14:tracePt t="143484" x="8331200" y="4616450"/>
          <p14:tracePt t="143488" x="8337550" y="4616450"/>
          <p14:tracePt t="143559" x="8337550" y="4610100"/>
          <p14:tracePt t="143598" x="8343900" y="4597400"/>
          <p14:tracePt t="143608" x="8356600" y="4597400"/>
          <p14:tracePt t="143618" x="8362950" y="4591050"/>
          <p14:tracePt t="143635" x="8382000" y="4578350"/>
          <p14:tracePt t="143651" x="8388350" y="4565650"/>
          <p14:tracePt t="143668" x="8388350" y="4559300"/>
          <p14:tracePt t="143685" x="8388350" y="4552950"/>
          <p14:tracePt t="143701" x="8388350" y="4546600"/>
          <p14:tracePt t="143717" x="8388350" y="4540250"/>
          <p14:tracePt t="143733" x="8388350" y="4533900"/>
          <p14:tracePt t="143751" x="8388350" y="4527550"/>
          <p14:tracePt t="143768" x="8388350" y="4514850"/>
          <p14:tracePt t="143865" x="8394700" y="4514850"/>
          <p14:tracePt t="143872" x="8407400" y="4514850"/>
          <p14:tracePt t="143883" x="8413750" y="4514850"/>
          <p14:tracePt t="143901" x="8439150" y="4508500"/>
          <p14:tracePt t="143905" x="8451850" y="4508500"/>
          <p14:tracePt t="143919" x="8464550" y="4495800"/>
          <p14:tracePt t="143937" x="8470900" y="4495800"/>
          <p14:tracePt t="143988" x="8477250" y="4495800"/>
          <p14:tracePt t="144018" x="8483600" y="4495800"/>
          <p14:tracePt t="144034" x="8528050" y="4495800"/>
          <p14:tracePt t="144051" x="8578850" y="4495800"/>
          <p14:tracePt t="144068" x="8693150" y="4508500"/>
          <p14:tracePt t="144084" x="8769350" y="4527550"/>
          <p14:tracePt t="144102" x="8813800" y="4527550"/>
          <p14:tracePt t="144119" x="8820150" y="4527550"/>
          <p14:tracePt t="144241" x="8826500" y="4527550"/>
          <p14:tracePt t="144444" x="8826500" y="4508500"/>
          <p14:tracePt t="144458" x="8820150" y="4495800"/>
          <p14:tracePt t="144469" x="8820150" y="4489450"/>
          <p14:tracePt t="144485" x="8813800" y="4464050"/>
          <p14:tracePt t="144501" x="8801100" y="4445000"/>
          <p14:tracePt t="144518" x="8794750" y="4425950"/>
          <p14:tracePt t="144522" x="8788400" y="4419600"/>
          <p14:tracePt t="144552" x="8782050" y="4400550"/>
          <p14:tracePt t="144569" x="8775700" y="4394200"/>
          <p14:tracePt t="144585" x="8769350" y="4387850"/>
          <p14:tracePt t="144602" x="8763000" y="4381500"/>
          <p14:tracePt t="144618" x="8756650" y="4381500"/>
          <p14:tracePt t="144634" x="8750300" y="4375150"/>
          <p14:tracePt t="144651" x="8737600" y="4368800"/>
          <p14:tracePt t="144653" x="8731250" y="4362450"/>
          <p14:tracePt t="144667" x="8724900" y="4362450"/>
          <p14:tracePt t="144746" x="8718550" y="4362450"/>
          <p14:tracePt t="144769" x="8699500" y="4368800"/>
          <p14:tracePt t="144783" x="8667750" y="4368800"/>
          <p14:tracePt t="144802" x="8597900" y="4375150"/>
          <p14:tracePt t="144818" x="8559800" y="4375150"/>
          <p14:tracePt t="144836" x="8534400" y="4375150"/>
          <p14:tracePt t="144851" x="8515350" y="4375150"/>
          <p14:tracePt t="144867" x="8489950" y="4375150"/>
          <p14:tracePt t="144884" x="8470900" y="4375150"/>
          <p14:tracePt t="144901" x="8445500" y="4375150"/>
          <p14:tracePt t="144919" x="8388350" y="4375150"/>
          <p14:tracePt t="144934" x="8362950" y="4375150"/>
          <p14:tracePt t="144952" x="8286750" y="4375150"/>
          <p14:tracePt t="144969" x="8235950" y="4375150"/>
          <p14:tracePt t="144984" x="8191500" y="4375150"/>
          <p14:tracePt t="145001" x="8159750" y="4381500"/>
          <p14:tracePt t="145018" x="8128000" y="4381500"/>
          <p14:tracePt t="145036" x="8121650" y="4381500"/>
          <p14:tracePt t="145051" x="8108950" y="4381500"/>
          <p14:tracePt t="145068" x="8096250" y="4381500"/>
          <p14:tracePt t="145084" x="8089900" y="4381500"/>
          <p14:tracePt t="145101" x="8083550" y="4381500"/>
          <p14:tracePt t="145290" x="8083550" y="4394200"/>
          <p14:tracePt t="145309" x="8102600" y="4445000"/>
          <p14:tracePt t="145322" x="8108950" y="4457700"/>
          <p14:tracePt t="145324" x="8115300" y="4470400"/>
          <p14:tracePt t="145336" x="8115300" y="4476750"/>
          <p14:tracePt t="145351" x="8115300" y="4495800"/>
          <p14:tracePt t="145369" x="8115300" y="4508500"/>
          <p14:tracePt t="145384" x="8128000" y="4521200"/>
          <p14:tracePt t="145400" x="8134350" y="4527550"/>
          <p14:tracePt t="145420" x="8134350" y="4540250"/>
          <p14:tracePt t="145435" x="8140700" y="4540250"/>
          <p14:tracePt t="145468" x="8140700" y="4546600"/>
          <p14:tracePt t="145484" x="8147050" y="4552950"/>
          <p14:tracePt t="145501" x="8159750" y="4565650"/>
          <p14:tracePt t="145519" x="8172450" y="4572000"/>
          <p14:tracePt t="145534" x="8185150" y="4578350"/>
          <p14:tracePt t="145552" x="8197850" y="4578350"/>
          <p14:tracePt t="145569" x="8216900" y="4584700"/>
          <p14:tracePt t="145584" x="8242300" y="4584700"/>
          <p14:tracePt t="145602" x="8267700" y="4578350"/>
          <p14:tracePt t="145618" x="8305800" y="4572000"/>
          <p14:tracePt t="145634" x="8337550" y="4559300"/>
          <p14:tracePt t="145650" x="8369300" y="4552950"/>
          <p14:tracePt t="145653" x="8382000" y="4546600"/>
          <p14:tracePt t="145669" x="8401050" y="4540250"/>
          <p14:tracePt t="145685" x="8407400" y="4533900"/>
          <p14:tracePt t="145702" x="8432800" y="4533900"/>
          <p14:tracePt t="145718" x="8470900" y="4533900"/>
          <p14:tracePt t="145734" x="8515350" y="4533900"/>
          <p14:tracePt t="145751" x="8585200" y="4533900"/>
          <p14:tracePt t="145766" x="8680450" y="4527550"/>
          <p14:tracePt t="145784" x="8731250" y="4527550"/>
          <p14:tracePt t="145802" x="8782050" y="4521200"/>
          <p14:tracePt t="145819" x="8807450" y="4514850"/>
          <p14:tracePt t="145834" x="8813800" y="4514850"/>
          <p14:tracePt t="145963" x="8813800" y="4508500"/>
          <p14:tracePt t="146481" x="8788400" y="4508500"/>
          <p14:tracePt t="146490" x="8743950" y="4508500"/>
          <p14:tracePt t="146501" x="8724900" y="4502150"/>
          <p14:tracePt t="146519" x="8699500" y="4489450"/>
          <p14:tracePt t="146533" x="8686800" y="4489450"/>
          <p14:tracePt t="146614" x="8680450" y="4483100"/>
          <p14:tracePt t="146622" x="8667750" y="4483100"/>
          <p14:tracePt t="146634" x="8648700" y="4476750"/>
          <p14:tracePt t="146650" x="8610600" y="4476750"/>
          <p14:tracePt t="146668" x="8604250" y="4476750"/>
          <p14:tracePt t="146685" x="8610600" y="4476750"/>
          <p14:tracePt t="146702" x="8623300" y="4476750"/>
          <p14:tracePt t="146718" x="8629650" y="4476750"/>
          <p14:tracePt t="146751" x="8636000" y="4470400"/>
          <p14:tracePt t="146754" x="8642350" y="4464050"/>
          <p14:tracePt t="146785" x="8655050" y="4457700"/>
          <p14:tracePt t="146802" x="8661400" y="4451350"/>
          <p14:tracePt t="146834" x="8661400" y="4438650"/>
          <p14:tracePt t="146849" x="8661400" y="4432300"/>
          <p14:tracePt t="146869" x="8648700" y="4419600"/>
          <p14:tracePt t="146884" x="8636000" y="4406900"/>
          <p14:tracePt t="146902" x="8597900" y="4381500"/>
          <p14:tracePt t="146919" x="8515350" y="4343400"/>
          <p14:tracePt t="146935" x="8489950" y="4343400"/>
          <p14:tracePt t="146952" x="8458200" y="4337050"/>
          <p14:tracePt t="146972" x="8432800" y="4337050"/>
          <p14:tracePt t="146996" x="8350250" y="4330700"/>
          <p14:tracePt t="147007" x="8331200" y="4330700"/>
          <p14:tracePt t="147018" x="8312150" y="4330700"/>
          <p14:tracePt t="147021" x="8274050" y="4330700"/>
          <p14:tracePt t="147034" x="8242300" y="4330700"/>
          <p14:tracePt t="147051" x="8185150" y="4337050"/>
          <p14:tracePt t="147054" x="8166100" y="4337050"/>
          <p14:tracePt t="147069" x="8134350" y="4349750"/>
          <p14:tracePt t="147085" x="8128000" y="4349750"/>
          <p14:tracePt t="147102" x="8128000" y="4362450"/>
          <p14:tracePt t="147116" x="8128000" y="4381500"/>
          <p14:tracePt t="147134" x="8128000" y="4400550"/>
          <p14:tracePt t="147150" x="8128000" y="4419600"/>
          <p14:tracePt t="147154" x="8128000" y="4432300"/>
          <p14:tracePt t="147169" x="8128000" y="4445000"/>
          <p14:tracePt t="147183" x="8128000" y="4470400"/>
          <p14:tracePt t="147202" x="8166100" y="4514850"/>
          <p14:tracePt t="147217" x="8235950" y="4552950"/>
          <p14:tracePt t="147234" x="8318500" y="4572000"/>
          <p14:tracePt t="147251" x="8394700" y="4584700"/>
          <p14:tracePt t="147268" x="8445500" y="4584700"/>
          <p14:tracePt t="147285" x="8470900" y="4584700"/>
          <p14:tracePt t="147318" x="8496300" y="4584700"/>
          <p14:tracePt t="147333" x="8521700" y="4565650"/>
          <p14:tracePt t="147351" x="8559800" y="4540250"/>
          <p14:tracePt t="147369" x="8585200" y="4508500"/>
          <p14:tracePt t="147385" x="8597900" y="4483100"/>
          <p14:tracePt t="147401" x="8597900" y="4464050"/>
          <p14:tracePt t="147419" x="8597900" y="4445000"/>
          <p14:tracePt t="147435" x="8597900" y="4438650"/>
          <p14:tracePt t="147452" x="8509000" y="4381500"/>
          <p14:tracePt t="147468" x="8413750" y="4343400"/>
          <p14:tracePt t="147484" x="8337550" y="4318000"/>
          <p14:tracePt t="147502" x="8305800" y="4311650"/>
          <p14:tracePt t="147518" x="8299450" y="4311650"/>
          <p14:tracePt t="147774" x="8426450" y="4305300"/>
          <p14:tracePt t="147796" x="8782050" y="4298950"/>
          <p14:tracePt t="147809" x="8909050" y="4298950"/>
          <p14:tracePt t="147818" x="8953500" y="4298950"/>
          <p14:tracePt t="147834" x="9029700" y="4298950"/>
          <p14:tracePt t="147850" x="9080500" y="4305300"/>
          <p14:tracePt t="147866" x="9118600" y="4311650"/>
          <p14:tracePt t="147884" x="9175750" y="4330700"/>
          <p14:tracePt t="147900" x="9239250" y="4337050"/>
          <p14:tracePt t="147920" x="9277350" y="4337050"/>
          <p14:tracePt t="147936" x="9302750" y="4337050"/>
          <p14:tracePt t="147952" x="9334500" y="4343400"/>
          <p14:tracePt t="147967" x="9391650" y="4356100"/>
          <p14:tracePt t="147985" x="9423400" y="4368800"/>
          <p14:tracePt t="148001" x="9448800" y="4381500"/>
          <p14:tracePt t="148074" x="9455150" y="4381500"/>
          <p14:tracePt t="148083" x="9474200" y="4381500"/>
          <p14:tracePt t="148091" x="9486900" y="4387850"/>
          <p14:tracePt t="148101" x="9493250" y="4387850"/>
          <p14:tracePt t="148119" x="9499600" y="4387850"/>
          <p14:tracePt t="148154" x="9505950" y="4375150"/>
          <p14:tracePt t="148169" x="9505950" y="4356100"/>
          <p14:tracePt t="148184" x="9499600" y="4343400"/>
          <p14:tracePt t="148202" x="9480550" y="4324350"/>
          <p14:tracePt t="148219" x="9474200" y="4318000"/>
          <p14:tracePt t="148235" x="9467850" y="4318000"/>
          <p14:tracePt t="148251" x="9461500" y="4318000"/>
          <p14:tracePt t="148268" x="9442450" y="4318000"/>
          <p14:tracePt t="148270" x="9429750" y="4318000"/>
          <p14:tracePt t="148284" x="9404350" y="4318000"/>
          <p14:tracePt t="148301" x="9321800" y="4324350"/>
          <p14:tracePt t="148318" x="9258300" y="4324350"/>
          <p14:tracePt t="148350" x="9232900" y="4330700"/>
          <p14:tracePt t="148368" x="9213850" y="4343400"/>
          <p14:tracePt t="148384" x="9207500" y="4343400"/>
          <p14:tracePt t="148402" x="9194800" y="4362450"/>
          <p14:tracePt t="148419" x="9188450" y="4375150"/>
          <p14:tracePt t="148435" x="9175750" y="4406900"/>
          <p14:tracePt t="148452" x="9150350" y="4476750"/>
          <p14:tracePt t="148469" x="9144000" y="4514850"/>
          <p14:tracePt t="148484" x="9156700" y="4559300"/>
          <p14:tracePt t="148502" x="9201150" y="4591050"/>
          <p14:tracePt t="148518" x="9258300" y="4597400"/>
          <p14:tracePt t="148534" x="9328150" y="4603750"/>
          <p14:tracePt t="148552" x="9429750" y="4591050"/>
          <p14:tracePt t="148568" x="9474200" y="4572000"/>
          <p14:tracePt t="148585" x="9493250" y="4559300"/>
          <p14:tracePt t="148601" x="9505950" y="4540250"/>
          <p14:tracePt t="148618" x="9512300" y="4502150"/>
          <p14:tracePt t="148633" x="9512300" y="4445000"/>
          <p14:tracePt t="148650" x="9512300" y="4413250"/>
          <p14:tracePt t="148668" x="9505950" y="4394200"/>
          <p14:tracePt t="148671" x="9505950" y="4387850"/>
          <p14:tracePt t="148686" x="9486900" y="4381500"/>
          <p14:tracePt t="148702" x="9467850" y="4381500"/>
          <p14:tracePt t="148718" x="9461500" y="4381500"/>
          <p14:tracePt t="148751" x="9448800" y="4381500"/>
          <p14:tracePt t="148899" x="9512300" y="4387850"/>
          <p14:tracePt t="148921" x="9823450" y="4387850"/>
          <p14:tracePt t="148944" x="10020300" y="4368800"/>
          <p14:tracePt t="148958" x="10052050" y="4362450"/>
          <p14:tracePt t="149050" x="10058400" y="4362450"/>
          <p14:tracePt t="149058" x="10064750" y="4362450"/>
          <p14:tracePt t="149066" x="10071100" y="4362450"/>
          <p14:tracePt t="149115" x="10077450" y="4362450"/>
          <p14:tracePt t="149184" x="10077450" y="4356100"/>
          <p14:tracePt t="149231" x="10077450" y="4349750"/>
          <p14:tracePt t="149303" x="10071100" y="4349750"/>
          <p14:tracePt t="149309" x="10064750" y="4349750"/>
          <p14:tracePt t="149319" x="10058400" y="4349750"/>
          <p14:tracePt t="149334" x="10026650" y="4356100"/>
          <p14:tracePt t="149351" x="9994900" y="4362450"/>
          <p14:tracePt t="149368" x="9963150" y="4368800"/>
          <p14:tracePt t="149383" x="9950450" y="4375150"/>
          <p14:tracePt t="149418" x="9950450" y="4387850"/>
          <p14:tracePt t="149434" x="9937750" y="4394200"/>
          <p14:tracePt t="149452" x="9925050" y="4432300"/>
          <p14:tracePt t="149468" x="9918700" y="4470400"/>
          <p14:tracePt t="149484" x="9918700" y="4495800"/>
          <p14:tracePt t="149501" x="9918700" y="4533900"/>
          <p14:tracePt t="149517" x="9931400" y="4552950"/>
          <p14:tracePt t="149535" x="9944100" y="4565650"/>
          <p14:tracePt t="149552" x="9975850" y="4578350"/>
          <p14:tracePt t="149568" x="10013950" y="4591050"/>
          <p14:tracePt t="149585" x="10052050" y="4591050"/>
          <p14:tracePt t="149601" x="10090150" y="4591050"/>
          <p14:tracePt t="149618" x="10109200" y="4584700"/>
          <p14:tracePt t="149633" x="10121900" y="4559300"/>
          <p14:tracePt t="149651" x="10134600" y="4502150"/>
          <p14:tracePt t="149668" x="10140950" y="4464050"/>
          <p14:tracePt t="149685" x="10140950" y="4451350"/>
          <p14:tracePt t="149702" x="10140950" y="4445000"/>
          <p14:tracePt t="149735" x="10128250" y="4432300"/>
          <p14:tracePt t="149751" x="10071100" y="4419600"/>
          <p14:tracePt t="149768" x="10007600" y="4419600"/>
          <p14:tracePt t="149785" x="9963150" y="4419600"/>
          <p14:tracePt t="149799" x="9944100" y="4425950"/>
          <p14:tracePt t="150935" x="9969500" y="4425950"/>
          <p14:tracePt t="150943" x="10020300" y="4425950"/>
          <p14:tracePt t="150955" x="10071100" y="4419600"/>
          <p14:tracePt t="150967" x="10217150" y="4413250"/>
          <p14:tracePt t="150984" x="10401300" y="4400550"/>
          <p14:tracePt t="151000" x="10579100" y="4400550"/>
          <p14:tracePt t="151017" x="10706100" y="4394200"/>
          <p14:tracePt t="151035" x="10801350" y="4394200"/>
          <p14:tracePt t="151037" x="10820400" y="4394200"/>
          <p14:tracePt t="151049" x="10839450" y="4394200"/>
          <p14:tracePt t="151067" x="10852150" y="4394200"/>
          <p14:tracePt t="151085" x="10858500" y="4394200"/>
          <p14:tracePt t="151101" x="10877550" y="4400550"/>
          <p14:tracePt t="151118" x="10902950" y="4406900"/>
          <p14:tracePt t="151134" x="10915650" y="4413250"/>
          <p14:tracePt t="151151" x="10922000" y="4413250"/>
          <p14:tracePt t="151168" x="10928350" y="4413250"/>
          <p14:tracePt t="151184" x="10934700" y="4413250"/>
          <p14:tracePt t="151201" x="10941050" y="4419600"/>
          <p14:tracePt t="151218" x="10947400" y="4419600"/>
          <p14:tracePt t="151234" x="10960100" y="4419600"/>
          <p14:tracePt t="151251" x="10972800" y="4419600"/>
          <p14:tracePt t="151268" x="10998200" y="4425950"/>
          <p14:tracePt t="151284" x="11023600" y="4425950"/>
          <p14:tracePt t="151301" x="11068050" y="4432300"/>
          <p14:tracePt t="151304" x="11106150" y="4438650"/>
          <p14:tracePt t="151318" x="11156950" y="4438650"/>
          <p14:tracePt t="151335" x="11201400" y="4438650"/>
          <p14:tracePt t="151350" x="11220450" y="4438650"/>
          <p14:tracePt t="151368" x="11233150" y="4438650"/>
          <p14:tracePt t="151384" x="11245850" y="4432300"/>
          <p14:tracePt t="151417" x="11245850" y="4425950"/>
          <p14:tracePt t="151420" x="11252200" y="4419600"/>
          <p14:tracePt t="151435" x="11264900" y="4406900"/>
          <p14:tracePt t="151468" x="11271250" y="4387850"/>
          <p14:tracePt t="151484" x="11271250" y="4381500"/>
          <p14:tracePt t="151502" x="11271250" y="4375150"/>
          <p14:tracePt t="151516" x="11271250" y="4368800"/>
          <p14:tracePt t="151534" x="11264900" y="4362450"/>
          <p14:tracePt t="151551" x="11245850" y="4356100"/>
          <p14:tracePt t="151568" x="11226800" y="4356100"/>
          <p14:tracePt t="151584" x="11207750" y="4356100"/>
          <p14:tracePt t="151599" x="11182350" y="4349750"/>
          <p14:tracePt t="151618" x="11137900" y="4337050"/>
          <p14:tracePt t="151633" x="11080750" y="4330700"/>
          <p14:tracePt t="151651" x="11042650" y="4324350"/>
          <p14:tracePt t="151667" x="11010900" y="4324350"/>
          <p14:tracePt t="151684" x="10979150" y="4324350"/>
          <p14:tracePt t="151702" x="10941050" y="4324350"/>
          <p14:tracePt t="151718" x="10902950" y="4330700"/>
          <p14:tracePt t="151734" x="10864850" y="4337050"/>
          <p14:tracePt t="151751" x="10820400" y="4349750"/>
          <p14:tracePt t="151766" x="10801350" y="4362450"/>
          <p14:tracePt t="151783" x="10788650" y="4375150"/>
          <p14:tracePt t="151802" x="10763250" y="4400550"/>
          <p14:tracePt t="151818" x="10750550" y="4438650"/>
          <p14:tracePt t="151834" x="10744200" y="4502150"/>
          <p14:tracePt t="151849" x="10737850" y="4565650"/>
          <p14:tracePt t="151868" x="10763250" y="4641850"/>
          <p14:tracePt t="151883" x="10807700" y="4705350"/>
          <p14:tracePt t="151901" x="10871200" y="4756150"/>
          <p14:tracePt t="151919" x="10985500" y="4800600"/>
          <p14:tracePt t="151933" x="11029950" y="4806950"/>
          <p14:tracePt t="151951" x="11137900" y="4794250"/>
          <p14:tracePt t="151968" x="11220450" y="4724400"/>
          <p14:tracePt t="151983" x="11271250" y="4641850"/>
          <p14:tracePt t="152001" x="11283950" y="4559300"/>
          <p14:tracePt t="152017" x="11264900" y="4445000"/>
          <p14:tracePt t="152034" x="11144250" y="4298950"/>
          <p14:tracePt t="152037" x="10979150" y="4216400"/>
          <p14:tracePt t="152051" x="10458450" y="4064000"/>
          <p14:tracePt t="152067" x="9925050" y="4038600"/>
          <p14:tracePt t="152085" x="9645650" y="4038600"/>
          <p14:tracePt t="152101" x="9620250" y="4044950"/>
          <p14:tracePt t="152134" x="9664700" y="4044950"/>
          <p14:tracePt t="152150" x="9912350" y="4064000"/>
          <p14:tracePt t="152167" x="10394950" y="4064000"/>
          <p14:tracePt t="152184" x="11099800" y="3968750"/>
          <p14:tracePt t="152187" x="11544300" y="38735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13825-B5B3-44E9-BC59-BA7E1F52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Initialise</a:t>
            </a:r>
            <a:r>
              <a:rPr lang="nl-BE" dirty="0"/>
              <a:t> a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A3CB80-F2C4-4346-91F6-B60B5762E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New empty list:</a:t>
            </a:r>
          </a:p>
          <a:p>
            <a:pPr lvl="1"/>
            <a:r>
              <a:rPr lang="nl-BE" dirty="0" err="1"/>
              <a:t>new_list</a:t>
            </a:r>
            <a:r>
              <a:rPr lang="nl-BE" dirty="0"/>
              <a:t> = []</a:t>
            </a:r>
          </a:p>
          <a:p>
            <a:pPr lvl="1"/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fill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list: </a:t>
            </a:r>
          </a:p>
          <a:p>
            <a:pPr lvl="2"/>
            <a:r>
              <a:rPr lang="nl-BE" dirty="0"/>
              <a:t>via a loop (</a:t>
            </a:r>
            <a:r>
              <a:rPr lang="nl-BE" dirty="0" err="1"/>
              <a:t>eventually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input statement)</a:t>
            </a:r>
          </a:p>
          <a:p>
            <a:pPr lvl="2"/>
            <a:r>
              <a:rPr lang="nl-BE" dirty="0" err="1"/>
              <a:t>with</a:t>
            </a:r>
            <a:r>
              <a:rPr lang="nl-BE" dirty="0"/>
              <a:t> append or </a:t>
            </a:r>
            <a:r>
              <a:rPr lang="nl-BE" dirty="0" err="1"/>
              <a:t>insert</a:t>
            </a:r>
            <a:endParaRPr lang="nl-BE" dirty="0"/>
          </a:p>
          <a:p>
            <a:r>
              <a:rPr lang="nl-BE" dirty="0"/>
              <a:t>Make a list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another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list:</a:t>
            </a:r>
          </a:p>
          <a:p>
            <a:pPr lvl="1"/>
            <a:endParaRPr lang="nl-BE" sz="2200" b="1" dirty="0"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Remark</a:t>
            </a:r>
            <a:r>
              <a:rPr lang="nl-BE" dirty="0"/>
              <a:t>: a </a:t>
            </a:r>
            <a:r>
              <a:rPr lang="nl-BE" dirty="0" err="1"/>
              <a:t>Tuple</a:t>
            </a:r>
            <a:r>
              <a:rPr lang="nl-BE" dirty="0"/>
              <a:t> is </a:t>
            </a:r>
            <a:r>
              <a:rPr lang="nl-BE" dirty="0" err="1"/>
              <a:t>immutable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makes</a:t>
            </a:r>
            <a:r>
              <a:rPr lang="nl-BE" dirty="0"/>
              <a:t> no sense </a:t>
            </a:r>
            <a:r>
              <a:rPr lang="nl-BE" dirty="0" err="1"/>
              <a:t>to</a:t>
            </a:r>
            <a:r>
              <a:rPr lang="nl-BE" dirty="0"/>
              <a:t> start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empty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5E6D2D-876B-42F6-B6D8-6CB40AF5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99E671-91F0-43B1-BF05-3CFBE4DF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29" y="4822840"/>
            <a:ext cx="8912448" cy="5570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5181E6A-2D48-4952-AA41-F68AA5339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587" y="3950686"/>
            <a:ext cx="893065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'Wonder'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Loving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Vincent'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Sparrow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Jumanji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films2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upon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 time'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*films[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:-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'Bad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Cop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50D3FB8-EE24-4EBA-B1F0-4748FA26C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95"/>
    </mc:Choice>
    <mc:Fallback xmlns="">
      <p:transition spd="slow" advTm="85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11" x="11658600" y="158750"/>
          <p14:tracePt t="6730" x="11017250" y="127000"/>
          <p14:tracePt t="6747" x="10477500" y="101600"/>
          <p14:tracePt t="6764" x="10071100" y="82550"/>
          <p14:tracePt t="6780" x="9804400" y="82550"/>
          <p14:tracePt t="6797" x="9709150" y="101600"/>
          <p14:tracePt t="6814" x="9677400" y="107950"/>
          <p14:tracePt t="6830" x="9664700" y="120650"/>
          <p14:tracePt t="6847" x="9645650" y="133350"/>
          <p14:tracePt t="6864" x="9613900" y="146050"/>
          <p14:tracePt t="6880" x="9601200" y="152400"/>
          <p14:tracePt t="6897" x="9594850" y="152400"/>
          <p14:tracePt t="6914" x="9493250" y="222250"/>
          <p14:tracePt t="6930" x="9302750" y="298450"/>
          <p14:tracePt t="6947" x="8921750" y="412750"/>
          <p14:tracePt t="6970" x="8077200" y="666750"/>
          <p14:tracePt t="6980" x="7778750" y="781050"/>
          <p14:tracePt t="6997" x="7283450" y="1003300"/>
          <p14:tracePt t="7013" x="6889750" y="1085850"/>
          <p14:tracePt t="7015" x="6724650" y="1130300"/>
          <p14:tracePt t="7030" x="6362700" y="1206500"/>
          <p14:tracePt t="7047" x="6038850" y="1301750"/>
          <p14:tracePt t="7064" x="5740400" y="1397000"/>
          <p14:tracePt t="7080" x="5461000" y="1485900"/>
          <p14:tracePt t="7097" x="5283200" y="1543050"/>
          <p14:tracePt t="7113" x="5143500" y="1600200"/>
          <p14:tracePt t="7130" x="4978400" y="1663700"/>
          <p14:tracePt t="7147" x="4819650" y="1733550"/>
          <p14:tracePt t="7163" x="4572000" y="1835150"/>
          <p14:tracePt t="7180" x="4356100" y="1911350"/>
          <p14:tracePt t="7197" x="4165600" y="1962150"/>
          <p14:tracePt t="7214" x="3975100" y="2006600"/>
          <p14:tracePt t="7230" x="3822700" y="2038350"/>
          <p14:tracePt t="7247" x="3651250" y="2070100"/>
          <p14:tracePt t="7264" x="3524250" y="2108200"/>
          <p14:tracePt t="7280" x="3397250" y="2146300"/>
          <p14:tracePt t="7297" x="3225800" y="2216150"/>
          <p14:tracePt t="7313" x="3117850" y="2247900"/>
          <p14:tracePt t="7330" x="3067050" y="2260600"/>
          <p14:tracePt t="7347" x="3060700" y="2260600"/>
          <p14:tracePt t="7380" x="3035300" y="2254250"/>
          <p14:tracePt t="7397" x="3016250" y="2241550"/>
          <p14:tracePt t="7414" x="2971800" y="2222500"/>
          <p14:tracePt t="7430" x="2965450" y="2209800"/>
          <p14:tracePt t="7447" x="2940050" y="2197100"/>
          <p14:tracePt t="7464" x="2921000" y="2184400"/>
          <p14:tracePt t="7480" x="2895600" y="2178050"/>
          <p14:tracePt t="7497" x="2870200" y="2178050"/>
          <p14:tracePt t="7514" x="2844800" y="2165350"/>
          <p14:tracePt t="7530" x="2844800" y="2159000"/>
          <p14:tracePt t="7547" x="2844800" y="2152650"/>
          <p14:tracePt t="7564" x="2844800" y="2139950"/>
          <p14:tracePt t="7580" x="2844800" y="2120900"/>
          <p14:tracePt t="7597" x="2838450" y="2089150"/>
          <p14:tracePt t="7613" x="2832100" y="2063750"/>
          <p14:tracePt t="7630" x="2825750" y="2038350"/>
          <p14:tracePt t="7647" x="2813050" y="2012950"/>
          <p14:tracePt t="7663" x="2806700" y="2000250"/>
          <p14:tracePt t="7680" x="2806700" y="1993900"/>
          <p14:tracePt t="7697" x="2800350" y="1981200"/>
          <p14:tracePt t="7713" x="2794000" y="1981200"/>
          <p14:tracePt t="7730" x="2794000" y="1974850"/>
          <p14:tracePt t="8094" x="2787650" y="1974850"/>
          <p14:tracePt t="8104" x="2768600" y="1987550"/>
          <p14:tracePt t="8109" x="2762250" y="1987550"/>
          <p14:tracePt t="8120" x="2755900" y="1993900"/>
          <p14:tracePt t="8130" x="2749550" y="1993900"/>
          <p14:tracePt t="8147" x="2743200" y="2000250"/>
          <p14:tracePt t="8211" x="2736850" y="2006600"/>
          <p14:tracePt t="8274" x="2736850" y="2012950"/>
          <p14:tracePt t="8287" x="2736850" y="2038350"/>
          <p14:tracePt t="8295" x="2736850" y="2070100"/>
          <p14:tracePt t="8303" x="2736850" y="2089150"/>
          <p14:tracePt t="8314" x="2736850" y="2114550"/>
          <p14:tracePt t="8330" x="2736850" y="2120900"/>
          <p14:tracePt t="8347" x="2736850" y="2127250"/>
          <p14:tracePt t="8503" x="2736850" y="2133600"/>
          <p14:tracePt t="8510" x="2736850" y="2139950"/>
          <p14:tracePt t="8519" x="2743200" y="2146300"/>
          <p14:tracePt t="8530" x="2743200" y="2152650"/>
          <p14:tracePt t="8547" x="2755900" y="2178050"/>
          <p14:tracePt t="8563" x="2762250" y="2190750"/>
          <p14:tracePt t="8580" x="2762250" y="2203450"/>
          <p14:tracePt t="8597" x="2762250" y="2209800"/>
          <p14:tracePt t="8630" x="2768600" y="2209800"/>
          <p14:tracePt t="8688" x="2774950" y="2209800"/>
          <p14:tracePt t="8697" x="2787650" y="2203450"/>
          <p14:tracePt t="8707" x="2794000" y="2203450"/>
          <p14:tracePt t="8715" x="2800350" y="2197100"/>
          <p14:tracePt t="8731" x="2806700" y="2197100"/>
          <p14:tracePt t="8747" x="2819400" y="2190750"/>
          <p14:tracePt t="8764" x="2832100" y="2190750"/>
          <p14:tracePt t="8780" x="2838450" y="2190750"/>
          <p14:tracePt t="11212" x="2889250" y="2190750"/>
          <p14:tracePt t="11230" x="3390900" y="2190750"/>
          <p14:tracePt t="11247" x="4051300" y="2235200"/>
          <p14:tracePt t="11263" x="4533900" y="2298700"/>
          <p14:tracePt t="11281" x="4724400" y="2343150"/>
          <p14:tracePt t="11727" x="4718050" y="2336800"/>
          <p14:tracePt t="11735" x="4686300" y="2324100"/>
          <p14:tracePt t="11740" x="4673600" y="2311400"/>
          <p14:tracePt t="11751" x="4654550" y="2298700"/>
          <p14:tracePt t="11763" x="4641850" y="2286000"/>
          <p14:tracePt t="11780" x="4629150" y="2266950"/>
          <p14:tracePt t="11796" x="4622800" y="2247900"/>
          <p14:tracePt t="11813" x="4603750" y="2247900"/>
          <p14:tracePt t="11830" x="4476750" y="2254250"/>
          <p14:tracePt t="11846" x="4305300" y="2305050"/>
          <p14:tracePt t="11863" x="4114800" y="2317750"/>
          <p14:tracePt t="11880" x="3911600" y="2343150"/>
          <p14:tracePt t="11896" x="3708400" y="2362200"/>
          <p14:tracePt t="11913" x="3479800" y="2419350"/>
          <p14:tracePt t="11930" x="3409950" y="2457450"/>
          <p14:tracePt t="11946" x="3352800" y="2470150"/>
          <p14:tracePt t="11963" x="3302000" y="2489200"/>
          <p14:tracePt t="11980" x="3276600" y="2495550"/>
          <p14:tracePt t="11996" x="3270250" y="2495550"/>
          <p14:tracePt t="12030" x="3270250" y="2501900"/>
          <p14:tracePt t="12679" x="3263900" y="2527300"/>
          <p14:tracePt t="12686" x="3251200" y="2546350"/>
          <p14:tracePt t="12696" x="3251200" y="2559050"/>
          <p14:tracePt t="12713" x="3232150" y="2590800"/>
          <p14:tracePt t="12730" x="3225800" y="2628900"/>
          <p14:tracePt t="12746" x="3219450" y="2635250"/>
          <p14:tracePt t="12763" x="3213100" y="2647950"/>
          <p14:tracePt t="12805" x="3206750" y="2647950"/>
          <p14:tracePt t="12813" x="3187700" y="2641600"/>
          <p14:tracePt t="12830" x="3124200" y="2616200"/>
          <p14:tracePt t="12846" x="3028950" y="2603500"/>
          <p14:tracePt t="12863" x="2921000" y="2603500"/>
          <p14:tracePt t="12880" x="2825750" y="2597150"/>
          <p14:tracePt t="12896" x="2787650" y="2597150"/>
          <p14:tracePt t="12898" x="2755900" y="2597150"/>
          <p14:tracePt t="12913" x="2711450" y="2597150"/>
          <p14:tracePt t="12946" x="2635250" y="2597150"/>
          <p14:tracePt t="12963" x="2571750" y="2603500"/>
          <p14:tracePt t="12980" x="2476500" y="2616200"/>
          <p14:tracePt t="12996" x="2393950" y="2641600"/>
          <p14:tracePt t="13013" x="2311400" y="2679700"/>
          <p14:tracePt t="13030" x="2228850" y="2717800"/>
          <p14:tracePt t="13046" x="2139950" y="2768600"/>
          <p14:tracePt t="13063" x="2120900" y="2800350"/>
          <p14:tracePt t="13080" x="2120900" y="2838450"/>
          <p14:tracePt t="13096" x="2146300" y="2889250"/>
          <p14:tracePt t="13113" x="2178050" y="2933700"/>
          <p14:tracePt t="13130" x="2209800" y="2971800"/>
          <p14:tracePt t="13146" x="2228850" y="3003550"/>
          <p14:tracePt t="13163" x="2298700" y="3041650"/>
          <p14:tracePt t="13180" x="2393950" y="3073400"/>
          <p14:tracePt t="13196" x="2546350" y="3105150"/>
          <p14:tracePt t="13213" x="2724150" y="3130550"/>
          <p14:tracePt t="13230" x="2889250" y="3130550"/>
          <p14:tracePt t="13246" x="2978150" y="3105150"/>
          <p14:tracePt t="13263" x="3003550" y="3079750"/>
          <p14:tracePt t="13280" x="3022600" y="3067050"/>
          <p14:tracePt t="13280" x="3028950" y="3048000"/>
          <p14:tracePt t="13296" x="3035300" y="3028950"/>
          <p14:tracePt t="13313" x="3048000" y="2984500"/>
          <p14:tracePt t="13330" x="3048000" y="2927350"/>
          <p14:tracePt t="13346" x="3035300" y="2882900"/>
          <p14:tracePt t="13363" x="3022600" y="2844800"/>
          <p14:tracePt t="13380" x="3003550" y="2819400"/>
          <p14:tracePt t="13396" x="2965450" y="2794000"/>
          <p14:tracePt t="13413" x="2870200" y="2749550"/>
          <p14:tracePt t="13430" x="2768600" y="2724150"/>
          <p14:tracePt t="13446" x="2660650" y="2705100"/>
          <p14:tracePt t="13463" x="2571750" y="2698750"/>
          <p14:tracePt t="13480" x="2533650" y="2698750"/>
          <p14:tracePt t="13496" x="2514600" y="2698750"/>
          <p14:tracePt t="13513" x="2508250" y="2698750"/>
          <p14:tracePt t="13514" x="2501900" y="2698750"/>
          <p14:tracePt t="21868" x="2501900" y="2749550"/>
          <p14:tracePt t="21877" x="2501900" y="2794000"/>
          <p14:tracePt t="21885" x="2501900" y="2819400"/>
          <p14:tracePt t="21896" x="2501900" y="2832100"/>
          <p14:tracePt t="21912" x="2501900" y="2876550"/>
          <p14:tracePt t="21929" x="2501900" y="2895600"/>
          <p14:tracePt t="21946" x="2501900" y="2908300"/>
          <p14:tracePt t="21970" x="2501900" y="2914650"/>
          <p14:tracePt t="21979" x="2501900" y="2921000"/>
          <p14:tracePt t="22012" x="2501900" y="2933700"/>
          <p14:tracePt t="22029" x="2508250" y="2952750"/>
          <p14:tracePt t="22046" x="2514600" y="2965450"/>
          <p14:tracePt t="22047" x="2514600" y="2971800"/>
          <p14:tracePt t="22062" x="2514600" y="2978150"/>
          <p14:tracePt t="22096" x="2514600" y="2990850"/>
          <p14:tracePt t="22112" x="2514600" y="3003550"/>
          <p14:tracePt t="22129" x="2514600" y="3022600"/>
          <p14:tracePt t="22146" x="2514600" y="3041650"/>
          <p14:tracePt t="22162" x="2520950" y="3054350"/>
          <p14:tracePt t="22179" x="2520950" y="3060700"/>
          <p14:tracePt t="22212" x="2520950" y="3067050"/>
          <p14:tracePt t="22229" x="2520950" y="3079750"/>
          <p14:tracePt t="22245" x="2520950" y="3105150"/>
          <p14:tracePt t="22262" x="2527300" y="3117850"/>
          <p14:tracePt t="22279" x="2527300" y="3136900"/>
          <p14:tracePt t="22296" x="2533650" y="3155950"/>
          <p14:tracePt t="22312" x="2546350" y="3168650"/>
          <p14:tracePt t="22329" x="2590800" y="3187700"/>
          <p14:tracePt t="22346" x="2622550" y="3206750"/>
          <p14:tracePt t="22362" x="2647950" y="3213100"/>
          <p14:tracePt t="22379" x="2705100" y="3225800"/>
          <p14:tracePt t="22395" x="2787650" y="3251200"/>
          <p14:tracePt t="22412" x="2882900" y="3282950"/>
          <p14:tracePt t="22429" x="3003550" y="3314700"/>
          <p14:tracePt t="22445" x="3035300" y="3321050"/>
          <p14:tracePt t="22462" x="3054350" y="3321050"/>
          <p14:tracePt t="22479" x="3079750" y="3321050"/>
          <p14:tracePt t="22495" x="3117850" y="3327400"/>
          <p14:tracePt t="22512" x="3200400" y="3327400"/>
          <p14:tracePt t="22529" x="3308350" y="3314700"/>
          <p14:tracePt t="22546" x="3371850" y="3276600"/>
          <p14:tracePt t="22562" x="3416300" y="3225800"/>
          <p14:tracePt t="22579" x="3416300" y="3213100"/>
          <p14:tracePt t="22595" x="3416300" y="3194050"/>
          <p14:tracePt t="22612" x="3390900" y="3175000"/>
          <p14:tracePt t="22629" x="3346450" y="3149600"/>
          <p14:tracePt t="22645" x="3263900" y="3117850"/>
          <p14:tracePt t="22662" x="3181350" y="3079750"/>
          <p14:tracePt t="22679" x="3073400" y="3048000"/>
          <p14:tracePt t="22695" x="3003550" y="3035300"/>
          <p14:tracePt t="22712" x="2933700" y="3035300"/>
          <p14:tracePt t="22729" x="2863850" y="3041650"/>
          <p14:tracePt t="22746" x="2794000" y="3067050"/>
          <p14:tracePt t="22762" x="2768600" y="3086100"/>
          <p14:tracePt t="22779" x="2755900" y="3105150"/>
          <p14:tracePt t="22796" x="2743200" y="3130550"/>
          <p14:tracePt t="22812" x="2743200" y="3149600"/>
          <p14:tracePt t="22829" x="2743200" y="3194050"/>
          <p14:tracePt t="22845" x="2762250" y="3232150"/>
          <p14:tracePt t="22862" x="2800350" y="3251200"/>
          <p14:tracePt t="22879" x="2863850" y="3270250"/>
          <p14:tracePt t="22895" x="2940050" y="3276600"/>
          <p14:tracePt t="22912" x="3009900" y="3276600"/>
          <p14:tracePt t="22929" x="3060700" y="3263900"/>
          <p14:tracePt t="22945" x="3067050" y="3251200"/>
          <p14:tracePt t="22962" x="3073400" y="3244850"/>
          <p14:tracePt t="22979" x="3073400" y="3225800"/>
          <p14:tracePt t="22995" x="3073400" y="3213100"/>
          <p14:tracePt t="23014" x="3054350" y="3187700"/>
          <p14:tracePt t="23032" x="2984500" y="3155950"/>
          <p14:tracePt t="23047" x="2965450" y="3149600"/>
          <p14:tracePt t="23064" x="2959100" y="3149600"/>
          <p14:tracePt t="23086" x="2952750" y="3143250"/>
          <p14:tracePt t="23852" x="2959100" y="3143250"/>
          <p14:tracePt t="23860" x="2990850" y="3124200"/>
          <p14:tracePt t="23869" x="2997200" y="3117850"/>
          <p14:tracePt t="23879" x="3009900" y="3117850"/>
          <p14:tracePt t="23895" x="3041650" y="3111500"/>
          <p14:tracePt t="23912" x="3073400" y="3098800"/>
          <p14:tracePt t="23929" x="3111500" y="3098800"/>
          <p14:tracePt t="23945" x="3124200" y="3098800"/>
          <p14:tracePt t="23969" x="3175000" y="3098800"/>
          <p14:tracePt t="23979" x="3194050" y="3098800"/>
          <p14:tracePt t="23995" x="3225800" y="3098800"/>
          <p14:tracePt t="24012" x="3257550" y="3111500"/>
          <p14:tracePt t="24029" x="3276600" y="3111500"/>
          <p14:tracePt t="24062" x="3282950" y="3111500"/>
          <p14:tracePt t="24079" x="3289300" y="3117850"/>
          <p14:tracePt t="24095" x="3327400" y="3124200"/>
          <p14:tracePt t="24112" x="3384550" y="3149600"/>
          <p14:tracePt t="24129" x="3441700" y="3168650"/>
          <p14:tracePt t="24145" x="3473450" y="3175000"/>
          <p14:tracePt t="24162" x="3505200" y="3187700"/>
          <p14:tracePt t="24179" x="3575050" y="3206750"/>
          <p14:tracePt t="24195" x="3644900" y="3232150"/>
          <p14:tracePt t="24212" x="3727450" y="3257550"/>
          <p14:tracePt t="24229" x="3790950" y="3282950"/>
          <p14:tracePt t="24245" x="3816350" y="3289300"/>
          <p14:tracePt t="24262" x="3822700" y="3289300"/>
          <p14:tracePt t="24279" x="3829050" y="3295650"/>
          <p14:tracePt t="24295" x="3854450" y="3295650"/>
          <p14:tracePt t="24312" x="3892550" y="3314700"/>
          <p14:tracePt t="24329" x="3994150" y="3340100"/>
          <p14:tracePt t="24345" x="4032250" y="3340100"/>
          <p14:tracePt t="24362" x="4064000" y="3340100"/>
          <p14:tracePt t="24378" x="4095750" y="3340100"/>
          <p14:tracePt t="24395" x="4127500" y="3340100"/>
          <p14:tracePt t="24412" x="4152900" y="3340100"/>
          <p14:tracePt t="24429" x="4184650" y="3327400"/>
          <p14:tracePt t="24445" x="4203700" y="3314700"/>
          <p14:tracePt t="24462" x="4222750" y="3302000"/>
          <p14:tracePt t="24479" x="4241800" y="3282950"/>
          <p14:tracePt t="24495" x="4260850" y="3257550"/>
          <p14:tracePt t="24512" x="4279900" y="3225800"/>
          <p14:tracePt t="24529" x="4286250" y="3213100"/>
          <p14:tracePt t="24545" x="4292600" y="3194050"/>
          <p14:tracePt t="24562" x="4292600" y="3181350"/>
          <p14:tracePt t="24579" x="4292600" y="3162300"/>
          <p14:tracePt t="24595" x="4279900" y="3143250"/>
          <p14:tracePt t="24612" x="4248150" y="3117850"/>
          <p14:tracePt t="24629" x="4222750" y="3098800"/>
          <p14:tracePt t="24645" x="4210050" y="3092450"/>
          <p14:tracePt t="24662" x="4203700" y="3086100"/>
          <p14:tracePt t="24679" x="4191000" y="3086100"/>
          <p14:tracePt t="24695" x="4184650" y="3086100"/>
          <p14:tracePt t="24712" x="4152900" y="3079750"/>
          <p14:tracePt t="24729" x="4121150" y="3073400"/>
          <p14:tracePt t="24745" x="4076700" y="3067050"/>
          <p14:tracePt t="24762" x="4051300" y="3060700"/>
          <p14:tracePt t="24779" x="4025900" y="3054350"/>
          <p14:tracePt t="24795" x="3994150" y="3054350"/>
          <p14:tracePt t="24812" x="3956050" y="3054350"/>
          <p14:tracePt t="24829" x="3917950" y="3067050"/>
          <p14:tracePt t="24845" x="3879850" y="3067050"/>
          <p14:tracePt t="24862" x="3848100" y="3079750"/>
          <p14:tracePt t="24879" x="3835400" y="3079750"/>
          <p14:tracePt t="24895" x="3816350" y="3086100"/>
          <p14:tracePt t="24912" x="3790950" y="3086100"/>
          <p14:tracePt t="24929" x="3759200" y="3098800"/>
          <p14:tracePt t="24945" x="3746500" y="3111500"/>
          <p14:tracePt t="24962" x="3727450" y="3111500"/>
          <p14:tracePt t="24979" x="3695700" y="3124200"/>
          <p14:tracePt t="24995" x="3663950" y="3136900"/>
          <p14:tracePt t="25012" x="3651250" y="3143250"/>
          <p14:tracePt t="25029" x="3638550" y="3143250"/>
          <p14:tracePt t="25045" x="3625850" y="3155950"/>
          <p14:tracePt t="25062" x="3619500" y="3155950"/>
          <p14:tracePt t="25079" x="3613150" y="3175000"/>
          <p14:tracePt t="25095" x="3600450" y="3187700"/>
          <p14:tracePt t="25112" x="3594100" y="3225800"/>
          <p14:tracePt t="25129" x="3594100" y="3257550"/>
          <p14:tracePt t="25145" x="3594100" y="3276600"/>
          <p14:tracePt t="25162" x="3613150" y="3308350"/>
          <p14:tracePt t="25179" x="3657600" y="3333750"/>
          <p14:tracePt t="25195" x="3721100" y="3333750"/>
          <p14:tracePt t="25212" x="3816350" y="3333750"/>
          <p14:tracePt t="25228" x="3886200" y="3333750"/>
          <p14:tracePt t="25245" x="3924300" y="3327400"/>
          <p14:tracePt t="25262" x="3937000" y="3321050"/>
          <p14:tracePt t="25300" x="3943350" y="3321050"/>
          <p14:tracePt t="25312" x="3949700" y="3321050"/>
          <p14:tracePt t="25329" x="3975100" y="3302000"/>
          <p14:tracePt t="25345" x="3987800" y="3289300"/>
          <p14:tracePt t="25362" x="3987800" y="3282950"/>
          <p14:tracePt t="25378" x="3987800" y="3276600"/>
          <p14:tracePt t="25395" x="3994150" y="3276600"/>
          <p14:tracePt t="25412" x="4000500" y="3276600"/>
          <p14:tracePt t="28486" x="4000500" y="3314700"/>
          <p14:tracePt t="28494" x="3968750" y="3448050"/>
          <p14:tracePt t="28500" x="3956050" y="3594100"/>
          <p14:tracePt t="28512" x="3937000" y="3727450"/>
          <p14:tracePt t="28528" x="3917950" y="3962400"/>
          <p14:tracePt t="28545" x="3911600" y="4140200"/>
          <p14:tracePt t="28547" x="3911600" y="4216400"/>
          <p14:tracePt t="28562" x="3911600" y="4273550"/>
          <p14:tracePt t="28578" x="3911600" y="4324350"/>
          <p14:tracePt t="29007" x="3905250" y="4324350"/>
          <p14:tracePt t="29018" x="3848100" y="4324350"/>
          <p14:tracePt t="29022" x="3778250" y="4318000"/>
          <p14:tracePt t="29033" x="3714750" y="4311650"/>
          <p14:tracePt t="29045" x="3638550" y="4298950"/>
          <p14:tracePt t="29062" x="3473450" y="4260850"/>
          <p14:tracePt t="29078" x="3105150" y="4184650"/>
          <p14:tracePt t="29095" x="2940050" y="4171950"/>
          <p14:tracePt t="29112" x="2838450" y="4165600"/>
          <p14:tracePt t="29128" x="2794000" y="4165600"/>
          <p14:tracePt t="29161" x="2794000" y="4159250"/>
          <p14:tracePt t="29226" x="2787650" y="4159250"/>
          <p14:tracePt t="29235" x="2781300" y="4159250"/>
          <p14:tracePt t="29242" x="2768600" y="4159250"/>
          <p14:tracePt t="29251" x="2755900" y="4159250"/>
          <p14:tracePt t="29261" x="2736850" y="4152900"/>
          <p14:tracePt t="29278" x="2654300" y="4146550"/>
          <p14:tracePt t="29295" x="2527300" y="4133850"/>
          <p14:tracePt t="29312" x="2425700" y="4127500"/>
          <p14:tracePt t="29328" x="2400300" y="4127500"/>
          <p14:tracePt t="29362" x="2419350" y="4127500"/>
          <p14:tracePt t="29378" x="2432050" y="4127500"/>
          <p14:tracePt t="29395" x="2438400" y="4127500"/>
          <p14:tracePt t="29460" x="2444750" y="4127500"/>
          <p14:tracePt t="29484" x="2451100" y="4127500"/>
          <p14:tracePt t="29495" x="2457450" y="4121150"/>
          <p14:tracePt t="29511" x="2470150" y="4114800"/>
          <p14:tracePt t="29528" x="2489200" y="4108450"/>
          <p14:tracePt t="29545" x="2495550" y="4108450"/>
          <p14:tracePt t="29561" x="2501900" y="4108450"/>
          <p14:tracePt t="29601" x="2501900" y="4102100"/>
          <p14:tracePt t="29611" x="2501900" y="4095750"/>
          <p14:tracePt t="29628" x="2482850" y="4095750"/>
          <p14:tracePt t="29645" x="2463800" y="4083050"/>
          <p14:tracePt t="29662" x="2457450" y="4076700"/>
          <p14:tracePt t="29678" x="2451100" y="4070350"/>
          <p14:tracePt t="29711" x="2451100" y="4064000"/>
          <p14:tracePt t="29756" x="2444750" y="4064000"/>
          <p14:tracePt t="29768" x="2438400" y="4064000"/>
          <p14:tracePt t="29788" x="2432050" y="4064000"/>
          <p14:tracePt t="29796" x="2425700" y="4064000"/>
          <p14:tracePt t="29811" x="2419350" y="4064000"/>
          <p14:tracePt t="29985" x="2413000" y="4070350"/>
          <p14:tracePt t="29993" x="2413000" y="4089400"/>
          <p14:tracePt t="30001" x="2413000" y="4114800"/>
          <p14:tracePt t="30012" x="2406650" y="4127500"/>
          <p14:tracePt t="30028" x="2400300" y="4165600"/>
          <p14:tracePt t="30045" x="2400300" y="4210050"/>
          <p14:tracePt t="30062" x="2400300" y="4241800"/>
          <p14:tracePt t="30078" x="2400300" y="4248150"/>
          <p14:tracePt t="30095" x="2413000" y="4267200"/>
          <p14:tracePt t="30111" x="2419350" y="4279900"/>
          <p14:tracePt t="30128" x="2419350" y="4292600"/>
          <p14:tracePt t="30145" x="2419350" y="4305300"/>
          <p14:tracePt t="30163" x="2419350" y="4311650"/>
          <p14:tracePt t="30445" x="2432050" y="4311650"/>
          <p14:tracePt t="30461" x="2438400" y="4311650"/>
          <p14:tracePt t="30478" x="2451100" y="4311650"/>
          <p14:tracePt t="30495" x="2470150" y="4311650"/>
          <p14:tracePt t="30511" x="2476500" y="4305300"/>
          <p14:tracePt t="30528" x="2482850" y="4305300"/>
          <p14:tracePt t="30666" x="2476500" y="4305300"/>
          <p14:tracePt t="30671" x="2470150" y="4305300"/>
          <p14:tracePt t="30680" x="2463800" y="4305300"/>
          <p14:tracePt t="30695" x="2451100" y="4305300"/>
          <p14:tracePt t="30712" x="2438400" y="4305300"/>
          <p14:tracePt t="30728" x="2425700" y="4305300"/>
          <p14:tracePt t="30745" x="2413000" y="4305300"/>
          <p14:tracePt t="30761" x="2406650" y="4305300"/>
          <p14:tracePt t="30778" x="2406650" y="4298950"/>
          <p14:tracePt t="30867" x="2400300" y="4298950"/>
          <p14:tracePt t="30892" x="2400300" y="4292600"/>
          <p14:tracePt t="30902" x="2393950" y="4279900"/>
          <p14:tracePt t="30907" x="2393950" y="4267200"/>
          <p14:tracePt t="30914" x="2393950" y="4254500"/>
          <p14:tracePt t="30928" x="2393950" y="4248150"/>
          <p14:tracePt t="30945" x="2393950" y="4216400"/>
          <p14:tracePt t="30961" x="2393950" y="4203700"/>
          <p14:tracePt t="30978" x="2393950" y="4197350"/>
          <p14:tracePt t="30995" x="2393950" y="4184650"/>
          <p14:tracePt t="31011" x="2393950" y="4178300"/>
          <p14:tracePt t="31028" x="2393950" y="4165600"/>
          <p14:tracePt t="31048" x="2393950" y="4152900"/>
          <p14:tracePt t="31063" x="2393950" y="4146550"/>
          <p14:tracePt t="31078" x="2393950" y="4140200"/>
          <p14:tracePt t="31095" x="2400300" y="4127500"/>
          <p14:tracePt t="31203" x="2400300" y="4121150"/>
          <p14:tracePt t="31227" x="2400300" y="4114800"/>
          <p14:tracePt t="31245" x="2406650" y="4114800"/>
          <p14:tracePt t="31262" x="2406650" y="4108450"/>
          <p14:tracePt t="31278" x="2406650" y="4102100"/>
          <p14:tracePt t="31295" x="2413000" y="4095750"/>
          <p14:tracePt t="31642" x="2425700" y="4095750"/>
          <p14:tracePt t="31652" x="2470150" y="4102100"/>
          <p14:tracePt t="31657" x="2520950" y="4114800"/>
          <p14:tracePt t="31665" x="2571750" y="4114800"/>
          <p14:tracePt t="31682" x="2603500" y="4114800"/>
          <p14:tracePt t="31695" x="2628900" y="4114800"/>
          <p14:tracePt t="31712" x="2673350" y="4114800"/>
          <p14:tracePt t="31728" x="2730500" y="4114800"/>
          <p14:tracePt t="31745" x="2787650" y="4114800"/>
          <p14:tracePt t="31761" x="2863850" y="4114800"/>
          <p14:tracePt t="31778" x="2946400" y="4121150"/>
          <p14:tracePt t="31795" x="3022600" y="4133850"/>
          <p14:tracePt t="31796" x="3079750" y="4133850"/>
          <p14:tracePt t="31811" x="3143250" y="4133850"/>
          <p14:tracePt t="31828" x="3302000" y="4140200"/>
          <p14:tracePt t="31845" x="3638550" y="4159250"/>
          <p14:tracePt t="31861" x="3892550" y="4171950"/>
          <p14:tracePt t="31878" x="4076700" y="4191000"/>
          <p14:tracePt t="31895" x="4222750" y="4197350"/>
          <p14:tracePt t="31911" x="4330700" y="4197350"/>
          <p14:tracePt t="31928" x="4464050" y="4203700"/>
          <p14:tracePt t="31945" x="4889500" y="4216400"/>
          <p14:tracePt t="31961" x="5124450" y="4235450"/>
          <p14:tracePt t="31978" x="5264150" y="4241800"/>
          <p14:tracePt t="31995" x="5391150" y="4241800"/>
          <p14:tracePt t="32011" x="5530850" y="4241800"/>
          <p14:tracePt t="32028" x="5708650" y="4254500"/>
          <p14:tracePt t="32045" x="6064250" y="4273550"/>
          <p14:tracePt t="32061" x="6400800" y="4305300"/>
          <p14:tracePt t="32078" x="6629400" y="4330700"/>
          <p14:tracePt t="32095" x="6826250" y="4330700"/>
          <p14:tracePt t="32111" x="6978650" y="4337050"/>
          <p14:tracePt t="32128" x="7162800" y="4343400"/>
          <p14:tracePt t="32145" x="7480300" y="4356100"/>
          <p14:tracePt t="32161" x="7829550" y="4362450"/>
          <p14:tracePt t="32178" x="8108950" y="4375150"/>
          <p14:tracePt t="32195" x="8432800" y="4387850"/>
          <p14:tracePt t="32211" x="8680450" y="4394200"/>
          <p14:tracePt t="32228" x="8997950" y="4406900"/>
          <p14:tracePt t="32245" x="9258300" y="4406900"/>
          <p14:tracePt t="32261" x="9448800" y="4381500"/>
          <p14:tracePt t="32278" x="9588500" y="4362450"/>
          <p14:tracePt t="32295" x="9696450" y="4362450"/>
          <p14:tracePt t="32311" x="9842500" y="4362450"/>
          <p14:tracePt t="32328" x="10020300" y="4362450"/>
          <p14:tracePt t="32344" x="10185400" y="4362450"/>
          <p14:tracePt t="32361" x="10210800" y="4362450"/>
          <p14:tracePt t="32430" x="10210800" y="4356100"/>
          <p14:tracePt t="33999" x="10077450" y="4349750"/>
          <p14:tracePt t="34010" x="9861550" y="4330700"/>
          <p14:tracePt t="34016" x="9632950" y="4305300"/>
          <p14:tracePt t="34028" x="9398000" y="4273550"/>
          <p14:tracePt t="34044" x="8934450" y="4229100"/>
          <p14:tracePt t="34061" x="8477250" y="4197350"/>
          <p14:tracePt t="34078" x="8058150" y="4178300"/>
          <p14:tracePt t="34095" x="7245350" y="4165600"/>
          <p14:tracePt t="34111" x="6559550" y="4165600"/>
          <p14:tracePt t="34128" x="5994400" y="4165600"/>
          <p14:tracePt t="34144" x="5480050" y="4216400"/>
          <p14:tracePt t="34161" x="5035550" y="4260850"/>
          <p14:tracePt t="34178" x="4622800" y="4298950"/>
          <p14:tracePt t="34194" x="3943350" y="4337050"/>
          <p14:tracePt t="34211" x="3562350" y="4337050"/>
          <p14:tracePt t="34228" x="3244850" y="4356100"/>
          <p14:tracePt t="34244" x="3009900" y="4368800"/>
          <p14:tracePt t="34261" x="2844800" y="4381500"/>
          <p14:tracePt t="34278" x="2705100" y="4387850"/>
          <p14:tracePt t="34294" x="2559050" y="4406900"/>
          <p14:tracePt t="34311" x="2374900" y="4406900"/>
          <p14:tracePt t="34328" x="2209800" y="4419600"/>
          <p14:tracePt t="34344" x="2082800" y="4438650"/>
          <p14:tracePt t="34361" x="2038350" y="4438650"/>
          <p14:tracePt t="34378" x="2012950" y="4438650"/>
          <p14:tracePt t="34415" x="2006600" y="4438650"/>
          <p14:tracePt t="34428" x="1987550" y="4438650"/>
          <p14:tracePt t="34444" x="1866900" y="4413250"/>
          <p14:tracePt t="34461" x="1835150" y="4413250"/>
          <p14:tracePt t="34580" x="1854200" y="4419600"/>
          <p14:tracePt t="34589" x="1860550" y="4419600"/>
          <p14:tracePt t="34597" x="1873250" y="4419600"/>
          <p14:tracePt t="34611" x="1885950" y="4419600"/>
          <p14:tracePt t="34628" x="1898650" y="4419600"/>
          <p14:tracePt t="34645" x="1911350" y="4413250"/>
          <p14:tracePt t="34678" x="1917700" y="4413250"/>
          <p14:tracePt t="34695" x="1917700" y="4400550"/>
          <p14:tracePt t="34711" x="1924050" y="4394200"/>
          <p14:tracePt t="34728" x="1924050" y="4387850"/>
          <p14:tracePt t="34783" x="1936750" y="4387850"/>
          <p14:tracePt t="34797" x="1949450" y="4387850"/>
          <p14:tracePt t="34811" x="1955800" y="4387850"/>
          <p14:tracePt t="34828" x="1993900" y="4387850"/>
          <p14:tracePt t="34845" x="2019300" y="4375150"/>
          <p14:tracePt t="34861" x="2025650" y="4368800"/>
          <p14:tracePt t="34894" x="2032000" y="4362450"/>
          <p14:tracePt t="34928" x="2032000" y="4356100"/>
          <p14:tracePt t="34961" x="2019300" y="4349750"/>
          <p14:tracePt t="34978" x="2006600" y="4349750"/>
          <p14:tracePt t="34995" x="2000250" y="4349750"/>
          <p14:tracePt t="35011" x="1981200" y="4349750"/>
          <p14:tracePt t="35028" x="1974850" y="4349750"/>
          <p14:tracePt t="35044" x="1968500" y="4349750"/>
          <p14:tracePt t="35061" x="1962150" y="4349750"/>
          <p14:tracePt t="35078" x="1962150" y="4356100"/>
          <p14:tracePt t="35095" x="1943100" y="4387850"/>
          <p14:tracePt t="35111" x="1930400" y="4406900"/>
          <p14:tracePt t="35128" x="1930400" y="4425950"/>
          <p14:tracePt t="35145" x="1924050" y="4438650"/>
          <p14:tracePt t="35161" x="1930400" y="4457700"/>
          <p14:tracePt t="35178" x="1949450" y="4483100"/>
          <p14:tracePt t="35195" x="1993900" y="4514850"/>
          <p14:tracePt t="35211" x="2038350" y="4533900"/>
          <p14:tracePt t="35228" x="2070100" y="4546600"/>
          <p14:tracePt t="35245" x="2095500" y="4559300"/>
          <p14:tracePt t="35261" x="2108200" y="4559300"/>
          <p14:tracePt t="35278" x="2120900" y="4559300"/>
          <p14:tracePt t="35294" x="2133600" y="4559300"/>
          <p14:tracePt t="35311" x="2146300" y="4559300"/>
          <p14:tracePt t="35328" x="2165350" y="4552950"/>
          <p14:tracePt t="35345" x="2178050" y="4502150"/>
          <p14:tracePt t="35361" x="2165350" y="4464050"/>
          <p14:tracePt t="35378" x="2146300" y="4451350"/>
          <p14:tracePt t="35394" x="2133600" y="4438650"/>
          <p14:tracePt t="35428" x="2127250" y="4438650"/>
          <p14:tracePt t="35444" x="2101850" y="4438650"/>
          <p14:tracePt t="35461" x="2038350" y="4438650"/>
          <p14:tracePt t="35478" x="1974850" y="4457700"/>
          <p14:tracePt t="35494" x="1924050" y="4476750"/>
          <p14:tracePt t="35511" x="1885950" y="4495800"/>
          <p14:tracePt t="35528" x="1885950" y="4502150"/>
          <p14:tracePt t="35544" x="1885950" y="4514850"/>
          <p14:tracePt t="35561" x="1930400" y="4533900"/>
          <p14:tracePt t="35578" x="2057400" y="4572000"/>
          <p14:tracePt t="35594" x="2127250" y="4603750"/>
          <p14:tracePt t="35611" x="2165350" y="4610100"/>
          <p14:tracePt t="35628" x="2178050" y="4610100"/>
          <p14:tracePt t="35743" x="2184400" y="4610100"/>
          <p14:tracePt t="35761" x="2197100" y="4610100"/>
          <p14:tracePt t="35778" x="2222500" y="4610100"/>
          <p14:tracePt t="35794" x="2241550" y="4610100"/>
          <p14:tracePt t="35811" x="2260600" y="4610100"/>
          <p14:tracePt t="35828" x="2266950" y="4603750"/>
          <p14:tracePt t="35845" x="2292350" y="4597400"/>
          <p14:tracePt t="35861" x="2324100" y="4597400"/>
          <p14:tracePt t="35878" x="2381250" y="4591050"/>
          <p14:tracePt t="35895" x="2451100" y="4591050"/>
          <p14:tracePt t="35911" x="2514600" y="4584700"/>
          <p14:tracePt t="35928" x="2565400" y="4584700"/>
          <p14:tracePt t="35944" x="2641600" y="4578350"/>
          <p14:tracePt t="35961" x="2692400" y="4572000"/>
          <p14:tracePt t="35978" x="2730500" y="4572000"/>
          <p14:tracePt t="35995" x="2755900" y="4565650"/>
          <p14:tracePt t="36011" x="2787650" y="4565650"/>
          <p14:tracePt t="36028" x="2844800" y="4559300"/>
          <p14:tracePt t="36045" x="2901950" y="4559300"/>
          <p14:tracePt t="36061" x="2971800" y="4559300"/>
          <p14:tracePt t="36065" x="3003550" y="4559300"/>
          <p14:tracePt t="36078" x="3041650" y="4552950"/>
          <p14:tracePt t="36095" x="3194050" y="4552950"/>
          <p14:tracePt t="36111" x="3295650" y="4552950"/>
          <p14:tracePt t="36128" x="3403600" y="4552950"/>
          <p14:tracePt t="36145" x="3530600" y="4552950"/>
          <p14:tracePt t="36161" x="3695700" y="4552950"/>
          <p14:tracePt t="36178" x="3860800" y="4552950"/>
          <p14:tracePt t="36194" x="4140200" y="4552950"/>
          <p14:tracePt t="36211" x="4337050" y="4552950"/>
          <p14:tracePt t="36228" x="4533900" y="4559300"/>
          <p14:tracePt t="36245" x="4711700" y="4565650"/>
          <p14:tracePt t="36261" x="4908550" y="4572000"/>
          <p14:tracePt t="36278" x="5149850" y="4584700"/>
          <p14:tracePt t="36295" x="5334000" y="4597400"/>
          <p14:tracePt t="36312" x="5480050" y="4603750"/>
          <p14:tracePt t="36328" x="5575300" y="4610100"/>
          <p14:tracePt t="36345" x="5753100" y="4616450"/>
          <p14:tracePt t="36361" x="5924550" y="4622800"/>
          <p14:tracePt t="36378" x="6102350" y="4629150"/>
          <p14:tracePt t="36395" x="6248400" y="4648200"/>
          <p14:tracePt t="36411" x="6362700" y="4648200"/>
          <p14:tracePt t="36428" x="6457950" y="4654550"/>
          <p14:tracePt t="36445" x="6591300" y="4654550"/>
          <p14:tracePt t="36461" x="6654800" y="4654550"/>
          <p14:tracePt t="36478" x="6737350" y="4654550"/>
          <p14:tracePt t="36495" x="6813550" y="4654550"/>
          <p14:tracePt t="36511" x="6896100" y="4654550"/>
          <p14:tracePt t="36528" x="6991350" y="4654550"/>
          <p14:tracePt t="36544" x="7054850" y="4648200"/>
          <p14:tracePt t="36561" x="7099300" y="4648200"/>
          <p14:tracePt t="36578" x="7124700" y="4648200"/>
          <p14:tracePt t="36595" x="7194550" y="4648200"/>
          <p14:tracePt t="36611" x="7302500" y="4660900"/>
          <p14:tracePt t="36628" x="7416800" y="4660900"/>
          <p14:tracePt t="36645" x="7537450" y="4660900"/>
          <p14:tracePt t="36661" x="7620000" y="4660900"/>
          <p14:tracePt t="36665" x="7658100" y="4660900"/>
          <p14:tracePt t="36678" x="7683500" y="4660900"/>
          <p14:tracePt t="36695" x="7791450" y="4654550"/>
          <p14:tracePt t="36711" x="7848600" y="4654550"/>
          <p14:tracePt t="36728" x="7905750" y="4641850"/>
          <p14:tracePt t="36744" x="7924800" y="4641850"/>
          <p14:tracePt t="36761" x="7931150" y="4635500"/>
          <p14:tracePt t="36799" x="7931150" y="4629150"/>
          <p14:tracePt t="36811" x="7943850" y="4629150"/>
          <p14:tracePt t="36828" x="7956550" y="4616450"/>
          <p14:tracePt t="36845" x="7981950" y="4591050"/>
          <p14:tracePt t="36861" x="7988300" y="4572000"/>
          <p14:tracePt t="36878" x="7988300" y="4546600"/>
          <p14:tracePt t="36894" x="7969250" y="4514850"/>
          <p14:tracePt t="36911" x="7956550" y="4495800"/>
          <p14:tracePt t="36928" x="7956550" y="4483100"/>
          <p14:tracePt t="36944" x="7956550" y="4470400"/>
          <p14:tracePt t="36961" x="7956550" y="4464050"/>
          <p14:tracePt t="36978" x="7950200" y="4451350"/>
          <p14:tracePt t="36995" x="7937500" y="4432300"/>
          <p14:tracePt t="37011" x="7912100" y="4394200"/>
          <p14:tracePt t="37028" x="7880350" y="4375150"/>
          <p14:tracePt t="37044" x="7867650" y="4362450"/>
          <p14:tracePt t="37047" x="7861300" y="4362450"/>
          <p14:tracePt t="37061" x="7854950" y="4362450"/>
          <p14:tracePt t="37078" x="7835900" y="4349750"/>
          <p14:tracePt t="37082" x="7823200" y="4349750"/>
          <p14:tracePt t="37095" x="7797800" y="4337050"/>
          <p14:tracePt t="37111" x="7753350" y="4330700"/>
          <p14:tracePt t="37128" x="7696200" y="4318000"/>
          <p14:tracePt t="37144" x="7613650" y="4311650"/>
          <p14:tracePt t="37161" x="7562850" y="4305300"/>
          <p14:tracePt t="37178" x="7499350" y="4305300"/>
          <p14:tracePt t="37195" x="7397750" y="4305300"/>
          <p14:tracePt t="37211" x="7321550" y="4305300"/>
          <p14:tracePt t="37228" x="7258050" y="4318000"/>
          <p14:tracePt t="37244" x="7219950" y="4324350"/>
          <p14:tracePt t="37261" x="7188200" y="4337050"/>
          <p14:tracePt t="37278" x="7156450" y="4343400"/>
          <p14:tracePt t="37281" x="7143750" y="4343400"/>
          <p14:tracePt t="37294" x="7118350" y="4343400"/>
          <p14:tracePt t="37311" x="7067550" y="4343400"/>
          <p14:tracePt t="37328" x="6985000" y="4337050"/>
          <p14:tracePt t="37344" x="6864350" y="4324350"/>
          <p14:tracePt t="37361" x="6800850" y="4324350"/>
          <p14:tracePt t="37378" x="6756400" y="4324350"/>
          <p14:tracePt t="37395" x="6718300" y="4330700"/>
          <p14:tracePt t="37411" x="6692900" y="4330700"/>
          <p14:tracePt t="37428" x="6667500" y="4330700"/>
          <p14:tracePt t="37444" x="6635750" y="4330700"/>
          <p14:tracePt t="37461" x="6597650" y="4330700"/>
          <p14:tracePt t="37478" x="6578600" y="4330700"/>
          <p14:tracePt t="37494" x="6546850" y="4330700"/>
          <p14:tracePt t="37511" x="6534150" y="4330700"/>
          <p14:tracePt t="37528" x="6508750" y="4330700"/>
          <p14:tracePt t="37533" x="6496050" y="4330700"/>
          <p14:tracePt t="37544" x="6483350" y="4330700"/>
          <p14:tracePt t="37561" x="6451600" y="4330700"/>
          <p14:tracePt t="37578" x="6432550" y="4330700"/>
          <p14:tracePt t="37594" x="6413500" y="4330700"/>
          <p14:tracePt t="37611" x="6400800" y="4330700"/>
          <p14:tracePt t="37627" x="6394450" y="4330700"/>
          <p14:tracePt t="37644" x="6381750" y="4330700"/>
          <p14:tracePt t="37661" x="6350000" y="4330700"/>
          <p14:tracePt t="37678" x="6330950" y="4337050"/>
          <p14:tracePt t="37679" x="6324600" y="4343400"/>
          <p14:tracePt t="37694" x="6311900" y="4343400"/>
          <p14:tracePt t="38117" x="6311900" y="4356100"/>
          <p14:tracePt t="38125" x="6311900" y="4375150"/>
          <p14:tracePt t="38135" x="6311900" y="4387850"/>
          <p14:tracePt t="38144" x="6311900" y="4394200"/>
          <p14:tracePt t="38161" x="6311900" y="4413250"/>
          <p14:tracePt t="38178" x="6311900" y="4432300"/>
          <p14:tracePt t="38179" x="6318250" y="4445000"/>
          <p14:tracePt t="38194" x="6318250" y="4451350"/>
          <p14:tracePt t="38211" x="6330950" y="4470400"/>
          <p14:tracePt t="38227" x="6330950" y="4476750"/>
          <p14:tracePt t="38244" x="6337300" y="4489450"/>
          <p14:tracePt t="38261" x="6350000" y="4489450"/>
          <p14:tracePt t="38278" x="6369050" y="4495800"/>
          <p14:tracePt t="38294" x="6394450" y="4495800"/>
          <p14:tracePt t="38296" x="6400800" y="4502150"/>
          <p14:tracePt t="38311" x="6413500" y="4502150"/>
          <p14:tracePt t="38328" x="6451600" y="4502150"/>
          <p14:tracePt t="38344" x="6457950" y="4502150"/>
          <p14:tracePt t="38361" x="6464300" y="4495800"/>
          <p14:tracePt t="38378" x="6470650" y="4495800"/>
          <p14:tracePt t="38394" x="6477000" y="4489450"/>
          <p14:tracePt t="38428" x="6477000" y="4483100"/>
          <p14:tracePt t="38444" x="6483350" y="4483100"/>
          <p14:tracePt t="38461" x="6496050" y="4483100"/>
          <p14:tracePt t="38478" x="6515100" y="4476750"/>
          <p14:tracePt t="38494" x="6527800" y="4476750"/>
          <p14:tracePt t="38514" x="6527800" y="4470400"/>
          <p14:tracePt t="38530" x="6534150" y="4470400"/>
          <p14:tracePt t="38594" x="6546850" y="4470400"/>
          <p14:tracePt t="38601" x="6565900" y="4470400"/>
          <p14:tracePt t="38612" x="6584950" y="4470400"/>
          <p14:tracePt t="38628" x="6635750" y="4483100"/>
          <p14:tracePt t="38645" x="6673850" y="4489450"/>
          <p14:tracePt t="38661" x="6731000" y="4508500"/>
          <p14:tracePt t="38678" x="6775450" y="4514850"/>
          <p14:tracePt t="38695" x="6819900" y="4521200"/>
          <p14:tracePt t="38699" x="6838950" y="4521200"/>
          <p14:tracePt t="38711" x="6877050" y="4521200"/>
          <p14:tracePt t="38728" x="6978650" y="4514850"/>
          <p14:tracePt t="38744" x="7067550" y="4508500"/>
          <p14:tracePt t="38761" x="7137400" y="4483100"/>
          <p14:tracePt t="38778" x="7150100" y="4476750"/>
          <p14:tracePt t="38851" x="7150100" y="4464050"/>
          <p14:tracePt t="38859" x="7137400" y="4438650"/>
          <p14:tracePt t="38878" x="7112000" y="4413250"/>
          <p14:tracePt t="38895" x="7080250" y="4375150"/>
          <p14:tracePt t="38911" x="7054850" y="4356100"/>
          <p14:tracePt t="38928" x="7035800" y="4337050"/>
          <p14:tracePt t="38944" x="7010400" y="4318000"/>
          <p14:tracePt t="38961" x="6915150" y="4286250"/>
          <p14:tracePt t="38978" x="6826250" y="4273550"/>
          <p14:tracePt t="38994" x="6737350" y="4260850"/>
          <p14:tracePt t="39011" x="6667500" y="4254500"/>
          <p14:tracePt t="39028" x="6578600" y="4248150"/>
          <p14:tracePt t="39044" x="6496050" y="4248150"/>
          <p14:tracePt t="39061" x="6432550" y="4248150"/>
          <p14:tracePt t="39078" x="6375400" y="4248150"/>
          <p14:tracePt t="39094" x="6324600" y="4248150"/>
          <p14:tracePt t="39111" x="6280150" y="4248150"/>
          <p14:tracePt t="39128" x="6223000" y="4248150"/>
          <p14:tracePt t="39145" x="6146800" y="4260850"/>
          <p14:tracePt t="39161" x="6102350" y="4273550"/>
          <p14:tracePt t="39178" x="6070600" y="4286250"/>
          <p14:tracePt t="39195" x="6057900" y="4298950"/>
          <p14:tracePt t="39211" x="6051550" y="4311650"/>
          <p14:tracePt t="39228" x="6051550" y="4337050"/>
          <p14:tracePt t="39244" x="6051550" y="4381500"/>
          <p14:tracePt t="39261" x="6076950" y="4432300"/>
          <p14:tracePt t="39278" x="6121400" y="4476750"/>
          <p14:tracePt t="39294" x="6191250" y="4514850"/>
          <p14:tracePt t="39311" x="6273800" y="4552950"/>
          <p14:tracePt t="39314" x="6318250" y="4559300"/>
          <p14:tracePt t="39328" x="6362700" y="4572000"/>
          <p14:tracePt t="39345" x="6496050" y="4584700"/>
          <p14:tracePt t="39361" x="6578600" y="4591050"/>
          <p14:tracePt t="39378" x="6661150" y="4597400"/>
          <p14:tracePt t="39395" x="6705600" y="4597400"/>
          <p14:tracePt t="39411" x="6781800" y="4591050"/>
          <p14:tracePt t="39428" x="6851650" y="4565650"/>
          <p14:tracePt t="39445" x="6889750" y="4533900"/>
          <p14:tracePt t="39461" x="6896100" y="4514850"/>
          <p14:tracePt t="39478" x="6896100" y="4502150"/>
          <p14:tracePt t="39494" x="6870700" y="4476750"/>
          <p14:tracePt t="39511" x="6788150" y="4432300"/>
          <p14:tracePt t="39528" x="6667500" y="4400550"/>
          <p14:tracePt t="39545" x="6578600" y="4394200"/>
          <p14:tracePt t="39561" x="6546850" y="4394200"/>
          <p14:tracePt t="39578" x="6534150" y="4394200"/>
          <p14:tracePt t="39594" x="6534150" y="4413250"/>
          <p14:tracePt t="39611" x="6559550" y="4470400"/>
          <p14:tracePt t="39628" x="6635750" y="4552950"/>
          <p14:tracePt t="39645" x="6775450" y="4622800"/>
          <p14:tracePt t="39661" x="6902450" y="4648200"/>
          <p14:tracePt t="39678" x="6965950" y="4648200"/>
          <p14:tracePt t="39695" x="6985000" y="4641850"/>
          <p14:tracePt t="39711" x="6997700" y="4616450"/>
          <p14:tracePt t="39727" x="7004050" y="4610100"/>
          <p14:tracePt t="39744" x="7010400" y="4603750"/>
          <p14:tracePt t="39761" x="7016750" y="4597400"/>
          <p14:tracePt t="39777" x="7029450" y="4591050"/>
          <p14:tracePt t="39794" x="7042150" y="4584700"/>
          <p14:tracePt t="39811" x="7073900" y="4572000"/>
          <p14:tracePt t="39827" x="7105650" y="4565650"/>
          <p14:tracePt t="39844" x="7143750" y="4565650"/>
          <p14:tracePt t="39861" x="7150100" y="4559300"/>
          <p14:tracePt t="39877" x="7162800" y="4559300"/>
          <p14:tracePt t="39894" x="7175500" y="4552950"/>
          <p14:tracePt t="39911" x="7194550" y="4552950"/>
          <p14:tracePt t="39914" x="7207250" y="4552950"/>
          <p14:tracePt t="39927" x="7226300" y="4552950"/>
          <p14:tracePt t="39944" x="7239000" y="4540250"/>
          <p14:tracePt t="39946" x="7239000" y="4527550"/>
          <p14:tracePt t="39961" x="7251700" y="4514850"/>
          <p14:tracePt t="39977" x="7251700" y="4508500"/>
          <p14:tracePt t="39994" x="7258050" y="4495800"/>
          <p14:tracePt t="40011" x="7264400" y="4489450"/>
          <p14:tracePt t="40027" x="7264400" y="4476750"/>
          <p14:tracePt t="40044" x="7270750" y="4470400"/>
          <p14:tracePt t="40061" x="7277100" y="4464050"/>
          <p14:tracePt t="40077" x="7277100" y="4451350"/>
          <p14:tracePt t="40094" x="7277100" y="4438650"/>
          <p14:tracePt t="40111" x="7277100" y="4432300"/>
          <p14:tracePt t="40127" x="7283450" y="4425950"/>
          <p14:tracePt t="40144" x="7289800" y="4413250"/>
          <p14:tracePt t="40161" x="7289800" y="4406900"/>
          <p14:tracePt t="40177" x="7289800" y="4400550"/>
          <p14:tracePt t="40178" x="7289800" y="4394200"/>
          <p14:tracePt t="40211" x="7289800" y="4381500"/>
          <p14:tracePt t="40227" x="7289800" y="4375150"/>
          <p14:tracePt t="40244" x="7289800" y="4362450"/>
          <p14:tracePt t="40261" x="7289800" y="4349750"/>
          <p14:tracePt t="40466" x="7289800" y="4356100"/>
          <p14:tracePt t="40474" x="7283450" y="4362450"/>
          <p14:tracePt t="40480" x="7277100" y="4375150"/>
          <p14:tracePt t="40494" x="7264400" y="4387850"/>
          <p14:tracePt t="40511" x="7258050" y="4400550"/>
          <p14:tracePt t="40527" x="7245350" y="4413250"/>
          <p14:tracePt t="40531" x="7245350" y="4425950"/>
          <p14:tracePt t="40561" x="7245350" y="4432300"/>
          <p14:tracePt t="40577" x="7245350" y="4451350"/>
          <p14:tracePt t="40594" x="7245350" y="4457700"/>
          <p14:tracePt t="40611" x="7245350" y="4470400"/>
          <p14:tracePt t="40628" x="7251700" y="4483100"/>
          <p14:tracePt t="40644" x="7251700" y="4495800"/>
          <p14:tracePt t="40661" x="7251700" y="4502150"/>
          <p14:tracePt t="40677" x="7258050" y="4514850"/>
          <p14:tracePt t="40694" x="7264400" y="4527550"/>
          <p14:tracePt t="40711" x="7277100" y="4533900"/>
          <p14:tracePt t="40727" x="7283450" y="4533900"/>
          <p14:tracePt t="40744" x="7289800" y="4533900"/>
          <p14:tracePt t="40760" x="7296150" y="4533900"/>
          <p14:tracePt t="40777" x="7302500" y="4533900"/>
          <p14:tracePt t="40811" x="7315200" y="4533900"/>
          <p14:tracePt t="40827" x="7321550" y="4533900"/>
          <p14:tracePt t="40844" x="7340600" y="4527550"/>
          <p14:tracePt t="40877" x="7346950" y="4527550"/>
          <p14:tracePt t="40894" x="7359650" y="4521200"/>
          <p14:tracePt t="40927" x="7366000" y="4521200"/>
          <p14:tracePt t="40930" x="7366000" y="4514850"/>
          <p14:tracePt t="40999" x="7366000" y="4508500"/>
          <p14:tracePt t="41008" x="7353300" y="4495800"/>
          <p14:tracePt t="41019" x="7340600" y="4495800"/>
          <p14:tracePt t="41028" x="7334250" y="4489450"/>
          <p14:tracePt t="41045" x="7315200" y="4483100"/>
          <p14:tracePt t="41061" x="7308850" y="4476750"/>
          <p14:tracePt t="41078" x="7289800" y="4470400"/>
          <p14:tracePt t="41095" x="7277100" y="4464050"/>
          <p14:tracePt t="41111" x="7270750" y="4464050"/>
          <p14:tracePt t="41145" x="7264400" y="4464050"/>
          <p14:tracePt t="41162" x="7258050" y="4464050"/>
          <p14:tracePt t="41178" x="7251700" y="4464050"/>
          <p14:tracePt t="41250" x="7251700" y="4470400"/>
          <p14:tracePt t="41362" x="7251700" y="4476750"/>
          <p14:tracePt t="41372" x="7251700" y="4483100"/>
          <p14:tracePt t="41382" x="7251700" y="4489450"/>
          <p14:tracePt t="41411" x="7258050" y="4489450"/>
          <p14:tracePt t="42454" x="7258050" y="4476750"/>
          <p14:tracePt t="42462" x="7258050" y="4464050"/>
          <p14:tracePt t="42477" x="7258050" y="4451350"/>
          <p14:tracePt t="42494" x="7258050" y="4438650"/>
          <p14:tracePt t="42510" x="7258050" y="4432300"/>
          <p14:tracePt t="42527" x="7258050" y="4425950"/>
          <p14:tracePt t="42544" x="7258050" y="4419600"/>
          <p14:tracePt t="42633" x="7251700" y="4419600"/>
          <p14:tracePt t="42813" x="7258050" y="4419600"/>
          <p14:tracePt t="42821" x="7270750" y="4413250"/>
          <p14:tracePt t="42827" x="7277100" y="4413250"/>
          <p14:tracePt t="42844" x="7283450" y="4413250"/>
          <p14:tracePt t="42860" x="7289800" y="4406900"/>
          <p14:tracePt t="42877" x="7296150" y="4406900"/>
          <p14:tracePt t="42944" x="7302500" y="4406900"/>
          <p14:tracePt t="43032" x="7308850" y="4419600"/>
          <p14:tracePt t="43041" x="7308850" y="4445000"/>
          <p14:tracePt t="43050" x="7308850" y="4464050"/>
          <p14:tracePt t="43061" x="7308850" y="4489450"/>
          <p14:tracePt t="43077" x="7308850" y="4521200"/>
          <p14:tracePt t="43094" x="7302500" y="4559300"/>
          <p14:tracePt t="43110" x="7302500" y="4572000"/>
          <p14:tracePt t="43127" x="7302500" y="4578350"/>
          <p14:tracePt t="44212" x="7277100" y="4578350"/>
          <p14:tracePt t="44220" x="7207250" y="4578350"/>
          <p14:tracePt t="44228" x="7124700" y="4578350"/>
          <p14:tracePt t="44244" x="6883400" y="4540250"/>
          <p14:tracePt t="44260" x="6692900" y="4533900"/>
          <p14:tracePt t="44277" x="6578600" y="4533900"/>
          <p14:tracePt t="44294" x="6470650" y="4527550"/>
          <p14:tracePt t="44310" x="6337300" y="4495800"/>
          <p14:tracePt t="44327" x="6191250" y="4464050"/>
          <p14:tracePt t="44344" x="5867400" y="4375150"/>
          <p14:tracePt t="44360" x="5638800" y="4343400"/>
          <p14:tracePt t="44377" x="5480050" y="4324350"/>
          <p14:tracePt t="44393" x="5359400" y="4324350"/>
          <p14:tracePt t="44410" x="5257800" y="4318000"/>
          <p14:tracePt t="44427" x="5200650" y="4318000"/>
          <p14:tracePt t="44484" x="5194300" y="4318000"/>
          <p14:tracePt t="44500" x="5194300" y="4311650"/>
          <p14:tracePt t="44506" x="5187950" y="4305300"/>
          <p14:tracePt t="44563" x="5213350" y="4305300"/>
          <p14:tracePt t="44570" x="5251450" y="4305300"/>
          <p14:tracePt t="44579" x="5276850" y="4305300"/>
          <p14:tracePt t="44594" x="5353050" y="4305300"/>
          <p14:tracePt t="44610" x="5454650" y="4318000"/>
          <p14:tracePt t="44627" x="5562600" y="4330700"/>
          <p14:tracePt t="44644" x="5632450" y="4337050"/>
          <p14:tracePt t="44660" x="5695950" y="4349750"/>
          <p14:tracePt t="44677" x="5746750" y="4349750"/>
          <p14:tracePt t="44694" x="5791200" y="4349750"/>
          <p14:tracePt t="44695" x="5803900" y="4349750"/>
          <p14:tracePt t="44710" x="5810250" y="4343400"/>
          <p14:tracePt t="44727" x="5835650" y="4343400"/>
          <p14:tracePt t="44744" x="5873750" y="4343400"/>
          <p14:tracePt t="44760" x="5918200" y="4337050"/>
          <p14:tracePt t="44777" x="5937250" y="4318000"/>
          <p14:tracePt t="44794" x="5956300" y="4292600"/>
          <p14:tracePt t="44810" x="5956300" y="4229100"/>
          <p14:tracePt t="44827" x="5956300" y="4178300"/>
          <p14:tracePt t="44844" x="5956300" y="4133850"/>
          <p14:tracePt t="44860" x="5956300" y="4114800"/>
          <p14:tracePt t="44877" x="5956300" y="4095750"/>
          <p14:tracePt t="44894" x="5956300" y="4076700"/>
          <p14:tracePt t="44910" x="5943600" y="4051300"/>
          <p14:tracePt t="44927" x="5924550" y="4025900"/>
          <p14:tracePt t="44944" x="5911850" y="4006850"/>
          <p14:tracePt t="44960" x="5892800" y="3994150"/>
          <p14:tracePt t="44977" x="5873750" y="3987800"/>
          <p14:tracePt t="44994" x="5842000" y="3981450"/>
          <p14:tracePt t="45012" x="5797550" y="3981450"/>
          <p14:tracePt t="45028" x="5759450" y="3981450"/>
          <p14:tracePt t="45044" x="5670550" y="3981450"/>
          <p14:tracePt t="45061" x="5524500" y="3981450"/>
          <p14:tracePt t="45077" x="5346700" y="3949700"/>
          <p14:tracePt t="45094" x="5035550" y="3924300"/>
          <p14:tracePt t="45111" x="4972050" y="3924300"/>
          <p14:tracePt t="45127" x="4908550" y="3924300"/>
          <p14:tracePt t="45144" x="4864100" y="3924300"/>
          <p14:tracePt t="45161" x="4826000" y="3924300"/>
          <p14:tracePt t="45177" x="4768850" y="3911600"/>
          <p14:tracePt t="45194" x="4686300" y="3905250"/>
          <p14:tracePt t="45211" x="4591050" y="3905250"/>
          <p14:tracePt t="45227" x="4413250" y="3911600"/>
          <p14:tracePt t="45244" x="4356100" y="3924300"/>
          <p14:tracePt t="45261" x="4330700" y="3924300"/>
          <p14:tracePt t="45277" x="4324350" y="3930650"/>
          <p14:tracePt t="45294" x="4318000" y="3930650"/>
          <p14:tracePt t="45335" x="4311650" y="3937000"/>
          <p14:tracePt t="45344" x="4305300" y="3937000"/>
          <p14:tracePt t="45361" x="4286250" y="3956050"/>
          <p14:tracePt t="45377" x="4267200" y="3968750"/>
          <p14:tracePt t="45394" x="4222750" y="4013200"/>
          <p14:tracePt t="45411" x="4203700" y="4070350"/>
          <p14:tracePt t="45427" x="4203700" y="4127500"/>
          <p14:tracePt t="45444" x="4216400" y="4184650"/>
          <p14:tracePt t="45461" x="4248150" y="4254500"/>
          <p14:tracePt t="45477" x="4305300" y="4324350"/>
          <p14:tracePt t="45494" x="4330700" y="4330700"/>
          <p14:tracePt t="45602" x="4343400" y="4330700"/>
          <p14:tracePt t="45609" x="4387850" y="4330700"/>
          <p14:tracePt t="45617" x="4470400" y="4330700"/>
          <p14:tracePt t="45627" x="4629150" y="4337050"/>
          <p14:tracePt t="45644" x="5194300" y="4337050"/>
          <p14:tracePt t="45660" x="5702300" y="4324350"/>
          <p14:tracePt t="45677" x="5880100" y="4298950"/>
          <p14:tracePt t="45693" x="5905500" y="4298950"/>
          <p14:tracePt t="45833" x="5924550" y="4298950"/>
          <p14:tracePt t="45839" x="6045200" y="4343400"/>
          <p14:tracePt t="45845" x="6286500" y="4400550"/>
          <p14:tracePt t="45860" x="6921500" y="4495800"/>
          <p14:tracePt t="45877" x="7518400" y="4533900"/>
          <p14:tracePt t="45894" x="7804150" y="4546600"/>
          <p14:tracePt t="45910" x="7880350" y="4559300"/>
          <p14:tracePt t="46184" x="7861300" y="4559300"/>
          <p14:tracePt t="46194" x="7842250" y="4559300"/>
          <p14:tracePt t="46206" x="7823200" y="4559300"/>
          <p14:tracePt t="46214" x="7816850" y="4559300"/>
          <p14:tracePt t="46227" x="7791450" y="4552950"/>
          <p14:tracePt t="46244" x="7766050" y="4540250"/>
          <p14:tracePt t="46260" x="7753350" y="4540250"/>
          <p14:tracePt t="46277" x="7734300" y="4540250"/>
          <p14:tracePt t="46293" x="7727950" y="4540250"/>
          <p14:tracePt t="46765" x="7721600" y="4540250"/>
          <p14:tracePt t="46831" x="7715250" y="4540250"/>
          <p14:tracePt t="46839" x="7708900" y="4540250"/>
          <p14:tracePt t="46847" x="7696200" y="4540250"/>
          <p14:tracePt t="46860" x="7677150" y="4540250"/>
          <p14:tracePt t="46877" x="7670800" y="4540250"/>
          <p14:tracePt t="46893" x="7658100" y="4546600"/>
          <p14:tracePt t="46927" x="7651750" y="4546600"/>
          <p14:tracePt t="47141" x="7696200" y="4514850"/>
          <p14:tracePt t="47149" x="7766050" y="4464050"/>
          <p14:tracePt t="47160" x="7854950" y="4394200"/>
          <p14:tracePt t="47177" x="8026400" y="4235450"/>
          <p14:tracePt t="47194" x="8140700" y="4146550"/>
          <p14:tracePt t="47195" x="8166100" y="4121150"/>
          <p14:tracePt t="47210" x="8191500" y="4108450"/>
          <p14:tracePt t="47227" x="8235950" y="4083050"/>
          <p14:tracePt t="47244" x="8248650" y="4083050"/>
          <p14:tracePt t="47260" x="8248650" y="4076700"/>
          <p14:tracePt t="47277" x="8261350" y="4076700"/>
          <p14:tracePt t="47294" x="8261350" y="4070350"/>
          <p14:tracePt t="47310" x="8267700" y="4064000"/>
          <p14:tracePt t="47327" x="8274050" y="4064000"/>
          <p14:tracePt t="47344" x="8293100" y="4064000"/>
          <p14:tracePt t="47360" x="8312150" y="4064000"/>
          <p14:tracePt t="47377" x="8337550" y="4070350"/>
          <p14:tracePt t="47394" x="8388350" y="4076700"/>
          <p14:tracePt t="47410" x="8420100" y="4089400"/>
          <p14:tracePt t="47427" x="8432800" y="4089400"/>
          <p14:tracePt t="47429" x="8439150" y="4089400"/>
          <p14:tracePt t="47444" x="8445500" y="4089400"/>
          <p14:tracePt t="47460" x="8451850" y="4095750"/>
          <p14:tracePt t="47477" x="8470900" y="4095750"/>
          <p14:tracePt t="47494" x="8489950" y="4102100"/>
          <p14:tracePt t="47510" x="8496300" y="4102100"/>
          <p14:tracePt t="47527" x="8502650" y="4102100"/>
          <p14:tracePt t="47544" x="8509000" y="4102100"/>
          <p14:tracePt t="47560" x="8528050" y="4121150"/>
          <p14:tracePt t="47577" x="8578850" y="4159250"/>
          <p14:tracePt t="47594" x="8718550" y="4229100"/>
          <p14:tracePt t="47610" x="8782050" y="4254500"/>
          <p14:tracePt t="47627" x="8813800" y="4260850"/>
          <p14:tracePt t="47644" x="8839200" y="4260850"/>
          <p14:tracePt t="47660" x="8877300" y="4267200"/>
          <p14:tracePt t="47677" x="8947150" y="4267200"/>
          <p14:tracePt t="47694" x="9080500" y="4279900"/>
          <p14:tracePt t="47710" x="9175750" y="4286250"/>
          <p14:tracePt t="47727" x="9213850" y="4286250"/>
          <p14:tracePt t="47743" x="9226550" y="4286250"/>
          <p14:tracePt t="47760" x="9239250" y="4286250"/>
          <p14:tracePt t="47777" x="9264650" y="4286250"/>
          <p14:tracePt t="47794" x="9321800" y="4292600"/>
          <p14:tracePt t="47810" x="9404350" y="4292600"/>
          <p14:tracePt t="47827" x="9480550" y="4286250"/>
          <p14:tracePt t="47844" x="9550400" y="4260850"/>
          <p14:tracePt t="47860" x="9569450" y="4248150"/>
          <p14:tracePt t="47877" x="9575800" y="4235450"/>
          <p14:tracePt t="47894" x="9582150" y="4229100"/>
          <p14:tracePt t="47910" x="9588500" y="4210050"/>
          <p14:tracePt t="47927" x="9588500" y="4178300"/>
          <p14:tracePt t="47944" x="9582150" y="4133850"/>
          <p14:tracePt t="47960" x="9531350" y="4070350"/>
          <p14:tracePt t="47963" x="9505950" y="4051300"/>
          <p14:tracePt t="47977" x="9474200" y="4019550"/>
          <p14:tracePt t="47994" x="9461500" y="4013200"/>
          <p14:tracePt t="48010" x="9442450" y="4000500"/>
          <p14:tracePt t="48027" x="9423400" y="3987800"/>
          <p14:tracePt t="48044" x="9391650" y="3981450"/>
          <p14:tracePt t="48048" x="9359900" y="3975100"/>
          <p14:tracePt t="48060" x="9315450" y="3962400"/>
          <p14:tracePt t="48077" x="9175750" y="3924300"/>
          <p14:tracePt t="48094" x="8978900" y="3911600"/>
          <p14:tracePt t="48110" x="8890000" y="3911600"/>
          <p14:tracePt t="48127" x="8813800" y="3911600"/>
          <p14:tracePt t="48144" x="8756650" y="3911600"/>
          <p14:tracePt t="48160" x="8718550" y="3911600"/>
          <p14:tracePt t="48177" x="8699500" y="3911600"/>
          <p14:tracePt t="48194" x="8674100" y="3911600"/>
          <p14:tracePt t="48210" x="8642350" y="3911600"/>
          <p14:tracePt t="48227" x="8585200" y="3943350"/>
          <p14:tracePt t="48244" x="8540750" y="3975100"/>
          <p14:tracePt t="48260" x="8509000" y="4000500"/>
          <p14:tracePt t="48276" x="8496300" y="4013200"/>
          <p14:tracePt t="48293" x="8489950" y="4032250"/>
          <p14:tracePt t="48310" x="8489950" y="4076700"/>
          <p14:tracePt t="48326" x="8502650" y="4127500"/>
          <p14:tracePt t="48343" x="8540750" y="4210050"/>
          <p14:tracePt t="48360" x="8572500" y="4248150"/>
          <p14:tracePt t="48377" x="8616950" y="4279900"/>
          <p14:tracePt t="48393" x="8686800" y="4311650"/>
          <p14:tracePt t="48410" x="8756650" y="4337050"/>
          <p14:tracePt t="48427" x="8839200" y="4349750"/>
          <p14:tracePt t="48443" x="8896350" y="4356100"/>
          <p14:tracePt t="48445" x="8921750" y="4362450"/>
          <p14:tracePt t="48460" x="8940800" y="4368800"/>
          <p14:tracePt t="48476" x="9074150" y="4394200"/>
          <p14:tracePt t="48493" x="9188450" y="4406900"/>
          <p14:tracePt t="48510" x="9290050" y="4413250"/>
          <p14:tracePt t="48527" x="9385300" y="4413250"/>
          <p14:tracePt t="48543" x="9436100" y="4413250"/>
          <p14:tracePt t="48560" x="9493250" y="4406900"/>
          <p14:tracePt t="48577" x="9563100" y="4394200"/>
          <p14:tracePt t="48593" x="9645650" y="4362450"/>
          <p14:tracePt t="48610" x="9658350" y="4324350"/>
          <p14:tracePt t="48627" x="9658350" y="4305300"/>
          <p14:tracePt t="48643" x="9658350" y="4292600"/>
          <p14:tracePt t="48660" x="9658350" y="4273550"/>
          <p14:tracePt t="48677" x="9645650" y="4260850"/>
          <p14:tracePt t="48693" x="9632950" y="4235450"/>
          <p14:tracePt t="48710" x="9607550" y="4210050"/>
          <p14:tracePt t="48727" x="9588500" y="4197350"/>
          <p14:tracePt t="48743" x="9575800" y="4197350"/>
          <p14:tracePt t="48760" x="9569450" y="4197350"/>
          <p14:tracePt t="48777" x="9556750" y="4197350"/>
          <p14:tracePt t="48793" x="9550400" y="4197350"/>
          <p14:tracePt t="48810" x="9544050" y="4197350"/>
          <p14:tracePt t="48962" x="9537700" y="4197350"/>
          <p14:tracePt t="49127" x="9493250" y="4203700"/>
          <p14:tracePt t="49135" x="9417050" y="4203700"/>
          <p14:tracePt t="49145" x="9283700" y="4184650"/>
          <p14:tracePt t="49160" x="8985250" y="4171950"/>
          <p14:tracePt t="49177" x="8743950" y="4171950"/>
          <p14:tracePt t="49194" x="8540750" y="4165600"/>
          <p14:tracePt t="49210" x="8470900" y="4159250"/>
          <p14:tracePt t="49227" x="8362950" y="4152900"/>
          <p14:tracePt t="49243" x="8204200" y="4146550"/>
          <p14:tracePt t="49260" x="7962900" y="4140200"/>
          <p14:tracePt t="49277" x="7600950" y="4095750"/>
          <p14:tracePt t="49293" x="7219950" y="4089400"/>
          <p14:tracePt t="49310" x="6940550" y="4089400"/>
          <p14:tracePt t="49326" x="6794500" y="4095750"/>
          <p14:tracePt t="49343" x="6648450" y="4102100"/>
          <p14:tracePt t="49360" x="6591300" y="4095750"/>
          <p14:tracePt t="49377" x="6578600" y="4095750"/>
          <p14:tracePt t="49393" x="6578600" y="4089400"/>
          <p14:tracePt t="49410" x="6540500" y="4089400"/>
          <p14:tracePt t="49427" x="6432550" y="4083050"/>
          <p14:tracePt t="49443" x="6254750" y="4083050"/>
          <p14:tracePt t="49460" x="6102350" y="4095750"/>
          <p14:tracePt t="49462" x="6045200" y="4095750"/>
          <p14:tracePt t="49476" x="5924550" y="4095750"/>
          <p14:tracePt t="49493" x="5797550" y="4089400"/>
          <p14:tracePt t="49510" x="5676900" y="4076700"/>
          <p14:tracePt t="49526" x="5613400" y="4057650"/>
          <p14:tracePt t="49543" x="5543550" y="4044950"/>
          <p14:tracePt t="49560" x="5448300" y="4032250"/>
          <p14:tracePt t="49577" x="5334000" y="4032250"/>
          <p14:tracePt t="49593" x="5105400" y="4025900"/>
          <p14:tracePt t="49610" x="4953000" y="4019550"/>
          <p14:tracePt t="49626" x="4838700" y="4019550"/>
          <p14:tracePt t="49643" x="4794250" y="4019550"/>
          <p14:tracePt t="49660" x="4768850" y="4019550"/>
          <p14:tracePt t="49676" x="4749800" y="4019550"/>
          <p14:tracePt t="49693" x="4737100" y="4025900"/>
          <p14:tracePt t="49710" x="4692650" y="4025900"/>
          <p14:tracePt t="49726" x="4578350" y="4013200"/>
          <p14:tracePt t="49743" x="4489450" y="4006850"/>
          <p14:tracePt t="49760" x="4419600" y="4006850"/>
          <p14:tracePt t="49776" x="4343400" y="4006850"/>
          <p14:tracePt t="49793" x="4248150" y="4006850"/>
          <p14:tracePt t="49810" x="4171950" y="4006850"/>
          <p14:tracePt t="49826" x="4121150" y="4006850"/>
          <p14:tracePt t="49843" x="4089400" y="4006850"/>
          <p14:tracePt t="49860" x="4057650" y="4006850"/>
          <p14:tracePt t="49876" x="4006850" y="4006850"/>
          <p14:tracePt t="49893" x="3917950" y="4019550"/>
          <p14:tracePt t="49910" x="3784600" y="4019550"/>
          <p14:tracePt t="49926" x="3683000" y="4025900"/>
          <p14:tracePt t="49943" x="3638550" y="4025900"/>
          <p14:tracePt t="50006" x="3638550" y="4032250"/>
          <p14:tracePt t="50017" x="3638550" y="4044950"/>
          <p14:tracePt t="50022" x="3638550" y="4070350"/>
          <p14:tracePt t="50033" x="3651250" y="4108450"/>
          <p14:tracePt t="50043" x="3670300" y="4140200"/>
          <p14:tracePt t="50060" x="3702050" y="4203700"/>
          <p14:tracePt t="50076" x="3721100" y="4254500"/>
          <p14:tracePt t="50093" x="3740150" y="4279900"/>
          <p14:tracePt t="50110" x="3746500" y="4286250"/>
          <p14:tracePt t="50126" x="3752850" y="4286250"/>
          <p14:tracePt t="50143" x="3771900" y="4286250"/>
          <p14:tracePt t="50160" x="3803650" y="4292600"/>
          <p14:tracePt t="50176" x="3886200" y="4305300"/>
          <p14:tracePt t="50194" x="4083050" y="4305300"/>
          <p14:tracePt t="50210" x="4152900" y="4305300"/>
          <p14:tracePt t="50226" x="4337050" y="4305300"/>
          <p14:tracePt t="50243" x="4464050" y="4305300"/>
          <p14:tracePt t="50260" x="4546600" y="4305300"/>
          <p14:tracePt t="50276" x="4635500" y="4318000"/>
          <p14:tracePt t="50293" x="4749800" y="4330700"/>
          <p14:tracePt t="50310" x="4889500" y="4337050"/>
          <p14:tracePt t="50326" x="5029200" y="4337050"/>
          <p14:tracePt t="50343" x="5207000" y="4337050"/>
          <p14:tracePt t="50360" x="5340350" y="4337050"/>
          <p14:tracePt t="50376" x="5486400" y="4343400"/>
          <p14:tracePt t="50393" x="5594350" y="4343400"/>
          <p14:tracePt t="50410" x="5689600" y="4343400"/>
          <p14:tracePt t="50427" x="5822950" y="4349750"/>
          <p14:tracePt t="50443" x="6007100" y="4349750"/>
          <p14:tracePt t="50460" x="6267450" y="4349750"/>
          <p14:tracePt t="50476" x="6483350" y="4343400"/>
          <p14:tracePt t="50493" x="6546850" y="4343400"/>
          <p14:tracePt t="50510" x="6584950" y="4337050"/>
          <p14:tracePt t="50526" x="6642100" y="4337050"/>
          <p14:tracePt t="50543" x="6788150" y="4356100"/>
          <p14:tracePt t="50560" x="6953250" y="4375150"/>
          <p14:tracePt t="50576" x="7099300" y="4381500"/>
          <p14:tracePt t="50593" x="7213600" y="4387850"/>
          <p14:tracePt t="50610" x="7283450" y="4387850"/>
          <p14:tracePt t="50626" x="7391400" y="4387850"/>
          <p14:tracePt t="50643" x="7499350" y="4394200"/>
          <p14:tracePt t="50660" x="7588250" y="4400550"/>
          <p14:tracePt t="50676" x="7632700" y="4400550"/>
          <p14:tracePt t="50679" x="7651750" y="4400550"/>
          <p14:tracePt t="50693" x="7664450" y="4400550"/>
          <p14:tracePt t="50710" x="7791450" y="4400550"/>
          <p14:tracePt t="50726" x="7905750" y="4387850"/>
          <p14:tracePt t="50743" x="7994650" y="4368800"/>
          <p14:tracePt t="50760" x="8064500" y="4362450"/>
          <p14:tracePt t="50776" x="8083550" y="4349750"/>
          <p14:tracePt t="50793" x="8096250" y="4349750"/>
          <p14:tracePt t="50810" x="8108950" y="4349750"/>
          <p14:tracePt t="50826" x="8121650" y="4349750"/>
          <p14:tracePt t="50843" x="8128000" y="4349750"/>
          <p14:tracePt t="50876" x="8134350" y="4343400"/>
          <p14:tracePt t="50893" x="8159750" y="4337050"/>
          <p14:tracePt t="50910" x="8185150" y="4337050"/>
          <p14:tracePt t="50926" x="8191500" y="4330700"/>
          <p14:tracePt t="50943" x="8191500" y="4324350"/>
          <p14:tracePt t="50960" x="8197850" y="4324350"/>
          <p14:tracePt t="50976" x="8197850" y="4318000"/>
          <p14:tracePt t="50993" x="8210550" y="4298950"/>
          <p14:tracePt t="51010" x="8216900" y="4279900"/>
          <p14:tracePt t="51026" x="8223250" y="4241800"/>
          <p14:tracePt t="51043" x="8223250" y="4197350"/>
          <p14:tracePt t="51060" x="8204200" y="4159250"/>
          <p14:tracePt t="51076" x="8197850" y="4133850"/>
          <p14:tracePt t="51093" x="8185150" y="4102100"/>
          <p14:tracePt t="51110" x="8178800" y="4076700"/>
          <p14:tracePt t="51126" x="8166100" y="4044950"/>
          <p14:tracePt t="51143" x="8147050" y="4006850"/>
          <p14:tracePt t="51160" x="8147050" y="4000500"/>
          <p14:tracePt t="51177" x="8147050" y="3994150"/>
          <p14:tracePt t="51300" x="8140700" y="3994150"/>
          <p14:tracePt t="51309" x="8020050" y="3981450"/>
          <p14:tracePt t="51323" x="7588250" y="3981450"/>
          <p14:tracePt t="51338" x="7277100" y="4013200"/>
          <p14:tracePt t="51343" x="7169150" y="4019550"/>
          <p14:tracePt t="51360" x="6997700" y="4038600"/>
          <p14:tracePt t="51376" x="6927850" y="4044950"/>
          <p14:tracePt t="51393" x="6889750" y="4044950"/>
          <p14:tracePt t="51410" x="6826250" y="4038600"/>
          <p14:tracePt t="51426" x="6775450" y="4032250"/>
          <p14:tracePt t="51443" x="6692900" y="4019550"/>
          <p14:tracePt t="51460" x="6527800" y="3987800"/>
          <p14:tracePt t="51461" x="6369050" y="3981450"/>
          <p14:tracePt t="51476" x="6146800" y="3962400"/>
          <p14:tracePt t="51493" x="5994400" y="3962400"/>
          <p14:tracePt t="51510" x="5886450" y="3962400"/>
          <p14:tracePt t="51526" x="5765800" y="3975100"/>
          <p14:tracePt t="51543" x="5689600" y="3981450"/>
          <p14:tracePt t="51560" x="5645150" y="3981450"/>
          <p14:tracePt t="51576" x="5549900" y="3956050"/>
          <p14:tracePt t="51593" x="5302250" y="3930650"/>
          <p14:tracePt t="51610" x="5156200" y="3924300"/>
          <p14:tracePt t="51626" x="5054600" y="3924300"/>
          <p14:tracePt t="51643" x="4978400" y="3924300"/>
          <p14:tracePt t="51659" x="4908550" y="3924300"/>
          <p14:tracePt t="51676" x="4851400" y="3924300"/>
          <p14:tracePt t="51693" x="4762500" y="3911600"/>
          <p14:tracePt t="51697" x="4692650" y="3905250"/>
          <p14:tracePt t="51710" x="4622800" y="3898900"/>
          <p14:tracePt t="51726" x="4445000" y="3879850"/>
          <p14:tracePt t="51743" x="4400550" y="3879850"/>
          <p14:tracePt t="51760" x="4368800" y="3879850"/>
          <p14:tracePt t="51776" x="4337050" y="3879850"/>
          <p14:tracePt t="51793" x="4292600" y="3879850"/>
          <p14:tracePt t="51810" x="4229100" y="3879850"/>
          <p14:tracePt t="51826" x="4102100" y="3879850"/>
          <p14:tracePt t="51843" x="3956050" y="3879850"/>
          <p14:tracePt t="51860" x="3917950" y="3886200"/>
          <p14:tracePt t="51876" x="3911600" y="3886200"/>
          <p14:tracePt t="51909" x="3905250" y="3886200"/>
          <p14:tracePt t="51960" x="3905250" y="3892550"/>
          <p14:tracePt t="52000" x="3911600" y="3892550"/>
          <p14:tracePt t="52007" x="3943350" y="3924300"/>
          <p14:tracePt t="52016" x="3981450" y="3956050"/>
          <p14:tracePt t="52026" x="4032250" y="3994150"/>
          <p14:tracePt t="52043" x="4140200" y="4064000"/>
          <p14:tracePt t="52060" x="4222750" y="4121150"/>
          <p14:tracePt t="52076" x="4241800" y="4133850"/>
          <p14:tracePt t="52256" x="4260850" y="4133850"/>
          <p14:tracePt t="52266" x="4318000" y="4133850"/>
          <p14:tracePt t="52272" x="4381500" y="4127500"/>
          <p14:tracePt t="52283" x="4457700" y="4108450"/>
          <p14:tracePt t="52293" x="4540250" y="4095750"/>
          <p14:tracePt t="52309" x="4724400" y="4051300"/>
          <p14:tracePt t="52326" x="4857750" y="4025900"/>
          <p14:tracePt t="52343" x="4959350" y="3994150"/>
          <p14:tracePt t="52359" x="4997450" y="3994150"/>
          <p14:tracePt t="52377" x="5041900" y="3987800"/>
          <p14:tracePt t="52393" x="5105400" y="3987800"/>
          <p14:tracePt t="52411" x="5156200" y="3987800"/>
          <p14:tracePt t="52426" x="5264150" y="3987800"/>
          <p14:tracePt t="52443" x="5359400" y="3987800"/>
          <p14:tracePt t="52444" x="5410200" y="3987800"/>
          <p14:tracePt t="52459" x="5461000" y="3987800"/>
          <p14:tracePt t="52476" x="5676900" y="3987800"/>
          <p14:tracePt t="52494" x="5899150" y="4000500"/>
          <p14:tracePt t="52511" x="6070600" y="4019550"/>
          <p14:tracePt t="52517" x="6134100" y="4025900"/>
          <p14:tracePt t="52526" x="6178550" y="4025900"/>
          <p14:tracePt t="52543" x="6229350" y="4032250"/>
          <p14:tracePt t="52559" x="6267450" y="4044950"/>
          <p14:tracePt t="52578" x="6311900" y="4064000"/>
          <p14:tracePt t="52594" x="6407150" y="4102100"/>
          <p14:tracePt t="52603" x="6419850" y="4114800"/>
          <p14:tracePt t="52611" x="6445250" y="4121150"/>
          <p14:tracePt t="52629" x="6464300" y="4133850"/>
          <p14:tracePt t="52644" x="6489700" y="4146550"/>
          <p14:tracePt t="52660" x="6521450" y="4165600"/>
          <p14:tracePt t="52680" x="6597650" y="4216400"/>
          <p14:tracePt t="52697" x="6648450" y="4254500"/>
          <p14:tracePt t="52710" x="6661150" y="4267200"/>
          <p14:tracePt t="52713" x="6680200" y="4279900"/>
          <p14:tracePt t="52726" x="6692900" y="4292600"/>
          <p14:tracePt t="52743" x="6705600" y="4298950"/>
          <p14:tracePt t="52762" x="6718300" y="4318000"/>
          <p14:tracePt t="52779" x="6731000" y="4343400"/>
          <p14:tracePt t="52793" x="6743700" y="4368800"/>
          <p14:tracePt t="52810" x="6750050" y="4375150"/>
          <p14:tracePt t="52851" x="6743700" y="4375150"/>
          <p14:tracePt t="52860" x="6692900" y="4375150"/>
          <p14:tracePt t="52876" x="6311900" y="4292600"/>
          <p14:tracePt t="52893" x="6026150" y="4273550"/>
          <p14:tracePt t="52910" x="5511800" y="4273550"/>
          <p14:tracePt t="52926" x="5003800" y="4298950"/>
          <p14:tracePt t="52943" x="4622800" y="4349750"/>
          <p14:tracePt t="52960" x="4311650" y="4400550"/>
          <p14:tracePt t="52976" x="4019550" y="4413250"/>
          <p14:tracePt t="52993" x="3905250" y="4413250"/>
          <p14:tracePt t="53010" x="3765550" y="4413250"/>
          <p14:tracePt t="53026" x="3581400" y="4413250"/>
          <p14:tracePt t="53043" x="3397250" y="4413250"/>
          <p14:tracePt t="53060" x="3263900" y="4419600"/>
          <p14:tracePt t="53076" x="3200400" y="4419600"/>
          <p14:tracePt t="53093" x="3155950" y="4419600"/>
          <p14:tracePt t="53110" x="3117850" y="4419600"/>
          <p14:tracePt t="53126" x="3028950" y="4419600"/>
          <p14:tracePt t="53143" x="2876550" y="4419600"/>
          <p14:tracePt t="53160" x="2705100" y="4419600"/>
          <p14:tracePt t="53177" x="2533650" y="4419600"/>
          <p14:tracePt t="53180" x="2482850" y="4419600"/>
          <p14:tracePt t="53193" x="2451100" y="4419600"/>
          <p14:tracePt t="53210" x="2406650" y="4419600"/>
          <p14:tracePt t="53226" x="2355850" y="4406900"/>
          <p14:tracePt t="53243" x="2336800" y="4400550"/>
          <p14:tracePt t="53260" x="2324100" y="4400550"/>
          <p14:tracePt t="53338" x="2317750" y="4394200"/>
          <p14:tracePt t="53346" x="2305050" y="4387850"/>
          <p14:tracePt t="53357" x="2273300" y="4381500"/>
          <p14:tracePt t="53366" x="2228850" y="4381500"/>
          <p14:tracePt t="53378" x="2127250" y="4368800"/>
          <p14:tracePt t="53394" x="2006600" y="4362450"/>
          <p14:tracePt t="53410" x="1924050" y="4362450"/>
          <p14:tracePt t="53427" x="1866900" y="4362450"/>
          <p14:tracePt t="53444" x="1790700" y="4356100"/>
          <p14:tracePt t="53461" x="1701800" y="4343400"/>
          <p14:tracePt t="53477" x="1651000" y="4337050"/>
          <p14:tracePt t="53493" x="1498600" y="4337050"/>
          <p14:tracePt t="53510" x="1377950" y="4337050"/>
          <p14:tracePt t="53526" x="1295400" y="4337050"/>
          <p14:tracePt t="53543" x="1238250" y="4337050"/>
          <p14:tracePt t="53560" x="1212850" y="4337050"/>
          <p14:tracePt t="53576" x="1193800" y="4349750"/>
          <p14:tracePt t="53593" x="1174750" y="4362450"/>
          <p14:tracePt t="53610" x="1162050" y="4394200"/>
          <p14:tracePt t="53626" x="1149350" y="4432300"/>
          <p14:tracePt t="53643" x="1143000" y="4470400"/>
          <p14:tracePt t="53660" x="1155700" y="4508500"/>
          <p14:tracePt t="53676" x="1181100" y="4540250"/>
          <p14:tracePt t="53693" x="1225550" y="4565650"/>
          <p14:tracePt t="53710" x="1314450" y="4591050"/>
          <p14:tracePt t="53712" x="1377950" y="4603750"/>
          <p14:tracePt t="53726" x="1447800" y="4622800"/>
          <p14:tracePt t="53728" x="1511300" y="4629150"/>
          <p14:tracePt t="53743" x="1651000" y="4641850"/>
          <p14:tracePt t="53760" x="1733550" y="4641850"/>
          <p14:tracePt t="53776" x="1778000" y="4641850"/>
          <p14:tracePt t="53793" x="1797050" y="4641850"/>
          <p14:tracePt t="53810" x="1809750" y="4629150"/>
          <p14:tracePt t="53826" x="1822450" y="4591050"/>
          <p14:tracePt t="53843" x="1828800" y="4514850"/>
          <p14:tracePt t="53860" x="1828800" y="4489450"/>
          <p14:tracePt t="53876" x="1828800" y="4470400"/>
          <p14:tracePt t="53893" x="1797050" y="4451350"/>
          <p14:tracePt t="53910" x="1727200" y="4419600"/>
          <p14:tracePt t="53926" x="1619250" y="4400550"/>
          <p14:tracePt t="53931" x="1562100" y="4400550"/>
          <p14:tracePt t="53943" x="1511300" y="4400550"/>
          <p14:tracePt t="53960" x="1441450" y="4400550"/>
          <p14:tracePt t="53976" x="1409700" y="4406900"/>
          <p14:tracePt t="53993" x="1403350" y="4419600"/>
          <p14:tracePt t="54010" x="1397000" y="4438650"/>
          <p14:tracePt t="54026" x="1390650" y="4457700"/>
          <p14:tracePt t="54043" x="1390650" y="4476750"/>
          <p14:tracePt t="54060" x="1397000" y="4508500"/>
          <p14:tracePt t="54076" x="1441450" y="4540250"/>
          <p14:tracePt t="54093" x="1536700" y="4578350"/>
          <p14:tracePt t="54109" x="1625600" y="4584700"/>
          <p14:tracePt t="54126" x="1746250" y="4584700"/>
          <p14:tracePt t="54143" x="1841500" y="4578350"/>
          <p14:tracePt t="54160" x="1892300" y="4552950"/>
          <p14:tracePt t="54176" x="1898650" y="4540250"/>
          <p14:tracePt t="54209" x="1898650" y="4533900"/>
          <p14:tracePt t="54226" x="1879600" y="4527550"/>
          <p14:tracePt t="54243" x="1873250" y="4527550"/>
          <p14:tracePt t="54571" x="1873250" y="4521200"/>
          <p14:tracePt t="55157" x="1898650" y="4508500"/>
          <p14:tracePt t="55163" x="1930400" y="4502150"/>
          <p14:tracePt t="55176" x="1968500" y="4502150"/>
          <p14:tracePt t="55193" x="2057400" y="4514850"/>
          <p14:tracePt t="55210" x="2273300" y="4578350"/>
          <p14:tracePt t="55226" x="2673350" y="4737100"/>
          <p14:tracePt t="55243" x="3270250" y="4940300"/>
          <p14:tracePt t="55259" x="3536950" y="5035550"/>
          <p14:tracePt t="55276" x="3683000" y="5073650"/>
          <p14:tracePt t="55293" x="3765550" y="5099050"/>
          <p14:tracePt t="55309" x="3841750" y="5137150"/>
          <p14:tracePt t="55326" x="3905250" y="5175250"/>
          <p14:tracePt t="55343" x="3994150" y="5219700"/>
          <p14:tracePt t="55359" x="4025900" y="5238750"/>
          <p14:tracePt t="55391" x="4032250" y="5245100"/>
          <p14:tracePt t="55525" x="4038600" y="5245100"/>
          <p14:tracePt t="55552" x="4044950" y="5245100"/>
          <p14:tracePt t="55689" x="4019550" y="5245100"/>
          <p14:tracePt t="55701" x="4013200" y="5245100"/>
          <p14:tracePt t="55710" x="4000500" y="5245100"/>
          <p14:tracePt t="55726" x="3987800" y="5245100"/>
          <p14:tracePt t="55742" x="3981450" y="5245100"/>
          <p14:tracePt t="55759" x="3968750" y="5245100"/>
          <p14:tracePt t="55776" x="3956050" y="5245100"/>
          <p14:tracePt t="55793" x="3924300" y="5245100"/>
          <p14:tracePt t="55809" x="3873500" y="5245100"/>
          <p14:tracePt t="55826" x="3810000" y="5238750"/>
          <p14:tracePt t="55843" x="3759200" y="5232400"/>
          <p14:tracePt t="55859" x="3733800" y="5232400"/>
          <p14:tracePt t="55876" x="3689350" y="5226050"/>
          <p14:tracePt t="55893" x="3663950" y="5219700"/>
          <p14:tracePt t="55909" x="3638550" y="5219700"/>
          <p14:tracePt t="55926" x="3625850" y="5219700"/>
          <p14:tracePt t="55942" x="3600450" y="5219700"/>
          <p14:tracePt t="55959" x="3594100" y="5219700"/>
          <p14:tracePt t="56000" x="3587750" y="5213350"/>
          <p14:tracePt t="56006" x="3581400" y="5200650"/>
          <p14:tracePt t="56016" x="3581400" y="5194300"/>
          <p14:tracePt t="56026" x="3575050" y="5181600"/>
          <p14:tracePt t="56043" x="3562350" y="5162550"/>
          <p14:tracePt t="56059" x="3562350" y="5156200"/>
          <p14:tracePt t="56076" x="3562350" y="5149850"/>
          <p14:tracePt t="56093" x="3543300" y="5099050"/>
          <p14:tracePt t="56109" x="3467100" y="4991100"/>
          <p14:tracePt t="56126" x="3371850" y="4857750"/>
          <p14:tracePt t="56142" x="3289300" y="4762500"/>
          <p14:tracePt t="56159" x="3238500" y="4711700"/>
          <p14:tracePt t="56176" x="3168650" y="4654550"/>
          <p14:tracePt t="56193" x="3073400" y="4559300"/>
          <p14:tracePt t="56209" x="2984500" y="4489450"/>
          <p14:tracePt t="56226" x="2940050" y="4464050"/>
          <p14:tracePt t="56243" x="2927350" y="4451350"/>
          <p14:tracePt t="56347" x="2921000" y="4451350"/>
          <p14:tracePt t="56356" x="2921000" y="4445000"/>
          <p14:tracePt t="56365" x="2908300" y="4425950"/>
          <p14:tracePt t="56374" x="2889250" y="4413250"/>
          <p14:tracePt t="56377" x="2857500" y="4381500"/>
          <p14:tracePt t="56392" x="2781300" y="4330700"/>
          <p14:tracePt t="56405" x="2749550" y="4311650"/>
          <p14:tracePt t="56409" x="2717800" y="4279900"/>
          <p14:tracePt t="56426" x="2647950" y="4222750"/>
          <p14:tracePt t="56444" x="2635250" y="4210050"/>
          <p14:tracePt t="56533" x="2647950" y="4222750"/>
          <p14:tracePt t="56542" x="2686050" y="4254500"/>
          <p14:tracePt t="56557" x="2813050" y="4337050"/>
          <p14:tracePt t="56571" x="2984500" y="4425950"/>
          <p14:tracePt t="56593" x="3155950" y="4514850"/>
          <p14:tracePt t="56609" x="3238500" y="4559300"/>
          <p14:tracePt t="56627" x="3295650" y="4610100"/>
          <p14:tracePt t="56645" x="3359150" y="4667250"/>
          <p14:tracePt t="56661" x="3409950" y="4724400"/>
          <p14:tracePt t="56678" x="3448050" y="4787900"/>
          <p14:tracePt t="56693" x="3479800" y="4832350"/>
          <p14:tracePt t="56709" x="3498850" y="4857750"/>
          <p14:tracePt t="56711" x="3505200" y="4870450"/>
          <p14:tracePt t="56728" x="3517900" y="4889500"/>
          <p14:tracePt t="56743" x="3556000" y="4953000"/>
          <p14:tracePt t="56761" x="3581400" y="4978400"/>
          <p14:tracePt t="56776" x="3581400" y="4991100"/>
          <p14:tracePt t="56854" x="3581400" y="4997450"/>
          <p14:tracePt t="56886" x="3594100" y="4965700"/>
          <p14:tracePt t="56896" x="3613150" y="4908550"/>
          <p14:tracePt t="56910" x="3663950" y="4787900"/>
          <p14:tracePt t="56928" x="3733800" y="4718050"/>
          <p14:tracePt t="56943" x="3797300" y="4673600"/>
          <p14:tracePt t="56961" x="3841750" y="4654550"/>
          <p14:tracePt t="56993" x="3841750" y="4648200"/>
          <p14:tracePt t="57037" x="3841750" y="4641850"/>
          <p14:tracePt t="57049" x="3848100" y="4641850"/>
          <p14:tracePt t="57060" x="3860800" y="4641850"/>
          <p14:tracePt t="57077" x="3937000" y="4641850"/>
          <p14:tracePt t="57093" x="4171950" y="4641850"/>
          <p14:tracePt t="57109" x="4318000" y="4629150"/>
          <p14:tracePt t="57127" x="4419600" y="4622800"/>
          <p14:tracePt t="57144" x="4540250" y="4622800"/>
          <p14:tracePt t="57160" x="4667250" y="4622800"/>
          <p14:tracePt t="57176" x="4749800" y="4622800"/>
          <p14:tracePt t="57181" x="4775200" y="4622800"/>
          <p14:tracePt t="57193" x="4794250" y="4622800"/>
          <p14:tracePt t="57211" x="4800600" y="4622800"/>
          <p14:tracePt t="57270" x="4806950" y="4622800"/>
          <p14:tracePt t="57278" x="4813300" y="4622800"/>
          <p14:tracePt t="57294" x="4838700" y="4622800"/>
          <p14:tracePt t="57310" x="4851400" y="4622800"/>
          <p14:tracePt t="57327" x="4864100" y="4622800"/>
          <p14:tracePt t="57343" x="4883150" y="4622800"/>
          <p14:tracePt t="57359" x="4895850" y="4622800"/>
          <p14:tracePt t="57377" x="4908550" y="4622800"/>
          <p14:tracePt t="57389" x="4921250" y="4622800"/>
          <p14:tracePt t="57393" x="4940300" y="4622800"/>
          <p14:tracePt t="57402" x="4959350" y="4616450"/>
          <p14:tracePt t="57409" x="4991100" y="4610100"/>
          <p14:tracePt t="57427" x="5041900" y="4597400"/>
          <p14:tracePt t="57446" x="5054600" y="4591050"/>
          <p14:tracePt t="57459" x="5060950" y="4591050"/>
          <p14:tracePt t="57478" x="5092700" y="4591050"/>
          <p14:tracePt t="57493" x="5149850" y="4616450"/>
          <p14:tracePt t="57511" x="5207000" y="4648200"/>
          <p14:tracePt t="57526" x="5308600" y="4699000"/>
          <p14:tracePt t="57544" x="5397500" y="4762500"/>
          <p14:tracePt t="57560" x="5473700" y="4806950"/>
          <p14:tracePt t="57577" x="5518150" y="4845050"/>
          <p14:tracePt t="57593" x="5613400" y="4914900"/>
          <p14:tracePt t="57609" x="5670550" y="4965700"/>
          <p14:tracePt t="57627" x="5734050" y="5022850"/>
          <p14:tracePt t="57644" x="5759450" y="5048250"/>
          <p14:tracePt t="57659" x="5778500" y="5080000"/>
          <p14:tracePt t="57676" x="5791200" y="5099050"/>
          <p14:tracePt t="57692" x="5797550" y="5105400"/>
          <p14:tracePt t="57932" x="5810250" y="5105400"/>
          <p14:tracePt t="57943" x="5867400" y="5092700"/>
          <p14:tracePt t="57957" x="6045200" y="5035550"/>
          <p14:tracePt t="57974" x="6223000" y="4953000"/>
          <p14:tracePt t="57981" x="6305550" y="4895850"/>
          <p14:tracePt t="57993" x="6400800" y="4800600"/>
          <p14:tracePt t="58009" x="6400800" y="4768850"/>
          <p14:tracePt t="58160" x="6419850" y="4756150"/>
          <p14:tracePt t="58169" x="6445250" y="4743450"/>
          <p14:tracePt t="58179" x="6457950" y="4737100"/>
          <p14:tracePt t="58195" x="6502400" y="4718050"/>
          <p14:tracePt t="58201" x="6508750" y="4718050"/>
          <p14:tracePt t="58209" x="6515100" y="4711700"/>
          <p14:tracePt t="58226" x="6527800" y="4705350"/>
          <p14:tracePt t="58242" x="6540500" y="4699000"/>
          <p14:tracePt t="58259" x="6559550" y="4686300"/>
          <p14:tracePt t="58276" x="6591300" y="4679950"/>
          <p14:tracePt t="58292" x="6629400" y="4667250"/>
          <p14:tracePt t="58309" x="6654800" y="4660900"/>
          <p14:tracePt t="58326" x="6667500" y="4654550"/>
          <p14:tracePt t="58342" x="6680200" y="4641850"/>
          <p14:tracePt t="58359" x="6711950" y="4635500"/>
          <p14:tracePt t="58376" x="6750050" y="4622800"/>
          <p14:tracePt t="58392" x="6769100" y="4616450"/>
          <p14:tracePt t="58409" x="6775450" y="4610100"/>
          <p14:tracePt t="58510" x="6775450" y="4603750"/>
          <p14:tracePt t="58521" x="6775450" y="4597400"/>
          <p14:tracePt t="58533" x="6762750" y="4584700"/>
          <p14:tracePt t="58545" x="6750050" y="4572000"/>
          <p14:tracePt t="58561" x="6731000" y="4559300"/>
          <p14:tracePt t="58576" x="6724650" y="4552950"/>
          <p14:tracePt t="58592" x="6718300" y="4552950"/>
          <p14:tracePt t="58609" x="6711950" y="4546600"/>
          <p14:tracePt t="58690" x="6724650" y="4546600"/>
          <p14:tracePt t="58700" x="6750050" y="4559300"/>
          <p14:tracePt t="58704" x="6775450" y="4565650"/>
          <p14:tracePt t="58716" x="6813550" y="4565650"/>
          <p14:tracePt t="58726" x="6845300" y="4572000"/>
          <p14:tracePt t="58742" x="6991350" y="4591050"/>
          <p14:tracePt t="58759" x="7124700" y="4610100"/>
          <p14:tracePt t="58778" x="7226300" y="4616450"/>
          <p14:tracePt t="58793" x="7296150" y="4616450"/>
          <p14:tracePt t="58811" x="7327900" y="4616450"/>
          <p14:tracePt t="58826" x="7353300" y="4610100"/>
          <p14:tracePt t="58843" x="7404100" y="4603750"/>
          <p14:tracePt t="58861" x="7454900" y="4610100"/>
          <p14:tracePt t="58876" x="7543800" y="4622800"/>
          <p14:tracePt t="58893" x="7588250" y="4622800"/>
          <p14:tracePt t="58909" x="7613650" y="4622800"/>
          <p14:tracePt t="58927" x="7626350" y="4622800"/>
          <p14:tracePt t="58946" x="7664450" y="4610100"/>
          <p14:tracePt t="58959" x="7683500" y="4610100"/>
          <p14:tracePt t="58976" x="7715250" y="4610100"/>
          <p14:tracePt t="58994" x="7753350" y="4591050"/>
          <p14:tracePt t="59011" x="7766050" y="4578350"/>
          <p14:tracePt t="59027" x="7772400" y="4578350"/>
          <p14:tracePt t="59042" x="7785100" y="4572000"/>
          <p14:tracePt t="59059" x="7791450" y="4565650"/>
          <p14:tracePt t="59075" x="7804150" y="4559300"/>
          <p14:tracePt t="59094" x="7810500" y="4552950"/>
          <p14:tracePt t="59111" x="7823200" y="4540250"/>
          <p14:tracePt t="59126" x="7835900" y="4527550"/>
          <p14:tracePt t="59142" x="7842250" y="4521200"/>
          <p14:tracePt t="59159" x="7848600" y="4508500"/>
          <p14:tracePt t="59177" x="7861300" y="4495800"/>
          <p14:tracePt t="59194" x="7867650" y="4476750"/>
          <p14:tracePt t="59209" x="7880350" y="4457700"/>
          <p14:tracePt t="59213" x="7880350" y="4438650"/>
          <p14:tracePt t="59226" x="7886700" y="4432300"/>
          <p14:tracePt t="59242" x="7893050" y="4400550"/>
          <p14:tracePt t="59261" x="7893050" y="4381500"/>
          <p14:tracePt t="59278" x="7893050" y="4362450"/>
          <p14:tracePt t="59338" x="7893050" y="4387850"/>
          <p14:tracePt t="59349" x="7893050" y="4432300"/>
          <p14:tracePt t="59359" x="7886700" y="4514850"/>
          <p14:tracePt t="59377" x="7886700" y="4591050"/>
          <p14:tracePt t="59394" x="7886700" y="4629150"/>
          <p14:tracePt t="59410" x="7893050" y="4641850"/>
          <p14:tracePt t="59416" x="7899400" y="4648200"/>
          <p14:tracePt t="59428" x="7905750" y="4648200"/>
          <p14:tracePt t="59444" x="7931150" y="4654550"/>
          <p14:tracePt t="59461" x="7969250" y="4654550"/>
          <p14:tracePt t="59476" x="7994650" y="4654550"/>
          <p14:tracePt t="59521" x="7994650" y="4660900"/>
          <p14:tracePt t="59530" x="8007350" y="4679950"/>
          <p14:tracePt t="59543" x="8026400" y="4730750"/>
          <p14:tracePt t="59561" x="8039100" y="4749800"/>
          <p14:tracePt t="59651" x="8026400" y="4718050"/>
          <p14:tracePt t="59660" x="8001000" y="4660900"/>
          <p14:tracePt t="59673" x="7937500" y="4565650"/>
          <p14:tracePt t="59687" x="7867650" y="4483100"/>
          <p14:tracePt t="59695" x="7854950" y="4457700"/>
          <p14:tracePt t="59709" x="7842250" y="4445000"/>
          <p14:tracePt t="59710" x="7835900" y="4438650"/>
          <p14:tracePt t="59725" x="7829550" y="4432300"/>
          <p14:tracePt t="59745" x="7804150" y="4425950"/>
          <p14:tracePt t="59761" x="7702550" y="4406900"/>
          <p14:tracePt t="59776" x="7562850" y="4387850"/>
          <p14:tracePt t="59792" x="7435850" y="4387850"/>
          <p14:tracePt t="59809" x="7327900" y="4387850"/>
          <p14:tracePt t="59825" x="7258050" y="4387850"/>
          <p14:tracePt t="59844" x="7207250" y="4387850"/>
          <p14:tracePt t="59861" x="7137400" y="4381500"/>
          <p14:tracePt t="59876" x="7035800" y="4362450"/>
          <p14:tracePt t="59892" x="6883400" y="4343400"/>
          <p14:tracePt t="59911" x="6743700" y="4337050"/>
          <p14:tracePt t="59927" x="6642100" y="4337050"/>
          <p14:tracePt t="59933" x="6597650" y="4337050"/>
          <p14:tracePt t="59943" x="6559550" y="4337050"/>
          <p14:tracePt t="59946" x="6527800" y="4337050"/>
          <p14:tracePt t="59959" x="6515100" y="4337050"/>
          <p14:tracePt t="59976" x="6496050" y="4337050"/>
          <p14:tracePt t="59977" x="6483350" y="4337050"/>
          <p14:tracePt t="59992" x="6464300" y="4337050"/>
          <p14:tracePt t="60009" x="6432550" y="4337050"/>
          <p14:tracePt t="60028" x="6400800" y="4337050"/>
          <p14:tracePt t="60036" x="6388100" y="4337050"/>
          <p14:tracePt t="60044" x="6369050" y="4337050"/>
          <p14:tracePt t="60059" x="6337300" y="4343400"/>
          <p14:tracePt t="60076" x="6318250" y="4343400"/>
          <p14:tracePt t="60094" x="6299200" y="4343400"/>
          <p14:tracePt t="60111" x="6267450" y="4349750"/>
          <p14:tracePt t="60126" x="6242050" y="4349750"/>
          <p14:tracePt t="60142" x="6235700" y="4362450"/>
          <p14:tracePt t="60161" x="6229350" y="4368800"/>
          <p14:tracePt t="60193" x="6229350" y="4375150"/>
          <p14:tracePt t="60212" x="6229350" y="4387850"/>
          <p14:tracePt t="60221" x="6229350" y="4419600"/>
          <p14:tracePt t="60228" x="6242050" y="4432300"/>
          <p14:tracePt t="60242" x="6299200" y="4470400"/>
          <p14:tracePt t="60260" x="6394450" y="4521200"/>
          <p14:tracePt t="60278" x="6502400" y="4552950"/>
          <p14:tracePt t="60293" x="6616700" y="4578350"/>
          <p14:tracePt t="60311" x="6737350" y="4591050"/>
          <p14:tracePt t="60326" x="6845300" y="4597400"/>
          <p14:tracePt t="60343" x="6985000" y="4616450"/>
          <p14:tracePt t="60359" x="7232650" y="4629150"/>
          <p14:tracePt t="60377" x="7404100" y="4629150"/>
          <p14:tracePt t="60394" x="7512050" y="4629150"/>
          <p14:tracePt t="60410" x="7581900" y="4603750"/>
          <p14:tracePt t="60426" x="7600950" y="4591050"/>
          <p14:tracePt t="60431" x="7607300" y="4584700"/>
          <p14:tracePt t="60449" x="7613650" y="4584700"/>
          <p14:tracePt t="60463" x="7620000" y="4584700"/>
          <p14:tracePt t="60477" x="7632700" y="4584700"/>
          <p14:tracePt t="60493" x="7651750" y="4578350"/>
          <p14:tracePt t="60510" x="7677150" y="4578350"/>
          <p14:tracePt t="60528" x="7689850" y="4572000"/>
          <p14:tracePt t="60544" x="7721600" y="4546600"/>
          <p14:tracePt t="60559" x="7753350" y="4527550"/>
          <p14:tracePt t="60578" x="7791450" y="4521200"/>
          <p14:tracePt t="60594" x="7804150" y="4514850"/>
          <p14:tracePt t="60610" x="7810500" y="4508500"/>
          <p14:tracePt t="60627" x="7810500" y="4495800"/>
          <p14:tracePt t="60639" x="7810500" y="4483100"/>
          <p14:tracePt t="60648" x="7810500" y="4464050"/>
          <p14:tracePt t="60660" x="7797800" y="4438650"/>
          <p14:tracePt t="60676" x="7772400" y="4400550"/>
          <p14:tracePt t="60697" x="7721600" y="4368800"/>
          <p14:tracePt t="60711" x="7664450" y="4343400"/>
          <p14:tracePt t="60726" x="7639050" y="4337050"/>
          <p14:tracePt t="60744" x="7562850" y="4318000"/>
          <p14:tracePt t="60760" x="7435850" y="4311650"/>
          <p14:tracePt t="60776" x="7308850" y="4311650"/>
          <p14:tracePt t="60794" x="7188200" y="4311650"/>
          <p14:tracePt t="60811" x="7099300" y="4311650"/>
          <p14:tracePt t="60815" x="7048500" y="4311650"/>
          <p14:tracePt t="60825" x="7010400" y="4311650"/>
          <p14:tracePt t="60845" x="6965950" y="4311650"/>
          <p14:tracePt t="60853" x="6953250" y="4311650"/>
          <p14:tracePt t="60910" x="6946900" y="4311650"/>
          <p14:tracePt t="60918" x="6940550" y="4324350"/>
          <p14:tracePt t="60930" x="6927850" y="4337050"/>
          <p14:tracePt t="60940" x="6921500" y="4349750"/>
          <p14:tracePt t="60953" x="6915150" y="4375150"/>
          <p14:tracePt t="60962" x="6915150" y="4387850"/>
          <p14:tracePt t="60975" x="6908800" y="4400550"/>
          <p14:tracePt t="60992" x="6908800" y="4425950"/>
          <p14:tracePt t="61011" x="6908800" y="4432300"/>
          <p14:tracePt t="61044" x="6908800" y="4438650"/>
          <p14:tracePt t="61065" x="6915150" y="4451350"/>
          <p14:tracePt t="61081" x="6927850" y="4464050"/>
          <p14:tracePt t="61092" x="6940550" y="4476750"/>
          <p14:tracePt t="61109" x="6959600" y="4489450"/>
          <p14:tracePt t="61126" x="6978650" y="4502150"/>
          <p14:tracePt t="61143" x="6985000" y="4508500"/>
          <p14:tracePt t="61159" x="6991350" y="4514850"/>
          <p14:tracePt t="61884" x="7010400" y="4540250"/>
          <p14:tracePt t="61891" x="7042150" y="4578350"/>
          <p14:tracePt t="61900" x="7054850" y="4603750"/>
          <p14:tracePt t="61909" x="7073900" y="4622800"/>
          <p14:tracePt t="61925" x="7118350" y="4667250"/>
          <p14:tracePt t="61942" x="7169150" y="4699000"/>
          <p14:tracePt t="61959" x="7200900" y="4724400"/>
          <p14:tracePt t="61975" x="7219950" y="4743450"/>
          <p14:tracePt t="61976" x="7226300" y="4749800"/>
          <p14:tracePt t="61992" x="7239000" y="4756150"/>
          <p14:tracePt t="62009" x="7277100" y="4806950"/>
          <p14:tracePt t="62025" x="7302500" y="4838700"/>
          <p14:tracePt t="62042" x="7327900" y="4876800"/>
          <p14:tracePt t="62059" x="7346950" y="4908550"/>
          <p14:tracePt t="62075" x="7366000" y="4933950"/>
          <p14:tracePt t="62092" x="7397750" y="4965700"/>
          <p14:tracePt t="62109" x="7454900" y="5022850"/>
          <p14:tracePt t="62125" x="7473950" y="5035550"/>
          <p14:tracePt t="62403" x="7505700" y="5035550"/>
          <p14:tracePt t="62408" x="7556500" y="5041900"/>
          <p14:tracePt t="62415" x="7632700" y="5041900"/>
          <p14:tracePt t="62426" x="7740650" y="5054600"/>
          <p14:tracePt t="62442" x="8064500" y="5080000"/>
          <p14:tracePt t="62459" x="8350250" y="5105400"/>
          <p14:tracePt t="62460" x="8458200" y="5105400"/>
          <p14:tracePt t="62475" x="8540750" y="5105400"/>
          <p14:tracePt t="62492" x="8667750" y="5111750"/>
          <p14:tracePt t="62509" x="8788400" y="5111750"/>
          <p14:tracePt t="62525" x="8845550" y="5111750"/>
          <p14:tracePt t="62542" x="8953500" y="5118100"/>
          <p14:tracePt t="62559" x="9080500" y="5143500"/>
          <p14:tracePt t="62575" x="9182100" y="5143500"/>
          <p14:tracePt t="62592" x="9264650" y="5143500"/>
          <p14:tracePt t="62609" x="9417050" y="5143500"/>
          <p14:tracePt t="62625" x="9525000" y="5143500"/>
          <p14:tracePt t="62642" x="9594850" y="5149850"/>
          <p14:tracePt t="62659" x="9607550" y="5149850"/>
          <p14:tracePt t="62718" x="9613900" y="5149850"/>
          <p14:tracePt t="62734" x="9620250" y="5149850"/>
          <p14:tracePt t="62781" x="9626600" y="5149850"/>
          <p14:tracePt t="62801" x="9632950" y="5149850"/>
          <p14:tracePt t="62806" x="9639300" y="5149850"/>
          <p14:tracePt t="62816" x="9645650" y="5149850"/>
          <p14:tracePt t="62826" x="9658350" y="5149850"/>
          <p14:tracePt t="62842" x="9671050" y="5149850"/>
          <p14:tracePt t="62859" x="9677400" y="5143500"/>
          <p14:tracePt t="63494" x="9658350" y="5111750"/>
          <p14:tracePt t="63500" x="9601200" y="5035550"/>
          <p14:tracePt t="63509" x="9556750" y="4991100"/>
          <p14:tracePt t="63525" x="9499600" y="4914900"/>
          <p14:tracePt t="63542" x="9455150" y="4851400"/>
          <p14:tracePt t="63558" x="9429750" y="4813300"/>
          <p14:tracePt t="63575" x="9417050" y="4806950"/>
          <p14:tracePt t="63592" x="9417050" y="4794250"/>
          <p14:tracePt t="63609" x="9417050" y="4781550"/>
          <p14:tracePt t="63642" x="9417050" y="4775200"/>
          <p14:tracePt t="63675" x="9417050" y="4768850"/>
          <p14:tracePt t="63692" x="9423400" y="4749800"/>
          <p14:tracePt t="63708" x="9448800" y="4718050"/>
          <p14:tracePt t="63725" x="9474200" y="4673600"/>
          <p14:tracePt t="63742" x="9486900" y="4635500"/>
          <p14:tracePt t="63758" x="9486900" y="4578350"/>
          <p14:tracePt t="63775" x="9448800" y="4489450"/>
          <p14:tracePt t="63792" x="9404350" y="4419600"/>
          <p14:tracePt t="63808" x="9378950" y="4394200"/>
          <p14:tracePt t="63825" x="9359900" y="4381500"/>
          <p14:tracePt t="63842" x="9340850" y="4356100"/>
          <p14:tracePt t="63858" x="9271000" y="4330700"/>
          <p14:tracePt t="63875" x="9182100" y="4305300"/>
          <p14:tracePt t="63892" x="9067800" y="4286250"/>
          <p14:tracePt t="63909" x="8966200" y="4279900"/>
          <p14:tracePt t="63925" x="8870950" y="4273550"/>
          <p14:tracePt t="63942" x="8775700" y="4273550"/>
          <p14:tracePt t="63958" x="8667750" y="4273550"/>
          <p14:tracePt t="63975" x="8515350" y="4279900"/>
          <p14:tracePt t="63992" x="8343900" y="4279900"/>
          <p14:tracePt t="64008" x="8210550" y="4279900"/>
          <p14:tracePt t="64025" x="8178800" y="4279900"/>
          <p14:tracePt t="64042" x="8121650" y="4292600"/>
          <p14:tracePt t="64058" x="8064500" y="4318000"/>
          <p14:tracePt t="64075" x="8039100" y="4330700"/>
          <p14:tracePt t="64092" x="8001000" y="4343400"/>
          <p14:tracePt t="64093" x="7994650" y="4349750"/>
          <p14:tracePt t="64108" x="7988300" y="4362450"/>
          <p14:tracePt t="64125" x="7988300" y="4381500"/>
          <p14:tracePt t="64142" x="8007350" y="4419600"/>
          <p14:tracePt t="64158" x="8039100" y="4457700"/>
          <p14:tracePt t="64175" x="8077200" y="4502150"/>
          <p14:tracePt t="64192" x="8128000" y="4533900"/>
          <p14:tracePt t="64208" x="8185150" y="4565650"/>
          <p14:tracePt t="64225" x="8293100" y="4591050"/>
          <p14:tracePt t="64242" x="8426450" y="4603750"/>
          <p14:tracePt t="64258" x="8661400" y="4603750"/>
          <p14:tracePt t="64275" x="8775700" y="4597400"/>
          <p14:tracePt t="64292" x="8870950" y="4578350"/>
          <p14:tracePt t="64308" x="8966200" y="4546600"/>
          <p14:tracePt t="64325" x="9042400" y="4508500"/>
          <p14:tracePt t="64342" x="9086850" y="4483100"/>
          <p14:tracePt t="64358" x="9099550" y="4457700"/>
          <p14:tracePt t="64392" x="9099550" y="4451350"/>
          <p14:tracePt t="64425" x="9131300" y="4470400"/>
          <p14:tracePt t="64442" x="9251950" y="4540250"/>
          <p14:tracePt t="64459" x="9417050" y="4629150"/>
          <p14:tracePt t="64475" x="9550400" y="4673600"/>
          <p14:tracePt t="64492" x="9594850" y="4679950"/>
          <p14:tracePt t="64508" x="9607550" y="4679950"/>
          <p14:tracePt t="64525" x="9702800" y="4692650"/>
          <p14:tracePt t="64542" x="9867900" y="4699000"/>
          <p14:tracePt t="64558" x="10115550" y="4686300"/>
          <p14:tracePt t="64575" x="10350500" y="4679950"/>
          <p14:tracePt t="64592" x="10471150" y="4667250"/>
          <p14:tracePt t="64608" x="10534650" y="4660900"/>
          <p14:tracePt t="64625" x="10629900" y="4686300"/>
          <p14:tracePt t="64642" x="10769600" y="4737100"/>
          <p14:tracePt t="64659" x="10883900" y="4787900"/>
          <p14:tracePt t="64675" x="10947400" y="4832350"/>
          <p14:tracePt t="64692" x="10979150" y="4851400"/>
          <p14:tracePt t="64696" x="10979150" y="4857750"/>
          <p14:tracePt t="64749" x="10985500" y="4864100"/>
          <p14:tracePt t="64757" x="10991850" y="4876800"/>
          <p14:tracePt t="64766" x="11004550" y="4889500"/>
          <p14:tracePt t="64775" x="11004550" y="4895850"/>
          <p14:tracePt t="64792" x="11010900" y="4908550"/>
          <p14:tracePt t="66157" x="10871200" y="4978400"/>
          <p14:tracePt t="66175" x="10172700" y="5264150"/>
          <p14:tracePt t="66191" x="9404350" y="5461000"/>
          <p14:tracePt t="66208" x="8693150" y="5626100"/>
          <p14:tracePt t="66225" x="7943850" y="5784850"/>
          <p14:tracePt t="66226" x="7600950" y="5867400"/>
          <p14:tracePt t="66242" x="7239000" y="5975350"/>
          <p14:tracePt t="66258" x="6369050" y="6127750"/>
          <p14:tracePt t="66275" x="5892800" y="6165850"/>
          <p14:tracePt t="66292" x="5480050" y="6165850"/>
          <p14:tracePt t="66308" x="5111750" y="6165850"/>
          <p14:tracePt t="66325" x="4743450" y="6146800"/>
          <p14:tracePt t="66342" x="4381500" y="6146800"/>
          <p14:tracePt t="66358" x="4019550" y="6165850"/>
          <p14:tracePt t="66375" x="3835400" y="6184900"/>
          <p14:tracePt t="66392" x="3683000" y="6191250"/>
          <p14:tracePt t="66408" x="3613150" y="6197600"/>
          <p14:tracePt t="66425" x="3606800" y="6197600"/>
          <p14:tracePt t="82001" x="3822700" y="6007100"/>
          <p14:tracePt t="82009" x="4140200" y="5740400"/>
          <p14:tracePt t="82024" x="4502150" y="5448300"/>
          <p14:tracePt t="82040" x="5676900" y="4616450"/>
          <p14:tracePt t="82057" x="6381750" y="4108450"/>
          <p14:tracePt t="82074" x="6991350" y="3644900"/>
          <p14:tracePt t="82090" x="7435850" y="3232150"/>
          <p14:tracePt t="82107" x="7708900" y="2851150"/>
          <p14:tracePt t="82124" x="7766050" y="2711450"/>
          <p14:tracePt t="82140" x="7766050" y="2692400"/>
          <p14:tracePt t="82157" x="7766050" y="2686050"/>
          <p14:tracePt t="82174" x="7753350" y="2660650"/>
          <p14:tracePt t="82190" x="7715250" y="2597150"/>
          <p14:tracePt t="82207" x="7620000" y="2482850"/>
          <p14:tracePt t="82223" x="7467600" y="2393950"/>
          <p14:tracePt t="82240" x="7258050" y="2298700"/>
          <p14:tracePt t="82257" x="7080250" y="2254250"/>
          <p14:tracePt t="82274" x="6896100" y="2216150"/>
          <p14:tracePt t="82290" x="6642100" y="2190750"/>
          <p14:tracePt t="82307" x="6419850" y="2114550"/>
          <p14:tracePt t="82323" x="6070600" y="2000250"/>
          <p14:tracePt t="82340" x="5664200" y="1873250"/>
          <p14:tracePt t="82357" x="5359400" y="1752600"/>
          <p14:tracePt t="82374" x="5219700" y="1670050"/>
          <p14:tracePt t="82390" x="5105400" y="1600200"/>
          <p14:tracePt t="82407" x="4953000" y="1498600"/>
          <p14:tracePt t="82424" x="4806950" y="1409700"/>
          <p14:tracePt t="82440" x="4540250" y="1270000"/>
          <p14:tracePt t="82457" x="4318000" y="1123950"/>
          <p14:tracePt t="82473" x="4197350" y="1028700"/>
          <p14:tracePt t="82490" x="4095750" y="971550"/>
          <p14:tracePt t="82507" x="4032250" y="933450"/>
          <p14:tracePt t="82524" x="3987800" y="914400"/>
          <p14:tracePt t="82540" x="3924300" y="889000"/>
          <p14:tracePt t="82557" x="3835400" y="838200"/>
          <p14:tracePt t="82574" x="3670300" y="755650"/>
          <p14:tracePt t="82590" x="3530600" y="679450"/>
          <p14:tracePt t="82607" x="3416300" y="622300"/>
          <p14:tracePt t="82624" x="3302000" y="571500"/>
          <p14:tracePt t="82640" x="3143250" y="527050"/>
          <p14:tracePt t="82657" x="2908300" y="463550"/>
          <p14:tracePt t="82674" x="2787650" y="438150"/>
          <p14:tracePt t="82690" x="2679700" y="419100"/>
          <p14:tracePt t="82707" x="2590800" y="393700"/>
          <p14:tracePt t="82723" x="2514600" y="355600"/>
          <p14:tracePt t="82740" x="2425700" y="323850"/>
          <p14:tracePt t="82757" x="2324100" y="273050"/>
          <p14:tracePt t="82774" x="2209800" y="234950"/>
          <p14:tracePt t="82776" x="2165350" y="215900"/>
          <p14:tracePt t="82790" x="2044700" y="190500"/>
          <p14:tracePt t="82807" x="1885950" y="152400"/>
          <p14:tracePt t="82823" x="1644650" y="101600"/>
          <p14:tracePt t="82840" x="1492250" y="50800"/>
          <p14:tracePt t="82857" x="1416050" y="12700"/>
          <p14:tracePt t="82874" x="1333500" y="0"/>
          <p14:tracePt t="82890" x="1244600" y="0"/>
          <p14:tracePt t="82907" x="1098550" y="0"/>
          <p14:tracePt t="82924" x="984250" y="0"/>
          <p14:tracePt t="82940" x="908050" y="0"/>
          <p14:tracePt t="82957" x="857250" y="0"/>
          <p14:tracePt t="82973" x="819150" y="0"/>
          <p14:tracePt t="82990" x="806450" y="0"/>
          <p14:tracePt t="83007" x="781050" y="0"/>
          <p14:tracePt t="83024" x="742950" y="0"/>
          <p14:tracePt t="83057" x="723900" y="0"/>
          <p14:tracePt t="83073" x="698500" y="0"/>
          <p14:tracePt t="83090" x="660400" y="0"/>
          <p14:tracePt t="83107" x="590550" y="0"/>
          <p14:tracePt t="83124" x="508000" y="0"/>
          <p14:tracePt t="83140" x="450850" y="0"/>
          <p14:tracePt t="83157" x="425450" y="0"/>
          <p14:tracePt t="83174" x="406400" y="0"/>
          <p14:tracePt t="83190" x="381000" y="0"/>
          <p14:tracePt t="83207" x="342900" y="0"/>
          <p14:tracePt t="83224" x="317500" y="0"/>
          <p14:tracePt t="83240" x="311150" y="0"/>
          <p14:tracePt t="83257" x="292100" y="0"/>
          <p14:tracePt t="83258" x="285750" y="0"/>
          <p14:tracePt t="83274" x="273050" y="0"/>
          <p14:tracePt t="83290" x="228600" y="0"/>
          <p14:tracePt t="83307" x="184150" y="0"/>
          <p14:tracePt t="83324" x="158750" y="0"/>
          <p14:tracePt t="83340" x="139700" y="0"/>
          <p14:tracePt t="83357" x="120650" y="0"/>
          <p14:tracePt t="83374" x="88900" y="0"/>
          <p14:tracePt t="83390" x="25400" y="0"/>
          <p14:tracePt t="83407" x="0" y="0"/>
          <p14:tracePt t="83620" x="6350" y="0"/>
          <p14:tracePt t="83629" x="19050" y="0"/>
          <p14:tracePt t="83641" x="25400" y="0"/>
          <p14:tracePt t="83657" x="44450" y="0"/>
          <p14:tracePt t="83674" x="50800" y="0"/>
          <p14:tracePt t="83690" x="57150" y="0"/>
          <p14:tracePt t="83723" x="63500" y="0"/>
          <p14:tracePt t="83740" x="76200" y="0"/>
          <p14:tracePt t="83757" x="203200" y="0"/>
          <p14:tracePt t="83774" x="412750" y="0"/>
          <p14:tracePt t="83790" x="584200" y="0"/>
          <p14:tracePt t="83792" x="615950" y="0"/>
          <p14:tracePt t="83807" x="647700" y="0"/>
          <p14:tracePt t="83824" x="654050" y="0"/>
          <p14:tracePt t="83880" x="654050" y="6350"/>
          <p14:tracePt t="83885" x="647700" y="6350"/>
          <p14:tracePt t="83896" x="635000" y="19050"/>
          <p14:tracePt t="83907" x="603250" y="31750"/>
          <p14:tracePt t="83964" x="603250" y="38100"/>
          <p14:tracePt t="83971" x="603250" y="63500"/>
          <p14:tracePt t="83980" x="615950" y="101600"/>
          <p14:tracePt t="83990" x="654050" y="139700"/>
          <p14:tracePt t="83994" x="692150" y="190500"/>
          <p14:tracePt t="84007" x="742950" y="228600"/>
          <p14:tracePt t="84023" x="838200" y="323850"/>
          <p14:tracePt t="84040" x="984250" y="438150"/>
          <p14:tracePt t="84057" x="1638300" y="755650"/>
          <p14:tracePt t="84074" x="2374900" y="984250"/>
          <p14:tracePt t="84090" x="3111500" y="1155700"/>
          <p14:tracePt t="84107" x="3600450" y="1200150"/>
          <p14:tracePt t="84124" x="3956050" y="1219200"/>
          <p14:tracePt t="84140" x="4400550" y="1276350"/>
          <p14:tracePt t="84157" x="5873750" y="1536700"/>
          <p14:tracePt t="84174" x="7226300" y="1720850"/>
          <p14:tracePt t="84190" x="8591550" y="1822450"/>
          <p14:tracePt t="84207" x="9785350" y="1822450"/>
          <p14:tracePt t="84224" x="10712450" y="1822450"/>
          <p14:tracePt t="84240" x="11576050" y="1803400"/>
          <p14:tracePt t="84282" x="1257300" y="585788"/>
          <p14:tracePt t="84292" x="1606550" y="476250"/>
          <p14:tracePt t="84298" x="1792288" y="407988"/>
          <p14:tracePt t="84306" x="1868488" y="347663"/>
          <p14:tracePt t="84314" x="1903413" y="331788"/>
          <p14:tracePt t="84320" x="1911350" y="322263"/>
          <p14:tracePt t="84613" x="1911350" y="314325"/>
          <p14:tracePt t="84622" x="1749425" y="212725"/>
          <p14:tracePt t="84627" x="1444625" y="3333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Functions max, min and </a:t>
            </a:r>
            <a:r>
              <a:rPr lang="nl-BE" sz="4000" dirty="0" err="1"/>
              <a:t>sum</a:t>
            </a:r>
            <a:r>
              <a:rPr lang="nl-BE" sz="2800" dirty="0"/>
              <a:t> (List and </a:t>
            </a:r>
            <a:r>
              <a:rPr lang="nl-BE" sz="2800" dirty="0" err="1"/>
              <a:t>Tuple</a:t>
            </a:r>
            <a:r>
              <a:rPr lang="nl-BE" sz="2800" dirty="0"/>
              <a:t>)</a:t>
            </a:r>
            <a:endParaRPr lang="nl-BE" sz="32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You can use the max() and min() functions to determine the maximum and minimum respectively of a sequence consisting of numbers. </a:t>
            </a:r>
          </a:p>
          <a:p>
            <a:r>
              <a:rPr lang="nl-NL" dirty="0"/>
              <a:t>You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summerize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elements of a </a:t>
            </a:r>
            <a:r>
              <a:rPr lang="nl-NL" dirty="0" err="1"/>
              <a:t>sequence</a:t>
            </a:r>
            <a:r>
              <a:rPr lang="nl-NL" dirty="0"/>
              <a:t> of numeric elements using the </a:t>
            </a:r>
            <a:r>
              <a:rPr lang="nl-NL" dirty="0" err="1"/>
              <a:t>sum</a:t>
            </a:r>
            <a:r>
              <a:rPr lang="nl-NL" dirty="0"/>
              <a:t>() function.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86968" y="3725429"/>
            <a:ext cx="5121915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r1 = 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327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419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101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667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925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225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max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(r1))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min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(r1))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(r1))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r2 = [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12.1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7.5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9.9, 11.4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12.6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max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(r2))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min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(r2))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(r2))</a:t>
            </a:r>
            <a:endParaRPr kumimoji="0" lang="nl-BE" altLang="nl-BE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/>
          <a:srcRect t="47620"/>
          <a:stretch/>
        </p:blipFill>
        <p:spPr>
          <a:xfrm>
            <a:off x="6673506" y="5333136"/>
            <a:ext cx="1068705" cy="1006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/>
          <a:srcRect b="51628"/>
          <a:stretch/>
        </p:blipFill>
        <p:spPr>
          <a:xfrm>
            <a:off x="6673506" y="3863928"/>
            <a:ext cx="1068705" cy="9291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5E25B29-BD9F-4D76-B582-3E7AB1638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6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65"/>
    </mc:Choice>
    <mc:Fallback xmlns="">
      <p:transition spd="slow" advTm="4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46" x="11791950" y="1409700"/>
          <p14:tracePt t="23760" x="11296650" y="1841500"/>
          <p14:tracePt t="23777" x="10769600" y="2324100"/>
          <p14:tracePt t="23794" x="10229850" y="2724150"/>
          <p14:tracePt t="23810" x="9766300" y="3009900"/>
          <p14:tracePt t="23813" x="9563100" y="3124200"/>
          <p14:tracePt t="23829" x="9201150" y="3289300"/>
          <p14:tracePt t="23845" x="8959850" y="3397250"/>
          <p14:tracePt t="23861" x="8775700" y="3505200"/>
          <p14:tracePt t="23878" x="8566150" y="3613150"/>
          <p14:tracePt t="23893" x="8375650" y="3727450"/>
          <p14:tracePt t="23911" x="8274050" y="3765550"/>
          <p14:tracePt t="23927" x="8210550" y="3771900"/>
          <p14:tracePt t="23944" x="8166100" y="3771900"/>
          <p14:tracePt t="23948" x="8128000" y="3771900"/>
          <p14:tracePt t="23961" x="8020050" y="3771900"/>
          <p14:tracePt t="23977" x="7810500" y="3822700"/>
          <p14:tracePt t="23994" x="7461250" y="3879850"/>
          <p14:tracePt t="24010" x="7112000" y="3930650"/>
          <p14:tracePt t="24027" x="6743700" y="3949700"/>
          <p14:tracePt t="24044" x="6223000" y="3962400"/>
          <p14:tracePt t="24061" x="5499100" y="4000500"/>
          <p14:tracePt t="24063" x="5048250" y="4025900"/>
          <p14:tracePt t="24077" x="4629150" y="4051300"/>
          <p14:tracePt t="24093" x="3905250" y="4076700"/>
          <p14:tracePt t="24111" x="3251200" y="4076700"/>
          <p14:tracePt t="24127" x="3048000" y="4089400"/>
          <p14:tracePt t="24143" x="2914650" y="4121150"/>
          <p14:tracePt t="24160" x="2774950" y="4171950"/>
          <p14:tracePt t="24176" x="2597150" y="4241800"/>
          <p14:tracePt t="24194" x="2324100" y="4356100"/>
          <p14:tracePt t="24211" x="2082800" y="4406900"/>
          <p14:tracePt t="24213" x="2000250" y="4413250"/>
          <p14:tracePt t="24228" x="1816100" y="4419600"/>
          <p14:tracePt t="24244" x="1790700" y="4425950"/>
          <p14:tracePt t="24512" x="1778000" y="4413250"/>
          <p14:tracePt t="24527" x="1733550" y="4381500"/>
          <p14:tracePt t="24545" x="1689100" y="4381500"/>
          <p14:tracePt t="24562" x="1625600" y="4381500"/>
          <p14:tracePt t="24575" x="1619250" y="4381500"/>
          <p14:tracePt t="24593" x="1600200" y="4381500"/>
          <p14:tracePt t="24596" x="1593850" y="4368800"/>
          <p14:tracePt t="24609" x="1593850" y="4349750"/>
          <p14:tracePt t="24628" x="1562100" y="4311650"/>
          <p14:tracePt t="24643" x="1524000" y="4305300"/>
          <p14:tracePt t="24660" x="1466850" y="4292600"/>
          <p14:tracePt t="24676" x="1409700" y="4292600"/>
          <p14:tracePt t="24694" x="1384300" y="4286250"/>
          <p14:tracePt t="24742" x="1377950" y="4279900"/>
          <p14:tracePt t="24750" x="1377950" y="4267200"/>
          <p14:tracePt t="24760" x="1371600" y="4267200"/>
          <p14:tracePt t="24777" x="1365250" y="4241800"/>
          <p14:tracePt t="24793" x="1346200" y="4216400"/>
          <p14:tracePt t="24811" x="1339850" y="4210050"/>
          <p14:tracePt t="24827" x="1333500" y="4197350"/>
          <p14:tracePt t="24843" x="1327150" y="4191000"/>
          <p14:tracePt t="24846" x="1327150" y="4184650"/>
          <p14:tracePt t="24861" x="1327150" y="4178300"/>
          <p14:tracePt t="24877" x="1320800" y="4171950"/>
          <p14:tracePt t="24894" x="1320800" y="4165600"/>
          <p14:tracePt t="24911" x="1320800" y="4152900"/>
          <p14:tracePt t="24927" x="1314450" y="4140200"/>
          <p14:tracePt t="24943" x="1314450" y="4121150"/>
          <p14:tracePt t="24947" x="1314450" y="4114800"/>
          <p14:tracePt t="24961" x="1314450" y="4102100"/>
          <p14:tracePt t="24977" x="1320800" y="4095750"/>
          <p14:tracePt t="24994" x="1320800" y="4083050"/>
          <p14:tracePt t="25010" x="1327150" y="4070350"/>
          <p14:tracePt t="25027" x="1327150" y="4038600"/>
          <p14:tracePt t="25044" x="1327150" y="4000500"/>
          <p14:tracePt t="25047" x="1327150" y="3975100"/>
          <p14:tracePt t="25060" x="1327150" y="3949700"/>
          <p14:tracePt t="25076" x="1314450" y="3898900"/>
          <p14:tracePt t="25093" x="1301750" y="3860800"/>
          <p14:tracePt t="25096" x="1295400" y="3841750"/>
          <p14:tracePt t="25111" x="1282700" y="3803650"/>
          <p14:tracePt t="25127" x="1270000" y="3771900"/>
          <p14:tracePt t="25143" x="1250950" y="3746500"/>
          <p14:tracePt t="25160" x="1231900" y="3727450"/>
          <p14:tracePt t="25177" x="1193800" y="3714750"/>
          <p14:tracePt t="25194" x="1149350" y="3702050"/>
          <p14:tracePt t="25210" x="1073150" y="3702050"/>
          <p14:tracePt t="25228" x="990600" y="3702050"/>
          <p14:tracePt t="25244" x="977900" y="3702050"/>
          <p14:tracePt t="25259" x="971550" y="3702050"/>
          <p14:tracePt t="25293" x="971550" y="3708400"/>
          <p14:tracePt t="25310" x="952500" y="3733800"/>
          <p14:tracePt t="25327" x="939800" y="3784600"/>
          <p14:tracePt t="25330" x="920750" y="3810000"/>
          <p14:tracePt t="25344" x="914400" y="3841750"/>
          <p14:tracePt t="25361" x="901700" y="3911600"/>
          <p14:tracePt t="25376" x="901700" y="3949700"/>
          <p14:tracePt t="25393" x="901700" y="3981450"/>
          <p14:tracePt t="25409" x="914400" y="4006850"/>
          <p14:tracePt t="25427" x="939800" y="4032250"/>
          <p14:tracePt t="25443" x="971550" y="4051300"/>
          <p14:tracePt t="25459" x="1003300" y="4064000"/>
          <p14:tracePt t="25463" x="1016000" y="4064000"/>
          <p14:tracePt t="25477" x="1035050" y="4064000"/>
          <p14:tracePt t="25494" x="1054100" y="4064000"/>
          <p14:tracePt t="25509" x="1066800" y="4064000"/>
          <p14:tracePt t="25526" x="1079500" y="4064000"/>
          <p14:tracePt t="25543" x="1092200" y="4057650"/>
          <p14:tracePt t="25559" x="1104900" y="4044950"/>
          <p14:tracePt t="25577" x="1117600" y="4019550"/>
          <p14:tracePt t="25580" x="1117600" y="4006850"/>
          <p14:tracePt t="25594" x="1123950" y="3994150"/>
          <p14:tracePt t="25610" x="1123950" y="3981450"/>
          <p14:tracePt t="25627" x="1123950" y="3975100"/>
          <p14:tracePt t="25676" x="1117600" y="3975100"/>
          <p14:tracePt t="25697" x="1111250" y="3975100"/>
          <p14:tracePt t="25727" x="1098550" y="3975100"/>
          <p14:tracePt t="26705" x="1104900" y="3981450"/>
          <p14:tracePt t="26717" x="1136650" y="3994150"/>
          <p14:tracePt t="26728" x="1149350" y="4000500"/>
          <p14:tracePt t="26745" x="1187450" y="4006850"/>
          <p14:tracePt t="26760" x="1193800" y="4006850"/>
          <p14:tracePt t="26777" x="1200150" y="4006850"/>
          <p14:tracePt t="27415" x="1219200" y="4013200"/>
          <p14:tracePt t="27424" x="1225550" y="4019550"/>
          <p14:tracePt t="27445" x="1231900" y="4032250"/>
          <p14:tracePt t="27461" x="1270000" y="4057650"/>
          <p14:tracePt t="27477" x="1308100" y="4083050"/>
          <p14:tracePt t="27494" x="1390650" y="4121150"/>
          <p14:tracePt t="27511" x="1498600" y="4165600"/>
          <p14:tracePt t="27526" x="1593850" y="4191000"/>
          <p14:tracePt t="27543" x="1651000" y="4203700"/>
          <p14:tracePt t="27560" x="1689100" y="4222750"/>
          <p14:tracePt t="27577" x="1746250" y="4235450"/>
          <p14:tracePt t="27592" x="1828800" y="4254500"/>
          <p14:tracePt t="27611" x="1924050" y="4254500"/>
          <p14:tracePt t="27627" x="1962150" y="4254500"/>
          <p14:tracePt t="27643" x="1981200" y="4254500"/>
          <p14:tracePt t="27659" x="1987550" y="4254500"/>
          <p14:tracePt t="27677" x="2006600" y="4254500"/>
          <p14:tracePt t="27693" x="2076450" y="4254500"/>
          <p14:tracePt t="27711" x="2216150" y="4260850"/>
          <p14:tracePt t="27727" x="2305050" y="4260850"/>
          <p14:tracePt t="27744" x="2368550" y="4260850"/>
          <p14:tracePt t="27758" x="2406650" y="4260850"/>
          <p14:tracePt t="27776" x="2444750" y="4260850"/>
          <p14:tracePt t="27793" x="2501900" y="4260850"/>
          <p14:tracePt t="27810" x="2552700" y="4260850"/>
          <p14:tracePt t="27826" x="2597150" y="4260850"/>
          <p14:tracePt t="27843" x="2628900" y="4260850"/>
          <p14:tracePt t="27859" x="2647950" y="4260850"/>
          <p14:tracePt t="27878" x="2667000" y="4260850"/>
          <p14:tracePt t="27893" x="2679700" y="4260850"/>
          <p14:tracePt t="27909" x="2686050" y="4260850"/>
          <p14:tracePt t="27926" x="2698750" y="4260850"/>
          <p14:tracePt t="27943" x="2711450" y="4260850"/>
          <p14:tracePt t="27948" x="2717800" y="4260850"/>
          <p14:tracePt t="27960" x="2724150" y="4260850"/>
          <p14:tracePt t="27976" x="2730500" y="4260850"/>
          <p14:tracePt t="27995" x="2743200" y="4248150"/>
          <p14:tracePt t="28009" x="2743200" y="4235450"/>
          <p14:tracePt t="28027" x="2749550" y="4222750"/>
          <p14:tracePt t="28043" x="2749550" y="4210050"/>
          <p14:tracePt t="28060" x="2749550" y="4197350"/>
          <p14:tracePt t="28063" x="2749550" y="4191000"/>
          <p14:tracePt t="28077" x="2743200" y="4184650"/>
          <p14:tracePt t="28093" x="2730500" y="4171950"/>
          <p14:tracePt t="28096" x="2724150" y="4171950"/>
          <p14:tracePt t="28110" x="2717800" y="4171950"/>
          <p14:tracePt t="28135" x="2705100" y="4165600"/>
          <p14:tracePt t="28160" x="2679700" y="4165600"/>
          <p14:tracePt t="28178" x="2667000" y="4165600"/>
          <p14:tracePt t="28193" x="2641600" y="4165600"/>
          <p14:tracePt t="28212" x="2622550" y="4165600"/>
          <p14:tracePt t="28227" x="2616200" y="4165600"/>
          <p14:tracePt t="28243" x="2597150" y="4165600"/>
          <p14:tracePt t="28259" x="2578100" y="4171950"/>
          <p14:tracePt t="28276" x="2565400" y="4171950"/>
          <p14:tracePt t="28292" x="2540000" y="4178300"/>
          <p14:tracePt t="28297" x="2533650" y="4178300"/>
          <p14:tracePt t="28310" x="2527300" y="4178300"/>
          <p14:tracePt t="28313" x="2520950" y="4178300"/>
          <p14:tracePt t="28346" x="2514600" y="4184650"/>
          <p14:tracePt t="28367" x="2501900" y="4184650"/>
          <p14:tracePt t="28392" x="2489200" y="4191000"/>
          <p14:tracePt t="28409" x="2476500" y="4203700"/>
          <p14:tracePt t="28426" x="2463800" y="4210050"/>
          <p14:tracePt t="28443" x="2457450" y="4229100"/>
          <p14:tracePt t="28465" x="2444750" y="4254500"/>
          <p14:tracePt t="28488" x="2438400" y="4298950"/>
          <p14:tracePt t="28501" x="2425700" y="4337050"/>
          <p14:tracePt t="28510" x="2425700" y="4349750"/>
          <p14:tracePt t="28526" x="2425700" y="4368800"/>
          <p14:tracePt t="28542" x="2425700" y="4387850"/>
          <p14:tracePt t="28560" x="2425700" y="4400550"/>
          <p14:tracePt t="28580" x="2438400" y="4419600"/>
          <p14:tracePt t="28606" x="2476500" y="4432300"/>
          <p14:tracePt t="28620" x="2508250" y="4438650"/>
          <p14:tracePt t="28632" x="2527300" y="4438650"/>
          <p14:tracePt t="28647" x="2533650" y="4438650"/>
          <p14:tracePt t="28660" x="2559050" y="4438650"/>
          <p14:tracePt t="28679" x="2571750" y="4438650"/>
          <p14:tracePt t="28702" x="2584450" y="4432300"/>
          <p14:tracePt t="28704" x="2590800" y="4432300"/>
          <p14:tracePt t="28728" x="2603500" y="4432300"/>
          <p14:tracePt t="28742" x="2609850" y="4425950"/>
          <p14:tracePt t="28759" x="2628900" y="4413250"/>
          <p14:tracePt t="28777" x="2635250" y="4394200"/>
          <p14:tracePt t="28792" x="2641600" y="4381500"/>
          <p14:tracePt t="28809" x="2647950" y="4368800"/>
          <p14:tracePt t="28813" x="2654300" y="4356100"/>
          <p14:tracePt t="28834" x="2654300" y="4349750"/>
          <p14:tracePt t="28861" x="2654300" y="4318000"/>
          <p14:tracePt t="28876" x="2647950" y="4305300"/>
          <p14:tracePt t="28895" x="2647950" y="4286250"/>
          <p14:tracePt t="28908" x="2641600" y="4267200"/>
          <p14:tracePt t="28926" x="2628900" y="4248150"/>
          <p14:tracePt t="28943" x="2622550" y="4235450"/>
          <p14:tracePt t="28959" x="2609850" y="4229100"/>
          <p14:tracePt t="28965" x="2603500" y="4229100"/>
          <p14:tracePt t="28978" x="2597150" y="4216400"/>
          <p14:tracePt t="28995" x="2584450" y="4216400"/>
          <p14:tracePt t="29010" x="2578100" y="4210050"/>
          <p14:tracePt t="29026" x="2565400" y="4210050"/>
          <p14:tracePt t="29043" x="2552700" y="4203700"/>
          <p14:tracePt t="29060" x="2533650" y="4203700"/>
          <p14:tracePt t="29063" x="2527300" y="4203700"/>
          <p14:tracePt t="29077" x="2520950" y="4203700"/>
          <p14:tracePt t="29093" x="2501900" y="4203700"/>
          <p14:tracePt t="29109" x="2489200" y="4203700"/>
          <p14:tracePt t="29127" x="2482850" y="4203700"/>
          <p14:tracePt t="29175" x="2476500" y="4203700"/>
          <p14:tracePt t="29210" x="2476500" y="4210050"/>
          <p14:tracePt t="29227" x="2463800" y="4216400"/>
          <p14:tracePt t="29510" x="2457450" y="4222750"/>
          <p14:tracePt t="29520" x="2438400" y="4229100"/>
          <p14:tracePt t="29535" x="2393950" y="4235450"/>
          <p14:tracePt t="29552" x="2330450" y="4254500"/>
          <p14:tracePt t="29566" x="2273300" y="4273550"/>
          <p14:tracePt t="29578" x="2260600" y="4279900"/>
          <p14:tracePt t="29716" x="2260600" y="4273550"/>
          <p14:tracePt t="29735" x="2241550" y="4229100"/>
          <p14:tracePt t="29752" x="2222500" y="4197350"/>
          <p14:tracePt t="29760" x="2216150" y="4191000"/>
          <p14:tracePt t="29776" x="2203450" y="4178300"/>
          <p14:tracePt t="29794" x="2190750" y="4165600"/>
          <p14:tracePt t="29809" x="2171700" y="4159250"/>
          <p14:tracePt t="29812" x="2159000" y="4152900"/>
          <p14:tracePt t="29827" x="2146300" y="4146550"/>
          <p14:tracePt t="29844" x="2114550" y="4133850"/>
          <p14:tracePt t="29861" x="2101850" y="4127500"/>
          <p14:tracePt t="29877" x="2076450" y="4121150"/>
          <p14:tracePt t="29892" x="2057400" y="4121150"/>
          <p14:tracePt t="29910" x="2038350" y="4121150"/>
          <p14:tracePt t="29926" x="2019300" y="4121150"/>
          <p14:tracePt t="29942" x="1993900" y="4121150"/>
          <p14:tracePt t="29960" x="1968500" y="4121150"/>
          <p14:tracePt t="29965" x="1955800" y="4121150"/>
          <p14:tracePt t="29978" x="1917700" y="4121150"/>
          <p14:tracePt t="29993" x="1885950" y="4121150"/>
          <p14:tracePt t="30009" x="1847850" y="4121150"/>
          <p14:tracePt t="30027" x="1822450" y="4127500"/>
          <p14:tracePt t="30043" x="1809750" y="4127500"/>
          <p14:tracePt t="30079" x="1809750" y="4133850"/>
          <p14:tracePt t="30105" x="1790700" y="4152900"/>
          <p14:tracePt t="30123" x="1778000" y="4184650"/>
          <p14:tracePt t="30135" x="1765300" y="4235450"/>
          <p14:tracePt t="30143" x="1758950" y="4260850"/>
          <p14:tracePt t="30160" x="1758950" y="4298950"/>
          <p14:tracePt t="30177" x="1765300" y="4324350"/>
          <p14:tracePt t="30193" x="1778000" y="4330700"/>
          <p14:tracePt t="30209" x="1803400" y="4337050"/>
          <p14:tracePt t="30227" x="1841500" y="4343400"/>
          <p14:tracePt t="30244" x="1873250" y="4349750"/>
          <p14:tracePt t="30260" x="1911350" y="4356100"/>
          <p14:tracePt t="30276" x="1949450" y="4368800"/>
          <p14:tracePt t="30294" x="1987550" y="4375150"/>
          <p14:tracePt t="30311" x="2025650" y="4375150"/>
          <p14:tracePt t="30327" x="2057400" y="4381500"/>
          <p14:tracePt t="30330" x="2076450" y="4381500"/>
          <p14:tracePt t="30361" x="2089150" y="4381500"/>
          <p14:tracePt t="30376" x="2114550" y="4381500"/>
          <p14:tracePt t="30393" x="2133600" y="4381500"/>
          <p14:tracePt t="30409" x="2159000" y="4381500"/>
          <p14:tracePt t="30427" x="2184400" y="4375150"/>
          <p14:tracePt t="30442" x="2203450" y="4368800"/>
          <p14:tracePt t="30460" x="2216150" y="4362450"/>
          <p14:tracePt t="30477" x="2235200" y="4349750"/>
          <p14:tracePt t="30494" x="2235200" y="4330700"/>
          <p14:tracePt t="30510" x="2247900" y="4318000"/>
          <p14:tracePt t="30527" x="2254250" y="4279900"/>
          <p14:tracePt t="30543" x="2247900" y="4229100"/>
          <p14:tracePt t="30560" x="2241550" y="4216400"/>
          <p14:tracePt t="30578" x="2235200" y="4203700"/>
          <p14:tracePt t="30580" x="2228850" y="4203700"/>
          <p14:tracePt t="30594" x="2228850" y="4197350"/>
          <p14:tracePt t="30610" x="2222500" y="4197350"/>
          <p14:tracePt t="30626" x="2203450" y="4184650"/>
          <p14:tracePt t="30643" x="2171700" y="4178300"/>
          <p14:tracePt t="30661" x="2146300" y="4171950"/>
          <p14:tracePt t="30675" x="2108200" y="4165600"/>
          <p14:tracePt t="30693" x="2101850" y="4165600"/>
          <p14:tracePt t="30711" x="2089150" y="4165600"/>
          <p14:tracePt t="30726" x="2082800" y="4165600"/>
          <p14:tracePt t="30744" x="2063750" y="4165600"/>
          <p14:tracePt t="30760" x="2044700" y="4165600"/>
          <p14:tracePt t="30775" x="2019300" y="4165600"/>
          <p14:tracePt t="30792" x="2006600" y="4165600"/>
          <p14:tracePt t="30810" x="1993900" y="4165600"/>
          <p14:tracePt t="30843" x="1987550" y="4171950"/>
          <p14:tracePt t="30859" x="1974850" y="4178300"/>
          <p14:tracePt t="30877" x="1968500" y="4191000"/>
          <p14:tracePt t="30893" x="1955800" y="4203700"/>
          <p14:tracePt t="30910" x="1949450" y="4216400"/>
          <p14:tracePt t="30926" x="1943100" y="4222750"/>
          <p14:tracePt t="30943" x="1936750" y="4235450"/>
          <p14:tracePt t="30946" x="1936750" y="4241800"/>
          <p14:tracePt t="30961" x="1936750" y="4254500"/>
          <p14:tracePt t="30977" x="1943100" y="4260850"/>
          <p14:tracePt t="30994" x="1949450" y="4267200"/>
          <p14:tracePt t="31010" x="1962150" y="4279900"/>
          <p14:tracePt t="31026" x="1974850" y="4279900"/>
          <p14:tracePt t="31043" x="1993900" y="4286250"/>
          <p14:tracePt t="31059" x="2012950" y="4286250"/>
          <p14:tracePt t="31078" x="2025650" y="4286250"/>
          <p14:tracePt t="31092" x="2032000" y="4292600"/>
          <p14:tracePt t="31109" x="2038350" y="4292600"/>
          <p14:tracePt t="31127" x="2044700" y="4292600"/>
          <p14:tracePt t="31673" x="2051050" y="4292600"/>
          <p14:tracePt t="31682" x="2089150" y="4273550"/>
          <p14:tracePt t="31693" x="2159000" y="4235450"/>
          <p14:tracePt t="31711" x="2825750" y="4140200"/>
          <p14:tracePt t="31727" x="3365500" y="4102100"/>
          <p14:tracePt t="31743" x="3924300" y="4057650"/>
          <p14:tracePt t="31760" x="4483100" y="4025900"/>
          <p14:tracePt t="31775" x="4991100" y="4000500"/>
          <p14:tracePt t="31793" x="5429250" y="3981450"/>
          <p14:tracePt t="31810" x="5715000" y="3962400"/>
          <p14:tracePt t="31827" x="5905500" y="3956050"/>
          <p14:tracePt t="31843" x="6045200" y="3930650"/>
          <p14:tracePt t="31860" x="6191250" y="3905250"/>
          <p14:tracePt t="31877" x="6242050" y="3892550"/>
          <p14:tracePt t="31892" x="6267450" y="3879850"/>
          <p14:tracePt t="31909" x="6286500" y="3867150"/>
          <p14:tracePt t="31926" x="6292850" y="3867150"/>
          <p14:tracePt t="31943" x="6324600" y="3867150"/>
          <p14:tracePt t="31947" x="6350000" y="3867150"/>
          <p14:tracePt t="31960" x="6388100" y="3867150"/>
          <p14:tracePt t="31977" x="6521450" y="3879850"/>
          <p14:tracePt t="31993" x="6591300" y="3879850"/>
          <p14:tracePt t="32009" x="6667500" y="3879850"/>
          <p14:tracePt t="32026" x="6737350" y="3879850"/>
          <p14:tracePt t="32043" x="6781800" y="3879850"/>
          <p14:tracePt t="32058" x="6800850" y="3879850"/>
          <p14:tracePt t="32074" x="6807200" y="3886200"/>
          <p14:tracePt t="32127" x="6813550" y="3898900"/>
          <p14:tracePt t="32142" x="6838950" y="3930650"/>
          <p14:tracePt t="32160" x="6870700" y="3956050"/>
          <p14:tracePt t="32163" x="6883400" y="3968750"/>
          <p14:tracePt t="32175" x="6896100" y="3981450"/>
          <p14:tracePt t="32194" x="6908800" y="3994150"/>
          <p14:tracePt t="32243" x="6927850" y="4006850"/>
          <p14:tracePt t="32260" x="6959600" y="4032250"/>
          <p14:tracePt t="32276" x="6997700" y="4051300"/>
          <p14:tracePt t="32293" x="7023100" y="4064000"/>
          <p14:tracePt t="32310" x="7042150" y="4070350"/>
          <p14:tracePt t="32327" x="7061200" y="4070350"/>
          <p14:tracePt t="32329" x="7067550" y="4076700"/>
          <p14:tracePt t="32343" x="7073900" y="4076700"/>
          <p14:tracePt t="32359" x="7105650" y="4083050"/>
          <p14:tracePt t="32377" x="7162800" y="4102100"/>
          <p14:tracePt t="32393" x="7213600" y="4108450"/>
          <p14:tracePt t="32410" x="7239000" y="4108450"/>
          <p14:tracePt t="32427" x="7258050" y="4108450"/>
          <p14:tracePt t="32441" x="7277100" y="4108450"/>
          <p14:tracePt t="32460" x="7296150" y="4102100"/>
          <p14:tracePt t="32477" x="7308850" y="4102100"/>
          <p14:tracePt t="32510" x="7315200" y="4095750"/>
          <p14:tracePt t="32525" x="7321550" y="4089400"/>
          <p14:tracePt t="32541" x="7327900" y="4076700"/>
          <p14:tracePt t="32560" x="7334250" y="4064000"/>
          <p14:tracePt t="32576" x="7334250" y="4057650"/>
          <p14:tracePt t="32593" x="7334250" y="4044950"/>
          <p14:tracePt t="32596" x="7334250" y="4038600"/>
          <p14:tracePt t="32625" x="7327900" y="4019550"/>
          <p14:tracePt t="32642" x="7315200" y="4006850"/>
          <p14:tracePt t="32660" x="7296150" y="3994150"/>
          <p14:tracePt t="32676" x="7289800" y="3994150"/>
          <p14:tracePt t="32693" x="7283450" y="3987800"/>
          <p14:tracePt t="32711" x="7270750" y="3987800"/>
          <p14:tracePt t="32727" x="7258050" y="3981450"/>
          <p14:tracePt t="32743" x="7239000" y="3981450"/>
          <p14:tracePt t="32760" x="7226300" y="3975100"/>
          <p14:tracePt t="32776" x="7219950" y="3975100"/>
          <p14:tracePt t="32793" x="7207250" y="3975100"/>
          <p14:tracePt t="32807" x="7200900" y="3975100"/>
          <p14:tracePt t="32826" x="7194550" y="3975100"/>
          <p14:tracePt t="32842" x="7169150" y="3975100"/>
          <p14:tracePt t="32858" x="7137400" y="3968750"/>
          <p14:tracePt t="32861" x="7124700" y="3962400"/>
          <p14:tracePt t="32876" x="7092950" y="3956050"/>
          <p14:tracePt t="32893" x="7067550" y="3956050"/>
          <p14:tracePt t="32909" x="7042150" y="3949700"/>
          <p14:tracePt t="32926" x="7029450" y="3949700"/>
          <p14:tracePt t="32943" x="7010400" y="3949700"/>
          <p14:tracePt t="32960" x="6978650" y="3949700"/>
          <p14:tracePt t="32976" x="6959600" y="3949700"/>
          <p14:tracePt t="32993" x="6896100" y="3956050"/>
          <p14:tracePt t="33009" x="6851650" y="3956050"/>
          <p14:tracePt t="33026" x="6819900" y="3956050"/>
          <p14:tracePt t="33042" x="6788150" y="3962400"/>
          <p14:tracePt t="33060" x="6762750" y="3968750"/>
          <p14:tracePt t="33077" x="6743700" y="3968750"/>
          <p14:tracePt t="33079" x="6737350" y="3968750"/>
          <p14:tracePt t="33093" x="6731000" y="3975100"/>
          <p14:tracePt t="33110" x="6724650" y="3987800"/>
          <p14:tracePt t="33126" x="6718300" y="3987800"/>
          <p14:tracePt t="33143" x="6705600" y="4019550"/>
          <p14:tracePt t="33160" x="6699250" y="4044950"/>
          <p14:tracePt t="33175" x="6692900" y="4064000"/>
          <p14:tracePt t="33192" x="6692900" y="4089400"/>
          <p14:tracePt t="33210" x="6711950" y="4108450"/>
          <p14:tracePt t="33227" x="6743700" y="4121150"/>
          <p14:tracePt t="33243" x="6769100" y="4133850"/>
          <p14:tracePt t="33260" x="6800850" y="4140200"/>
          <p14:tracePt t="33276" x="6832600" y="4140200"/>
          <p14:tracePt t="33293" x="6870700" y="4140200"/>
          <p14:tracePt t="33308" x="6896100" y="4140200"/>
          <p14:tracePt t="33325" x="6915150" y="4140200"/>
          <p14:tracePt t="33343" x="6953250" y="4140200"/>
          <p14:tracePt t="33359" x="6991350" y="4133850"/>
          <p14:tracePt t="33380" x="7042150" y="4133850"/>
          <p14:tracePt t="33388" x="7054850" y="4133850"/>
          <p14:tracePt t="33411" x="7124700" y="4133850"/>
          <p14:tracePt t="33426" x="7188200" y="4133850"/>
          <p14:tracePt t="33443" x="7258050" y="4133850"/>
          <p14:tracePt t="33460" x="7302500" y="4133850"/>
          <p14:tracePt t="33477" x="7334250" y="4127500"/>
          <p14:tracePt t="33495" x="7340600" y="4121150"/>
          <p14:tracePt t="33511" x="7353300" y="4121150"/>
          <p14:tracePt t="33527" x="7359650" y="4121150"/>
          <p14:tracePt t="33543" x="7366000" y="4121150"/>
          <p14:tracePt t="33559" x="7385050" y="4102100"/>
          <p14:tracePt t="33562" x="7391400" y="4083050"/>
          <p14:tracePt t="33579" x="7397750" y="4044950"/>
          <p14:tracePt t="33595" x="7404100" y="4025900"/>
          <p14:tracePt t="33611" x="7404100" y="4006850"/>
          <p14:tracePt t="33627" x="7404100" y="4000500"/>
          <p14:tracePt t="33642" x="7404100" y="3994150"/>
          <p14:tracePt t="33659" x="7397750" y="3975100"/>
          <p14:tracePt t="33676" x="7359650" y="3949700"/>
          <p14:tracePt t="33692" x="7302500" y="3917950"/>
          <p14:tracePt t="33710" x="7277100" y="3905250"/>
          <p14:tracePt t="33731" x="7251700" y="3892550"/>
          <p14:tracePt t="33754" x="7207250" y="3879850"/>
          <p14:tracePt t="33766" x="7169150" y="3873500"/>
          <p14:tracePt t="33775" x="7143750" y="3873500"/>
          <p14:tracePt t="33792" x="7073900" y="3867150"/>
          <p14:tracePt t="33809" x="7016750" y="3867150"/>
          <p14:tracePt t="33831" x="6927850" y="3867150"/>
          <p14:tracePt t="33854" x="6864350" y="3867150"/>
          <p14:tracePt t="33866" x="6845300" y="3873500"/>
          <p14:tracePt t="33875" x="6813550" y="3886200"/>
          <p14:tracePt t="33892" x="6775450" y="3898900"/>
          <p14:tracePt t="33909" x="6731000" y="3917950"/>
          <p14:tracePt t="33926" x="6699250" y="3943350"/>
          <p14:tracePt t="33943" x="6680200" y="3956050"/>
          <p14:tracePt t="33948" x="6667500" y="3968750"/>
          <p14:tracePt t="33961" x="6661150" y="3994150"/>
          <p14:tracePt t="33977" x="6654800" y="4013200"/>
          <p14:tracePt t="33994" x="6654800" y="4038600"/>
          <p14:tracePt t="34010" x="6661150" y="4070350"/>
          <p14:tracePt t="34026" x="6680200" y="4102100"/>
          <p14:tracePt t="34043" x="6711950" y="4140200"/>
          <p14:tracePt t="34058" x="6756400" y="4165600"/>
          <p14:tracePt t="34077" x="6813550" y="4191000"/>
          <p14:tracePt t="34093" x="6858000" y="4197350"/>
          <p14:tracePt t="34110" x="6927850" y="4203700"/>
          <p14:tracePt t="34126" x="7048500" y="4203700"/>
          <p14:tracePt t="34143" x="7131050" y="4178300"/>
          <p14:tracePt t="34159" x="7213600" y="4152900"/>
          <p14:tracePt t="34176" x="7258050" y="4146550"/>
          <p14:tracePt t="34191" x="7289800" y="4133850"/>
          <p14:tracePt t="34196" x="7289800" y="4127500"/>
          <p14:tracePt t="34212" x="7296150" y="4121150"/>
          <p14:tracePt t="34227" x="7308850" y="4114800"/>
          <p14:tracePt t="34242" x="7315200" y="4108450"/>
          <p14:tracePt t="34259" x="7321550" y="4102100"/>
          <p14:tracePt t="35508" x="7321550" y="4108450"/>
          <p14:tracePt t="35515" x="7283450" y="4114800"/>
          <p14:tracePt t="35526" x="7245350" y="4114800"/>
          <p14:tracePt t="35542" x="7118350" y="4114800"/>
          <p14:tracePt t="35558" x="6921500" y="4114800"/>
          <p14:tracePt t="35575" x="6654800" y="4121150"/>
          <p14:tracePt t="35593" x="6273800" y="4121150"/>
          <p14:tracePt t="35610" x="5702300" y="4102100"/>
          <p14:tracePt t="35625" x="4718050" y="4121150"/>
          <p14:tracePt t="35642" x="4025900" y="4159250"/>
          <p14:tracePt t="35659" x="3429000" y="4203700"/>
          <p14:tracePt t="35675" x="2863850" y="4260850"/>
          <p14:tracePt t="35692" x="2470150" y="4305300"/>
          <p14:tracePt t="35709" x="2139950" y="4362450"/>
          <p14:tracePt t="35725" x="1936750" y="4413250"/>
          <p14:tracePt t="35743" x="1720850" y="4451350"/>
          <p14:tracePt t="35760" x="1625600" y="4470400"/>
          <p14:tracePt t="35775" x="1562100" y="4483100"/>
          <p14:tracePt t="35792" x="1511300" y="4495800"/>
          <p14:tracePt t="35809" x="1485900" y="4495800"/>
          <p14:tracePt t="35906" x="1485900" y="4502150"/>
          <p14:tracePt t="35922" x="1485900" y="4508500"/>
          <p14:tracePt t="35930" x="1485900" y="4514850"/>
          <p14:tracePt t="35942" x="1498600" y="4514850"/>
          <p14:tracePt t="35959" x="1524000" y="4514850"/>
          <p14:tracePt t="35976" x="1562100" y="4521200"/>
          <p14:tracePt t="35993" x="1631950" y="4533900"/>
          <p14:tracePt t="36009" x="1689100" y="4540250"/>
          <p14:tracePt t="36025" x="1752600" y="4565650"/>
          <p14:tracePt t="36042" x="1809750" y="4584700"/>
          <p14:tracePt t="36059" x="1924050" y="4629150"/>
          <p14:tracePt t="36076" x="2019300" y="4660900"/>
          <p14:tracePt t="36092" x="2114550" y="4679950"/>
          <p14:tracePt t="36109" x="2178050" y="4679950"/>
          <p14:tracePt t="36127" x="2266950" y="4673600"/>
          <p14:tracePt t="36142" x="2305050" y="4660900"/>
          <p14:tracePt t="36160" x="2330450" y="4648200"/>
          <p14:tracePt t="36176" x="2343150" y="4629150"/>
          <p14:tracePt t="36193" x="2349500" y="4578350"/>
          <p14:tracePt t="36209" x="2343150" y="4533900"/>
          <p14:tracePt t="36225" x="2317750" y="4495800"/>
          <p14:tracePt t="36229" x="2298700" y="4489450"/>
          <p14:tracePt t="36243" x="2286000" y="4483100"/>
          <p14:tracePt t="36260" x="2266950" y="4476750"/>
          <p14:tracePt t="36276" x="2254250" y="4476750"/>
          <p14:tracePt t="36293" x="2228850" y="4476750"/>
          <p14:tracePt t="36309" x="2216150" y="4495800"/>
          <p14:tracePt t="36324" x="2209800" y="4508500"/>
          <p14:tracePt t="36341" x="2209800" y="4514850"/>
          <p14:tracePt t="36360" x="2343150" y="4552950"/>
          <p14:tracePt t="36376" x="2457450" y="4552950"/>
          <p14:tracePt t="36391" x="2990850" y="4552950"/>
          <p14:tracePt t="36409" x="3644900" y="4552950"/>
          <p14:tracePt t="36425" x="4387850" y="4533900"/>
          <p14:tracePt t="36441" x="5048250" y="4495800"/>
          <p14:tracePt t="36459" x="5524500" y="4464050"/>
          <p14:tracePt t="36475" x="5861050" y="4445000"/>
          <p14:tracePt t="36493" x="6248400" y="4425950"/>
          <p14:tracePt t="36510" x="6496050" y="4425950"/>
          <p14:tracePt t="36525" x="6654800" y="4419600"/>
          <p14:tracePt t="36542" x="6756400" y="4419600"/>
          <p14:tracePt t="36558" x="6781800" y="4419600"/>
          <p14:tracePt t="36707" x="6788150" y="4419600"/>
          <p14:tracePt t="36728" x="6902450" y="4425950"/>
          <p14:tracePt t="36748" x="7010400" y="4425950"/>
          <p14:tracePt t="36763" x="7131050" y="4413250"/>
          <p14:tracePt t="36775" x="7194550" y="4387850"/>
          <p14:tracePt t="36793" x="7219950" y="4375150"/>
          <p14:tracePt t="36846" x="7226300" y="4375150"/>
          <p14:tracePt t="36858" x="7226300" y="4368800"/>
          <p14:tracePt t="36874" x="7239000" y="4337050"/>
          <p14:tracePt t="36891" x="7239000" y="4292600"/>
          <p14:tracePt t="36908" x="7232650" y="4254500"/>
          <p14:tracePt t="36927" x="7213600" y="4235450"/>
          <p14:tracePt t="36942" x="7207250" y="4229100"/>
          <p14:tracePt t="36948" x="7200900" y="4222750"/>
          <p14:tracePt t="36962" x="7175500" y="4216400"/>
          <p14:tracePt t="36977" x="7105650" y="4216400"/>
          <p14:tracePt t="36993" x="6997700" y="4210050"/>
          <p14:tracePt t="37011" x="6896100" y="4210050"/>
          <p14:tracePt t="37026" x="6819900" y="4216400"/>
          <p14:tracePt t="37042" x="6775450" y="4241800"/>
          <p14:tracePt t="37059" x="6769100" y="4241800"/>
          <p14:tracePt t="37075" x="6769100" y="4248150"/>
          <p14:tracePt t="37091" x="6769100" y="4273550"/>
          <p14:tracePt t="37109" x="6788150" y="4305300"/>
          <p14:tracePt t="37126" x="6826250" y="4343400"/>
          <p14:tracePt t="37143" x="6883400" y="4400550"/>
          <p14:tracePt t="37158" x="6934200" y="4432300"/>
          <p14:tracePt t="37176" x="6965950" y="4445000"/>
          <p14:tracePt t="37192" x="6997700" y="4451350"/>
          <p14:tracePt t="37209" x="7042150" y="4451350"/>
          <p14:tracePt t="37227" x="7099300" y="4432300"/>
          <p14:tracePt t="37243" x="7124700" y="4419600"/>
          <p14:tracePt t="37259" x="7143750" y="4400550"/>
          <p14:tracePt t="37276" x="7143750" y="4387850"/>
          <p14:tracePt t="37294" x="7150100" y="4381500"/>
          <p14:tracePt t="37307" x="7150100" y="4375150"/>
          <p14:tracePt t="37343" x="7150100" y="4362450"/>
          <p14:tracePt t="37358" x="7150100" y="4356100"/>
          <p14:tracePt t="37378" x="7124700" y="4349750"/>
          <p14:tracePt t="37393" x="7105650" y="4349750"/>
          <p14:tracePt t="37409" x="7092950" y="4349750"/>
          <p14:tracePt t="37425" x="7086600" y="4349750"/>
          <p14:tracePt t="38415" x="7073900" y="4349750"/>
          <p14:tracePt t="38424" x="6870700" y="4394200"/>
          <p14:tracePt t="38441" x="5581650" y="4578350"/>
          <p14:tracePt t="38458" x="4381500" y="4635500"/>
          <p14:tracePt t="38474" x="3721100" y="4673600"/>
          <p14:tracePt t="38493" x="3206750" y="4749800"/>
          <p14:tracePt t="38509" x="3009900" y="4762500"/>
          <p14:tracePt t="38525" x="2921000" y="4775200"/>
          <p14:tracePt t="38542" x="2895600" y="4775200"/>
          <p14:tracePt t="38559" x="2876550" y="4775200"/>
          <p14:tracePt t="38574" x="2851150" y="4775200"/>
          <p14:tracePt t="38592" x="2825750" y="4775200"/>
          <p14:tracePt t="38609" x="2794000" y="4775200"/>
          <p14:tracePt t="38625" x="2749550" y="4775200"/>
          <p14:tracePt t="38641" x="2736850" y="4775200"/>
          <p14:tracePt t="38658" x="2730500" y="4768850"/>
          <p14:tracePt t="38676" x="2705100" y="4768850"/>
          <p14:tracePt t="38692" x="2679700" y="4768850"/>
          <p14:tracePt t="38709" x="2647950" y="4768850"/>
          <p14:tracePt t="38725" x="2616200" y="4768850"/>
          <p14:tracePt t="38741" x="2609850" y="4768850"/>
          <p14:tracePt t="38792" x="2609850" y="4775200"/>
          <p14:tracePt t="38826" x="2559050" y="4762500"/>
          <p14:tracePt t="38841" x="2444750" y="4737100"/>
          <p14:tracePt t="38859" x="2343150" y="4730750"/>
          <p14:tracePt t="38862" x="2292350" y="4730750"/>
          <p14:tracePt t="38876" x="2247900" y="4730750"/>
          <p14:tracePt t="38892" x="2146300" y="4743450"/>
          <p14:tracePt t="38908" x="2120900" y="4756150"/>
          <p14:tracePt t="38926" x="2101850" y="4756150"/>
          <p14:tracePt t="38962" x="2095500" y="4756150"/>
          <p14:tracePt t="38976" x="2063750" y="4749800"/>
          <p14:tracePt t="38992" x="2044700" y="4749800"/>
          <p14:tracePt t="38996" x="2019300" y="4749800"/>
          <p14:tracePt t="39009" x="1962150" y="4749800"/>
          <p14:tracePt t="39025" x="1885950" y="4756150"/>
          <p14:tracePt t="39041" x="1822450" y="4775200"/>
          <p14:tracePt t="39059" x="1784350" y="4787900"/>
          <p14:tracePt t="39062" x="1778000" y="4800600"/>
          <p14:tracePt t="39075" x="1771650" y="4800600"/>
          <p14:tracePt t="39093" x="1771650" y="4806950"/>
          <p14:tracePt t="39110" x="1765300" y="4845050"/>
          <p14:tracePt t="39125" x="1765300" y="4857750"/>
          <p14:tracePt t="39142" x="1765300" y="4914900"/>
          <p14:tracePt t="39158" x="1765300" y="4959350"/>
          <p14:tracePt t="39176" x="1790700" y="4984750"/>
          <p14:tracePt t="39192" x="1835150" y="4997450"/>
          <p14:tracePt t="39210" x="1924050" y="5003800"/>
          <p14:tracePt t="39224" x="2051050" y="5003800"/>
          <p14:tracePt t="39243" x="2209800" y="5003800"/>
          <p14:tracePt t="39258" x="2279650" y="5003800"/>
          <p14:tracePt t="39276" x="2349500" y="4997450"/>
          <p14:tracePt t="39291" x="2438400" y="4991100"/>
          <p14:tracePt t="39308" x="2540000" y="4984750"/>
          <p14:tracePt t="39326" x="2622550" y="4959350"/>
          <p14:tracePt t="39344" x="2660650" y="4927600"/>
          <p14:tracePt t="39360" x="2673350" y="4921250"/>
          <p14:tracePt t="39375" x="2686050" y="4889500"/>
          <p14:tracePt t="39391" x="2686050" y="4851400"/>
          <p14:tracePt t="39409" x="2686050" y="4838700"/>
          <p14:tracePt t="39426" x="2673350" y="4832350"/>
          <p14:tracePt t="39441" x="2654300" y="4819650"/>
          <p14:tracePt t="39460" x="2622550" y="4819650"/>
          <p14:tracePt t="39477" x="2546350" y="4800600"/>
          <p14:tracePt t="39493" x="2501900" y="4800600"/>
          <p14:tracePt t="39510" x="2470150" y="4806950"/>
          <p14:tracePt t="39525" x="2451100" y="4806950"/>
          <p14:tracePt t="39542" x="2444750" y="4813300"/>
          <p14:tracePt t="39559" x="2444750" y="4826000"/>
          <p14:tracePt t="39593" x="2444750" y="4838700"/>
          <p14:tracePt t="39607" x="2463800" y="4845050"/>
          <p14:tracePt t="39625" x="2520950" y="4864100"/>
          <p14:tracePt t="39641" x="2698750" y="4895850"/>
          <p14:tracePt t="39658" x="2901950" y="4902200"/>
          <p14:tracePt t="39676" x="3244850" y="4902200"/>
          <p14:tracePt t="39679" x="3530600" y="4883150"/>
          <p14:tracePt t="39693" x="3873500" y="4857750"/>
          <p14:tracePt t="39709" x="4679950" y="4756150"/>
          <p14:tracePt t="39726" x="5664200" y="4641850"/>
          <p14:tracePt t="39742" x="6140450" y="4597400"/>
          <p14:tracePt t="39760" x="6508750" y="4591050"/>
          <p14:tracePt t="39776" x="6731000" y="4572000"/>
          <p14:tracePt t="39791" x="6864350" y="4565650"/>
          <p14:tracePt t="39809" x="6934200" y="4565650"/>
          <p14:tracePt t="39825" x="6985000" y="4565650"/>
          <p14:tracePt t="39841" x="7016750" y="4565650"/>
          <p14:tracePt t="39858" x="7029450" y="4565650"/>
          <p14:tracePt t="39877" x="7035800" y="4565650"/>
          <p14:tracePt t="39939" x="7035800" y="4572000"/>
          <p14:tracePt t="39946" x="7048500" y="4578350"/>
          <p14:tracePt t="39958" x="7054850" y="4584700"/>
          <p14:tracePt t="39974" x="7073900" y="4597400"/>
          <p14:tracePt t="39993" x="7086600" y="4610100"/>
          <p14:tracePt t="40027" x="7086600" y="4616450"/>
          <p14:tracePt t="40042" x="7086600" y="4629150"/>
          <p14:tracePt t="40059" x="7086600" y="4641850"/>
          <p14:tracePt t="40075" x="7092950" y="4648200"/>
          <p14:tracePt t="40079" x="7099300" y="4660900"/>
          <p14:tracePt t="40091" x="7112000" y="4667250"/>
          <p14:tracePt t="40109" x="7150100" y="4679950"/>
          <p14:tracePt t="40111" x="7175500" y="4679950"/>
          <p14:tracePt t="40127" x="7219950" y="4686300"/>
          <p14:tracePt t="40142" x="7327900" y="4705350"/>
          <p14:tracePt t="40157" x="7366000" y="4705350"/>
          <p14:tracePt t="40177" x="7391400" y="4705350"/>
          <p14:tracePt t="40191" x="7423150" y="4686300"/>
          <p14:tracePt t="40209" x="7435850" y="4679950"/>
          <p14:tracePt t="40226" x="7435850" y="4667250"/>
          <p14:tracePt t="40243" x="7442200" y="4648200"/>
          <p14:tracePt t="40260" x="7442200" y="4635500"/>
          <p14:tracePt t="40275" x="7442200" y="4629150"/>
          <p14:tracePt t="40293" x="7442200" y="4622800"/>
          <p14:tracePt t="40307" x="7435850" y="4610100"/>
          <p14:tracePt t="40325" x="7423150" y="4610100"/>
          <p14:tracePt t="40328" x="7416800" y="4610100"/>
          <p14:tracePt t="40343" x="7410450" y="4603750"/>
          <p14:tracePt t="40357" x="7378700" y="4603750"/>
          <p14:tracePt t="40376" x="7359650" y="4603750"/>
          <p14:tracePt t="40392" x="7321550" y="4603750"/>
          <p14:tracePt t="40407" x="7296150" y="4603750"/>
          <p14:tracePt t="40426" x="7264400" y="4603750"/>
          <p14:tracePt t="40441" x="7226300" y="4603750"/>
          <p14:tracePt t="40459" x="7188200" y="4603750"/>
          <p14:tracePt t="40475" x="7150100" y="4597400"/>
          <p14:tracePt t="40491" x="7099300" y="4584700"/>
          <p14:tracePt t="40495" x="7080250" y="4584700"/>
          <p14:tracePt t="40509" x="7035800" y="4584700"/>
          <p14:tracePt t="40525" x="6972300" y="4584700"/>
          <p14:tracePt t="40541" x="6915150" y="4584700"/>
          <p14:tracePt t="40559" x="6870700" y="4584700"/>
          <p14:tracePt t="40576" x="6845300" y="4584700"/>
          <p14:tracePt t="40592" x="6832600" y="4584700"/>
          <p14:tracePt t="40626" x="6819900" y="4584700"/>
          <p14:tracePt t="40642" x="6800850" y="4597400"/>
          <p14:tracePt t="40659" x="6769100" y="4603750"/>
          <p14:tracePt t="40676" x="6724650" y="4622800"/>
          <p14:tracePt t="40692" x="6692900" y="4648200"/>
          <p14:tracePt t="40695" x="6680200" y="4660900"/>
          <p14:tracePt t="40709" x="6673850" y="4660900"/>
          <p14:tracePt t="40727" x="6667500" y="4686300"/>
          <p14:tracePt t="40741" x="6667500" y="4699000"/>
          <p14:tracePt t="40759" x="6673850" y="4737100"/>
          <p14:tracePt t="40775" x="6705600" y="4768850"/>
          <p14:tracePt t="40793" x="6750050" y="4794250"/>
          <p14:tracePt t="40809" x="6807200" y="4813300"/>
          <p14:tracePt t="40824" x="6870700" y="4832350"/>
          <p14:tracePt t="40842" x="6953250" y="4838700"/>
          <p14:tracePt t="40859" x="7067550" y="4838700"/>
          <p14:tracePt t="40876" x="7169150" y="4819650"/>
          <p14:tracePt t="40891" x="7283450" y="4813300"/>
          <p14:tracePt t="40909" x="7340600" y="4800600"/>
          <p14:tracePt t="40927" x="7385050" y="4781550"/>
          <p14:tracePt t="40941" x="7423150" y="4768850"/>
          <p14:tracePt t="40960" x="7442200" y="4762500"/>
          <p14:tracePt t="40975" x="7448550" y="4749800"/>
          <p14:tracePt t="40993" x="7454900" y="4743450"/>
          <p14:tracePt t="41010" x="7461250" y="4730750"/>
          <p14:tracePt t="41026" x="7473950" y="4718050"/>
          <p14:tracePt t="41042" x="7480300" y="4711700"/>
          <p14:tracePt t="41059" x="7486650" y="4692650"/>
          <p14:tracePt t="41076" x="7493000" y="4679950"/>
          <p14:tracePt t="41093" x="7493000" y="4654550"/>
          <p14:tracePt t="41096" x="7493000" y="4635500"/>
          <p14:tracePt t="41107" x="7480300" y="4610100"/>
          <p14:tracePt t="41111" x="7467600" y="4578350"/>
          <p14:tracePt t="41126" x="7410450" y="4527550"/>
          <p14:tracePt t="41141" x="7372350" y="4502150"/>
          <p14:tracePt t="41158" x="7296150" y="4470400"/>
          <p14:tracePt t="41176" x="7213600" y="4451350"/>
          <p14:tracePt t="41192" x="7143750" y="4445000"/>
          <p14:tracePt t="41209" x="7099300" y="4445000"/>
          <p14:tracePt t="41226" x="7054850" y="4445000"/>
          <p14:tracePt t="41242" x="7004050" y="4457700"/>
          <p14:tracePt t="41259" x="6978650" y="4464050"/>
          <p14:tracePt t="41276" x="6940550" y="4476750"/>
          <p14:tracePt t="41292" x="6908800" y="4489450"/>
          <p14:tracePt t="41295" x="6889750" y="4495800"/>
          <p14:tracePt t="41309" x="6877050" y="4502150"/>
          <p14:tracePt t="41326" x="6845300" y="4514850"/>
          <p14:tracePt t="41342" x="6832600" y="4521200"/>
          <p14:tracePt t="41345" x="6832600" y="4527550"/>
          <p14:tracePt t="41376" x="6832600" y="4540250"/>
          <p14:tracePt t="41392" x="6832600" y="4565650"/>
          <p14:tracePt t="41408" x="6845300" y="4584700"/>
          <p14:tracePt t="41426" x="6864350" y="4616450"/>
          <p14:tracePt t="41442" x="6889750" y="4654550"/>
          <p14:tracePt t="41459" x="6965950" y="4705350"/>
          <p14:tracePt t="41475" x="7035800" y="4724400"/>
          <p14:tracePt t="41493" x="7188200" y="4743450"/>
          <p14:tracePt t="41509" x="7302500" y="4743450"/>
          <p14:tracePt t="41526" x="7391400" y="4743450"/>
          <p14:tracePt t="41542" x="7454900" y="4730750"/>
          <p14:tracePt t="41559" x="7493000" y="4711700"/>
          <p14:tracePt t="41574" x="7512050" y="4699000"/>
          <p14:tracePt t="41592" x="7518400" y="4686300"/>
          <p14:tracePt t="41608" x="7524750" y="4673600"/>
          <p14:tracePt t="41610" x="7524750" y="4660900"/>
          <p14:tracePt t="41627" x="7524750" y="4654550"/>
          <p14:tracePt t="41642" x="7524750" y="4641850"/>
          <p14:tracePt t="41676" x="7524750" y="4635500"/>
          <p14:tracePt t="41692" x="7512050" y="4635500"/>
          <p14:tracePt t="41709" x="7480300" y="4635500"/>
          <p14:tracePt t="41712" x="7461250" y="4635500"/>
          <p14:tracePt t="41725" x="7435850" y="4635500"/>
          <p14:tracePt t="41741" x="7385050" y="4635500"/>
          <p14:tracePt t="41760" x="7321550" y="4660900"/>
          <p14:tracePt t="41775" x="7296150" y="4673600"/>
          <p14:tracePt t="43071" x="7346950" y="4679950"/>
          <p14:tracePt t="43081" x="7423150" y="4679950"/>
          <p14:tracePt t="43095" x="7696200" y="4679950"/>
          <p14:tracePt t="43107" x="7937500" y="4679950"/>
          <p14:tracePt t="43125" x="8578850" y="4660900"/>
          <p14:tracePt t="43128" x="8902700" y="4648200"/>
          <p14:tracePt t="43140" x="9334500" y="4610100"/>
          <p14:tracePt t="43157" x="9493250" y="4584700"/>
          <p14:tracePt t="43176" x="9569450" y="4578350"/>
          <p14:tracePt t="43487" x="9569450" y="4546600"/>
          <p14:tracePt t="43501" x="9575800" y="4489450"/>
          <p14:tracePt t="43511" x="9601200" y="4451350"/>
          <p14:tracePt t="43526" x="9696450" y="4400550"/>
          <p14:tracePt t="43542" x="9848850" y="4362450"/>
          <p14:tracePt t="43558" x="9944100" y="4343400"/>
          <p14:tracePt t="43575" x="10134600" y="4298950"/>
          <p14:tracePt t="43591" x="10261600" y="4273550"/>
          <p14:tracePt t="43607" x="10318750" y="4260850"/>
          <p14:tracePt t="43625" x="10426700" y="4235450"/>
          <p14:tracePt t="43642" x="11042650" y="4013200"/>
          <p14:tracePt t="43659" x="11664950" y="3790950"/>
          <p14:tracePt t="43712" x="798513" y="2166938"/>
          <p14:tracePt t="43717" x="1069975" y="1938338"/>
          <p14:tracePt t="43728" x="1249363" y="1716088"/>
          <p14:tracePt t="43733" x="1376363" y="1563688"/>
          <p14:tracePt t="43745" x="1435100" y="1436688"/>
          <p14:tracePt t="43749" x="1470025" y="1360488"/>
          <p14:tracePt t="43762" x="1477963" y="1308100"/>
          <p14:tracePt t="43765" x="1477963" y="1257300"/>
          <p14:tracePt t="43778" x="1477963" y="1198563"/>
          <p14:tracePt t="43781" x="1477963" y="1138238"/>
          <p14:tracePt t="43789" x="1444625" y="1079500"/>
          <p14:tracePt t="43796" x="1427163" y="1028700"/>
          <p14:tracePt t="43803" x="1401763" y="977900"/>
          <p14:tracePt t="43812" x="1368425" y="942975"/>
          <p14:tracePt t="43819" x="1350963" y="909638"/>
          <p14:tracePt t="43828" x="1325563" y="858838"/>
          <p14:tracePt t="43835" x="1290638" y="808038"/>
          <p14:tracePt t="43846" x="1265238" y="755650"/>
          <p14:tracePt t="43851" x="1249363" y="722313"/>
          <p14:tracePt t="43862" x="1231900" y="688975"/>
          <p14:tracePt t="43867" x="1206500" y="663575"/>
          <p14:tracePt t="43879" x="1181100" y="646113"/>
          <p14:tracePt t="43881" x="1120775" y="611188"/>
          <p14:tracePt t="43889" x="1087438" y="585788"/>
          <p14:tracePt t="43897" x="1054100" y="569913"/>
          <p14:tracePt t="43906" x="1019175" y="544513"/>
          <p14:tracePt t="43913" x="1003300" y="534988"/>
          <p14:tracePt t="43921" x="985838" y="501650"/>
          <p14:tracePt t="43929" x="968375" y="466725"/>
          <p14:tracePt t="43937" x="935038" y="415925"/>
          <p14:tracePt t="43946" x="909638" y="374650"/>
          <p14:tracePt t="43953" x="874713" y="322263"/>
          <p14:tracePt t="43962" x="849313" y="271463"/>
          <p14:tracePt t="43967" x="815975" y="220663"/>
          <p14:tracePt t="43978" x="798513" y="169863"/>
          <p14:tracePt t="43983" x="773113" y="136525"/>
          <p14:tracePt t="43996" x="747713" y="85725"/>
          <p14:tracePt t="43999" x="722313" y="4286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DE493-E0D2-42A6-B4CE-CC254A6D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Operators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507791-824A-4F79-B06D-060B99F5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+ and *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B668A4-5EDA-435A-BD82-ECFEC9E1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44FAD48B-1EBF-4DBE-BB9C-48D066CA338A}"/>
              </a:ext>
            </a:extLst>
          </p:cNvPr>
          <p:cNvSpPr/>
          <p:nvPr/>
        </p:nvSpPr>
        <p:spPr>
          <a:xfrm>
            <a:off x="8401050" y="2972336"/>
            <a:ext cx="3682478" cy="13107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Note that a </a:t>
            </a:r>
            <a:r>
              <a:rPr lang="nl-NL" sz="2000" dirty="0" err="1">
                <a:solidFill>
                  <a:schemeClr val="tx1"/>
                </a:solidFill>
                <a:cs typeface="Courier New" pitchFamily="49" charset="0"/>
              </a:rPr>
              <a:t>sequence</a:t>
            </a: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 may contain a mix of data types: string, integer, </a:t>
            </a:r>
            <a:r>
              <a:rPr lang="nl-NL" sz="2000" dirty="0" err="1">
                <a:solidFill>
                  <a:schemeClr val="tx1"/>
                </a:solidFill>
                <a:cs typeface="Courier New" pitchFamily="49" charset="0"/>
              </a:rPr>
              <a:t>float</a:t>
            </a: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, ...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89D9893-2C53-4C0E-95CE-036BB1D6C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11" y="3797364"/>
            <a:ext cx="7272338" cy="5143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11E6D44-4440-4DB8-AAA0-70E81EC29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11" y="5720118"/>
            <a:ext cx="10961370" cy="5143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68B9503-744F-4729-B108-299423213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406" y="2063435"/>
            <a:ext cx="7407797" cy="36009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teaching_days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lesson_hours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lesson_hours_per_day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teaching_days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lesson_hours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lesson_hours_per_day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greek_letters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'omega'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more_letters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greek_letters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more_letters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ED3F9E-B50F-4640-B863-96F5262FA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54"/>
    </mc:Choice>
    <mc:Fallback xmlns="">
      <p:transition spd="slow" advTm="70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21" x="11747500" y="1111250"/>
          <p14:tracePt t="17740" x="11461750" y="1225550"/>
          <p14:tracePt t="17757" x="11290300" y="1301750"/>
          <p14:tracePt t="17773" x="11156950" y="1377950"/>
          <p14:tracePt t="17790" x="10934700" y="1504950"/>
          <p14:tracePt t="17807" x="10756900" y="1581150"/>
          <p14:tracePt t="17823" x="10598150" y="1619250"/>
          <p14:tracePt t="17840" x="10426700" y="1651000"/>
          <p14:tracePt t="17857" x="10248900" y="1689100"/>
          <p14:tracePt t="17873" x="10115550" y="1708150"/>
          <p14:tracePt t="17890" x="10020300" y="1739900"/>
          <p14:tracePt t="17907" x="9994900" y="1758950"/>
          <p14:tracePt t="17923" x="9988550" y="1758950"/>
          <p14:tracePt t="17940" x="9975850" y="1784350"/>
          <p14:tracePt t="17963" x="9842500" y="1892300"/>
          <p14:tracePt t="17973" x="9779000" y="1949450"/>
          <p14:tracePt t="17990" x="9575800" y="2038350"/>
          <p14:tracePt t="18007" x="9245600" y="2089150"/>
          <p14:tracePt t="18023" x="8750300" y="2165350"/>
          <p14:tracePt t="18040" x="8528050" y="2247900"/>
          <p14:tracePt t="18057" x="8255000" y="2362200"/>
          <p14:tracePt t="18073" x="7842250" y="2578100"/>
          <p14:tracePt t="18090" x="7321550" y="2844800"/>
          <p14:tracePt t="18107" x="6870700" y="3073400"/>
          <p14:tracePt t="18123" x="6686550" y="3187700"/>
          <p14:tracePt t="18140" x="6610350" y="3213100"/>
          <p14:tracePt t="18157" x="6540500" y="3232150"/>
          <p14:tracePt t="18173" x="6451600" y="3251200"/>
          <p14:tracePt t="18190" x="6432550" y="3257550"/>
          <p14:tracePt t="18206" x="6419850" y="3257550"/>
          <p14:tracePt t="18223" x="6381750" y="3263900"/>
          <p14:tracePt t="18240" x="6286500" y="3270250"/>
          <p14:tracePt t="18257" x="6127750" y="3289300"/>
          <p14:tracePt t="18273" x="6007100" y="3308350"/>
          <p14:tracePt t="18290" x="5854700" y="3327400"/>
          <p14:tracePt t="18307" x="5765800" y="3327400"/>
          <p14:tracePt t="18323" x="5683250" y="3327400"/>
          <p14:tracePt t="18340" x="5638800" y="3327400"/>
          <p14:tracePt t="18356" x="5632450" y="3321050"/>
          <p14:tracePt t="18373" x="5664200" y="3282950"/>
          <p14:tracePt t="18390" x="5746750" y="3206750"/>
          <p14:tracePt t="18407" x="5835650" y="3143250"/>
          <p14:tracePt t="18423" x="5892800" y="3105150"/>
          <p14:tracePt t="18440" x="5899150" y="3098800"/>
          <p14:tracePt t="18479" x="5905500" y="3098800"/>
          <p14:tracePt t="18496" x="5905500" y="3092450"/>
          <p14:tracePt t="18507" x="5911850" y="3092450"/>
          <p14:tracePt t="18523" x="5930900" y="3079750"/>
          <p14:tracePt t="18540" x="5956300" y="3067050"/>
          <p14:tracePt t="18557" x="6000750" y="3054350"/>
          <p14:tracePt t="18573" x="6038850" y="3041650"/>
          <p14:tracePt t="18590" x="6064250" y="3028950"/>
          <p14:tracePt t="18607" x="6089650" y="3016250"/>
          <p14:tracePt t="18623" x="6127750" y="3009900"/>
          <p14:tracePt t="18640" x="6165850" y="2990850"/>
          <p14:tracePt t="18642" x="6178550" y="2978150"/>
          <p14:tracePt t="18657" x="6191250" y="2971800"/>
          <p14:tracePt t="18673" x="6223000" y="2946400"/>
          <p14:tracePt t="18690" x="6254750" y="2901950"/>
          <p14:tracePt t="18707" x="6286500" y="2851150"/>
          <p14:tracePt t="18723" x="6305550" y="2787650"/>
          <p14:tracePt t="18740" x="6305550" y="2717800"/>
          <p14:tracePt t="18757" x="6305550" y="2654300"/>
          <p14:tracePt t="18773" x="6280150" y="2622550"/>
          <p14:tracePt t="18790" x="6261100" y="2597150"/>
          <p14:tracePt t="18806" x="6254750" y="2597150"/>
          <p14:tracePt t="18823" x="6248400" y="2597150"/>
          <p14:tracePt t="18840" x="6223000" y="2590800"/>
          <p14:tracePt t="18856" x="6178550" y="2590800"/>
          <p14:tracePt t="18873" x="6102350" y="2597150"/>
          <p14:tracePt t="18890" x="6013450" y="2622550"/>
          <p14:tracePt t="18907" x="5956300" y="2654300"/>
          <p14:tracePt t="18923" x="5911850" y="2679700"/>
          <p14:tracePt t="18940" x="5905500" y="2686050"/>
          <p14:tracePt t="18956" x="5905500" y="2692400"/>
          <p14:tracePt t="18973" x="5905500" y="2705100"/>
          <p14:tracePt t="18990" x="5899150" y="2717800"/>
          <p14:tracePt t="19006" x="5899150" y="2749550"/>
          <p14:tracePt t="19023" x="5899150" y="2794000"/>
          <p14:tracePt t="19040" x="5924550" y="2863850"/>
          <p14:tracePt t="19056" x="5930900" y="2895600"/>
          <p14:tracePt t="19073" x="5949950" y="2921000"/>
          <p14:tracePt t="19090" x="5962650" y="2940050"/>
          <p14:tracePt t="19107" x="5988050" y="2965450"/>
          <p14:tracePt t="19123" x="6013450" y="2978150"/>
          <p14:tracePt t="19140" x="6032500" y="2990850"/>
          <p14:tracePt t="19157" x="6064250" y="3003550"/>
          <p14:tracePt t="19173" x="6096000" y="3009900"/>
          <p14:tracePt t="19190" x="6102350" y="3009900"/>
          <p14:tracePt t="19207" x="6108700" y="3009900"/>
          <p14:tracePt t="19223" x="6115050" y="3009900"/>
          <p14:tracePt t="19240" x="6127750" y="3009900"/>
          <p14:tracePt t="19257" x="6146800" y="3009900"/>
          <p14:tracePt t="19273" x="6165850" y="3009900"/>
          <p14:tracePt t="19290" x="6191250" y="2997200"/>
          <p14:tracePt t="19307" x="6203950" y="2984500"/>
          <p14:tracePt t="19323" x="6223000" y="2978150"/>
          <p14:tracePt t="19340" x="6229350" y="2971800"/>
          <p14:tracePt t="19357" x="6242050" y="2965450"/>
          <p14:tracePt t="19373" x="6248400" y="2946400"/>
          <p14:tracePt t="19390" x="6248400" y="2927350"/>
          <p14:tracePt t="19407" x="6248400" y="2908300"/>
          <p14:tracePt t="19423" x="6248400" y="2889250"/>
          <p14:tracePt t="19440" x="6248400" y="2882900"/>
          <p14:tracePt t="19456" x="6242050" y="2876550"/>
          <p14:tracePt t="19473" x="6229350" y="2863850"/>
          <p14:tracePt t="19490" x="6210300" y="2851150"/>
          <p14:tracePt t="19506" x="6184900" y="2838450"/>
          <p14:tracePt t="19523" x="6153150" y="2832100"/>
          <p14:tracePt t="19540" x="6102350" y="2832100"/>
          <p14:tracePt t="19557" x="6070600" y="2832100"/>
          <p14:tracePt t="19573" x="6051550" y="2838450"/>
          <p14:tracePt t="19590" x="6032500" y="2851150"/>
          <p14:tracePt t="19607" x="6013450" y="2870200"/>
          <p14:tracePt t="19623" x="5994400" y="2895600"/>
          <p14:tracePt t="19640" x="5981700" y="2921000"/>
          <p14:tracePt t="19657" x="5962650" y="2952750"/>
          <p14:tracePt t="19659" x="5962650" y="2971800"/>
          <p14:tracePt t="19673" x="5962650" y="3009900"/>
          <p14:tracePt t="19690" x="5975350" y="3041650"/>
          <p14:tracePt t="19706" x="5994400" y="3067050"/>
          <p14:tracePt t="19723" x="6019800" y="3086100"/>
          <p14:tracePt t="19740" x="6057900" y="3086100"/>
          <p14:tracePt t="19756" x="6102350" y="3086100"/>
          <p14:tracePt t="19773" x="6146800" y="3073400"/>
          <p14:tracePt t="19790" x="6165850" y="3073400"/>
          <p14:tracePt t="19806" x="6172200" y="3060700"/>
          <p14:tracePt t="19823" x="6184900" y="3054350"/>
          <p14:tracePt t="19840" x="6191250" y="3035300"/>
          <p14:tracePt t="19856" x="6197600" y="3009900"/>
          <p14:tracePt t="19873" x="6203950" y="2984500"/>
          <p14:tracePt t="19890" x="6210300" y="2965450"/>
          <p14:tracePt t="19907" x="6210300" y="2959100"/>
          <p14:tracePt t="19923" x="6210300" y="2952750"/>
          <p14:tracePt t="19940" x="6210300" y="2946400"/>
          <p14:tracePt t="21244" x="6197600" y="2946400"/>
          <p14:tracePt t="21252" x="6146800" y="2946400"/>
          <p14:tracePt t="21261" x="6102350" y="2952750"/>
          <p14:tracePt t="21273" x="6032500" y="2978150"/>
          <p14:tracePt t="21290" x="5816600" y="3048000"/>
          <p14:tracePt t="21306" x="5695950" y="3098800"/>
          <p14:tracePt t="21323" x="5626100" y="3117850"/>
          <p14:tracePt t="21340" x="5588000" y="3124200"/>
          <p14:tracePt t="21356" x="5524500" y="3124200"/>
          <p14:tracePt t="21373" x="5448300" y="3124200"/>
          <p14:tracePt t="21390" x="5340350" y="3124200"/>
          <p14:tracePt t="21406" x="5175250" y="3124200"/>
          <p14:tracePt t="21423" x="5010150" y="3130550"/>
          <p14:tracePt t="21440" x="4806950" y="3143250"/>
          <p14:tracePt t="21456" x="4679950" y="3143250"/>
          <p14:tracePt t="21473" x="4603750" y="3143250"/>
          <p14:tracePt t="21490" x="4425950" y="3149600"/>
          <p14:tracePt t="21506" x="4203700" y="3149600"/>
          <p14:tracePt t="21523" x="3956050" y="3136900"/>
          <p14:tracePt t="21540" x="3632200" y="3136900"/>
          <p14:tracePt t="21556" x="3479800" y="3136900"/>
          <p14:tracePt t="21573" x="3340100" y="3155950"/>
          <p14:tracePt t="21590" x="3175000" y="3162300"/>
          <p14:tracePt t="21606" x="2997200" y="3168650"/>
          <p14:tracePt t="21623" x="2832100" y="3168650"/>
          <p14:tracePt t="21639" x="2724150" y="3168650"/>
          <p14:tracePt t="21656" x="2628900" y="3168650"/>
          <p14:tracePt t="21673" x="2540000" y="3168650"/>
          <p14:tracePt t="21690" x="2374900" y="3168650"/>
          <p14:tracePt t="21706" x="2279650" y="3168650"/>
          <p14:tracePt t="21723" x="2241550" y="3168650"/>
          <p14:tracePt t="21740" x="2235200" y="3168650"/>
          <p14:tracePt t="21797" x="2228850" y="3168650"/>
          <p14:tracePt t="21805" x="2222500" y="3168650"/>
          <p14:tracePt t="21823" x="2190750" y="3149600"/>
          <p14:tracePt t="21840" x="2146300" y="3143250"/>
          <p14:tracePt t="21856" x="2095500" y="3136900"/>
          <p14:tracePt t="21873" x="2025650" y="3136900"/>
          <p14:tracePt t="21890" x="1981200" y="3136900"/>
          <p14:tracePt t="21892" x="1962150" y="3136900"/>
          <p14:tracePt t="21908" x="1949450" y="3136900"/>
          <p14:tracePt t="21925" x="1917700" y="3136900"/>
          <p14:tracePt t="21941" x="1911350" y="3136900"/>
          <p14:tracePt t="21953" x="1905000" y="3136900"/>
          <p14:tracePt t="21973" x="1898650" y="3136900"/>
          <p14:tracePt t="21990" x="1885950" y="3136900"/>
          <p14:tracePt t="22028" x="1879600" y="3136900"/>
          <p14:tracePt t="22041" x="1873250" y="3136900"/>
          <p14:tracePt t="22057" x="1854200" y="3149600"/>
          <p14:tracePt t="22073" x="1841500" y="3162300"/>
          <p14:tracePt t="22090" x="1822450" y="3181350"/>
          <p14:tracePt t="22107" x="1816100" y="3194050"/>
          <p14:tracePt t="22123" x="1816100" y="3206750"/>
          <p14:tracePt t="22140" x="1816100" y="3225800"/>
          <p14:tracePt t="22157" x="1822450" y="3257550"/>
          <p14:tracePt t="22173" x="1841500" y="3289300"/>
          <p14:tracePt t="22190" x="1879600" y="3340100"/>
          <p14:tracePt t="22206" x="1911350" y="3359150"/>
          <p14:tracePt t="22223" x="1949450" y="3378200"/>
          <p14:tracePt t="22240" x="2006600" y="3390900"/>
          <p14:tracePt t="22257" x="2089150" y="3397250"/>
          <p14:tracePt t="22273" x="2184400" y="3403600"/>
          <p14:tracePt t="22290" x="2362200" y="3403600"/>
          <p14:tracePt t="22307" x="2495550" y="3403600"/>
          <p14:tracePt t="22323" x="2616200" y="3403600"/>
          <p14:tracePt t="22340" x="2717800" y="3403600"/>
          <p14:tracePt t="22357" x="2844800" y="3409950"/>
          <p14:tracePt t="22373" x="2990850" y="3409950"/>
          <p14:tracePt t="22390" x="3117850" y="3409950"/>
          <p14:tracePt t="22407" x="3162300" y="3416300"/>
          <p14:tracePt t="22423" x="3187700" y="3416300"/>
          <p14:tracePt t="22440" x="3200400" y="3416300"/>
          <p14:tracePt t="22457" x="3219450" y="3416300"/>
          <p14:tracePt t="22473" x="3244850" y="3416300"/>
          <p14:tracePt t="22490" x="3289300" y="3422650"/>
          <p14:tracePt t="22507" x="3327400" y="3422650"/>
          <p14:tracePt t="22511" x="3340100" y="3422650"/>
          <p14:tracePt t="22540" x="3346450" y="3422650"/>
          <p14:tracePt t="22564" x="3352800" y="3422650"/>
          <p14:tracePt t="22604" x="3327400" y="3409950"/>
          <p14:tracePt t="22610" x="3232150" y="3346450"/>
          <p14:tracePt t="22623" x="3009900" y="3200400"/>
          <p14:tracePt t="22640" x="2660650" y="3073400"/>
          <p14:tracePt t="22657" x="2330450" y="3016250"/>
          <p14:tracePt t="22673" x="2311400" y="3016250"/>
          <p14:tracePt t="22690" x="2311400" y="3003550"/>
          <p14:tracePt t="22707" x="2362200" y="2965450"/>
          <p14:tracePt t="22723" x="2413000" y="2933700"/>
          <p14:tracePt t="22740" x="2489200" y="2908300"/>
          <p14:tracePt t="22757" x="2565400" y="2895600"/>
          <p14:tracePt t="22773" x="2609850" y="2895600"/>
          <p14:tracePt t="22776" x="2622550" y="2895600"/>
          <p14:tracePt t="22791" x="2628900" y="2895600"/>
          <p14:tracePt t="22806" x="2641600" y="2901950"/>
          <p14:tracePt t="22823" x="2686050" y="2914650"/>
          <p14:tracePt t="22840" x="2813050" y="2927350"/>
          <p14:tracePt t="22857" x="2997200" y="2927350"/>
          <p14:tracePt t="22873" x="3162300" y="2908300"/>
          <p14:tracePt t="22890" x="3257550" y="2876550"/>
          <p14:tracePt t="22894" x="3289300" y="2870200"/>
          <p14:tracePt t="22907" x="3302000" y="2863850"/>
          <p14:tracePt t="22910" x="3314700" y="2857500"/>
          <p14:tracePt t="22923" x="3333750" y="2857500"/>
          <p14:tracePt t="22940" x="3365500" y="2857500"/>
          <p14:tracePt t="22963" x="3409950" y="2857500"/>
          <p14:tracePt t="22973" x="3435350" y="2857500"/>
          <p14:tracePt t="22990" x="3486150" y="2870200"/>
          <p14:tracePt t="23007" x="3549650" y="2882900"/>
          <p14:tracePt t="23023" x="3632200" y="2895600"/>
          <p14:tracePt t="23040" x="3670300" y="2901950"/>
          <p14:tracePt t="23056" x="3727450" y="2908300"/>
          <p14:tracePt t="23073" x="3746500" y="2908300"/>
          <p14:tracePt t="23112" x="3746500" y="2895600"/>
          <p14:tracePt t="23123" x="3727450" y="2876550"/>
          <p14:tracePt t="23139" x="3657600" y="2838450"/>
          <p14:tracePt t="23156" x="3568700" y="2813050"/>
          <p14:tracePt t="23173" x="3492500" y="2800350"/>
          <p14:tracePt t="23189" x="3327400" y="2800350"/>
          <p14:tracePt t="23206" x="3200400" y="2800350"/>
          <p14:tracePt t="23223" x="3073400" y="2813050"/>
          <p14:tracePt t="23239" x="2895600" y="2819400"/>
          <p14:tracePt t="23256" x="2679700" y="2825750"/>
          <p14:tracePt t="23273" x="2552700" y="2832100"/>
          <p14:tracePt t="23289" x="2457450" y="2844800"/>
          <p14:tracePt t="23306" x="2425700" y="2844800"/>
          <p14:tracePt t="23323" x="2400300" y="2851150"/>
          <p14:tracePt t="23340" x="2362200" y="2857500"/>
          <p14:tracePt t="23358" x="2311400" y="2857500"/>
          <p14:tracePt t="23373" x="2209800" y="2857500"/>
          <p14:tracePt t="23391" x="2095500" y="2857500"/>
          <p14:tracePt t="23395" x="2044700" y="2857500"/>
          <p14:tracePt t="23409" x="1993900" y="2857500"/>
          <p14:tracePt t="23423" x="1924050" y="2857500"/>
          <p14:tracePt t="23439" x="1854200" y="2857500"/>
          <p14:tracePt t="23456" x="1809750" y="2863850"/>
          <p14:tracePt t="23473" x="1752600" y="2863850"/>
          <p14:tracePt t="23491" x="1644650" y="2857500"/>
          <p14:tracePt t="23508" x="1530350" y="2844800"/>
          <p14:tracePt t="23523" x="1435100" y="2844800"/>
          <p14:tracePt t="23528" x="1397000" y="2844800"/>
          <p14:tracePt t="23539" x="1333500" y="2844800"/>
          <p14:tracePt t="23558" x="1282700" y="2844800"/>
          <p14:tracePt t="23574" x="1257300" y="2851150"/>
          <p14:tracePt t="23590" x="1238250" y="2851150"/>
          <p14:tracePt t="23606" x="1206500" y="2851150"/>
          <p14:tracePt t="23624" x="1181100" y="2851150"/>
          <p14:tracePt t="23639" x="1149350" y="2851150"/>
          <p14:tracePt t="23643" x="1123950" y="2851150"/>
          <p14:tracePt t="23656" x="1092200" y="2857500"/>
          <p14:tracePt t="23675" x="1035050" y="2870200"/>
          <p14:tracePt t="23691" x="984250" y="2889250"/>
          <p14:tracePt t="23706" x="971550" y="2889250"/>
          <p14:tracePt t="23750" x="971550" y="2895600"/>
          <p14:tracePt t="23757" x="971550" y="2901950"/>
          <p14:tracePt t="23774" x="965200" y="2933700"/>
          <p14:tracePt t="23790" x="939800" y="2984500"/>
          <p14:tracePt t="23808" x="939800" y="3009900"/>
          <p14:tracePt t="23824" x="933450" y="3022600"/>
          <p14:tracePt t="23840" x="933450" y="3028950"/>
          <p14:tracePt t="23873" x="933450" y="3041650"/>
          <p14:tracePt t="23890" x="946150" y="3048000"/>
          <p14:tracePt t="23909" x="952500" y="3054350"/>
          <p14:tracePt t="23925" x="965200" y="3054350"/>
          <p14:tracePt t="23933" x="971550" y="3060700"/>
          <p14:tracePt t="23940" x="1028700" y="3073400"/>
          <p14:tracePt t="23956" x="1130300" y="3073400"/>
          <p14:tracePt t="23974" x="1257300" y="3073400"/>
          <p14:tracePt t="23991" x="1422400" y="3073400"/>
          <p14:tracePt t="24007" x="1612900" y="3073400"/>
          <p14:tracePt t="24010" x="1701800" y="3073400"/>
          <p14:tracePt t="24024" x="1803400" y="3073400"/>
          <p14:tracePt t="24041" x="2095500" y="3060700"/>
          <p14:tracePt t="24057" x="2286000" y="3054350"/>
          <p14:tracePt t="24074" x="2425700" y="3054350"/>
          <p14:tracePt t="24090" x="2552700" y="3067050"/>
          <p14:tracePt t="24106" x="2755900" y="3079750"/>
          <p14:tracePt t="24125" x="3028950" y="3105150"/>
          <p14:tracePt t="24132" x="3149600" y="3111500"/>
          <p14:tracePt t="24143" x="3397250" y="3124200"/>
          <p14:tracePt t="24156" x="3473450" y="3124200"/>
          <p14:tracePt t="24173" x="3575050" y="3124200"/>
          <p14:tracePt t="24189" x="3670300" y="3117850"/>
          <p14:tracePt t="24206" x="3765550" y="3117850"/>
          <p14:tracePt t="24223" x="3790950" y="3117850"/>
          <p14:tracePt t="25026" x="3810000" y="3130550"/>
          <p14:tracePt t="25032" x="3841750" y="3162300"/>
          <p14:tracePt t="25042" x="3873500" y="3200400"/>
          <p14:tracePt t="25056" x="3911600" y="3276600"/>
          <p14:tracePt t="25073" x="3956050" y="3359150"/>
          <p14:tracePt t="25089" x="4000500" y="3435350"/>
          <p14:tracePt t="25106" x="4051300" y="3511550"/>
          <p14:tracePt t="25123" x="4095750" y="3568700"/>
          <p14:tracePt t="25139" x="4127500" y="3613150"/>
          <p14:tracePt t="25143" x="4133850" y="3625850"/>
          <p14:tracePt t="25156" x="4140200" y="3632200"/>
          <p14:tracePt t="25173" x="4146550" y="3644900"/>
          <p14:tracePt t="25340" x="4133850" y="3657600"/>
          <p14:tracePt t="25348" x="4064000" y="3695700"/>
          <p14:tracePt t="25358" x="3943350" y="3784600"/>
          <p14:tracePt t="25373" x="3625850" y="4013200"/>
          <p14:tracePt t="25390" x="3505200" y="4083050"/>
          <p14:tracePt t="25406" x="3397250" y="4102100"/>
          <p14:tracePt t="25408" x="3314700" y="4102100"/>
          <p14:tracePt t="25423" x="3238500" y="4102100"/>
          <p14:tracePt t="25439" x="2971800" y="4089400"/>
          <p14:tracePt t="25456" x="2857500" y="4076700"/>
          <p14:tracePt t="25473" x="2781300" y="4076700"/>
          <p14:tracePt t="25489" x="2705100" y="4076700"/>
          <p14:tracePt t="25506" x="2628900" y="4076700"/>
          <p14:tracePt t="25523" x="2565400" y="4076700"/>
          <p14:tracePt t="25540" x="2413000" y="4070350"/>
          <p14:tracePt t="25556" x="2266950" y="4044950"/>
          <p14:tracePt t="25573" x="2139950" y="4019550"/>
          <p14:tracePt t="25589" x="2051050" y="4013200"/>
          <p14:tracePt t="25606" x="1987550" y="4000500"/>
          <p14:tracePt t="25623" x="1905000" y="3975100"/>
          <p14:tracePt t="25639" x="1835150" y="3962400"/>
          <p14:tracePt t="25656" x="1803400" y="3943350"/>
          <p14:tracePt t="25673" x="1784350" y="3924300"/>
          <p14:tracePt t="25689" x="1746250" y="3898900"/>
          <p14:tracePt t="25706" x="1720850" y="3886200"/>
          <p14:tracePt t="25723" x="1689100" y="3873500"/>
          <p14:tracePt t="25739" x="1619250" y="3860800"/>
          <p14:tracePt t="25756" x="1543050" y="3860800"/>
          <p14:tracePt t="25773" x="1473200" y="3860800"/>
          <p14:tracePt t="25789" x="1422400" y="3860800"/>
          <p14:tracePt t="25823" x="1416050" y="3860800"/>
          <p14:tracePt t="25839" x="1416050" y="3867150"/>
          <p14:tracePt t="25856" x="1390650" y="3867150"/>
          <p14:tracePt t="25873" x="1346200" y="3873500"/>
          <p14:tracePt t="25889" x="1295400" y="3886200"/>
          <p14:tracePt t="25906" x="1257300" y="3892550"/>
          <p14:tracePt t="25907" x="1238250" y="3892550"/>
          <p14:tracePt t="25923" x="1225550" y="3898900"/>
          <p14:tracePt t="25939" x="1181100" y="3898900"/>
          <p14:tracePt t="25956" x="1155700" y="3905250"/>
          <p14:tracePt t="25973" x="1136650" y="3905250"/>
          <p14:tracePt t="26089" x="1143000" y="3911600"/>
          <p14:tracePt t="26097" x="1155700" y="3924300"/>
          <p14:tracePt t="26107" x="1162050" y="3930650"/>
          <p14:tracePt t="26123" x="1181100" y="3949700"/>
          <p14:tracePt t="26140" x="1200150" y="3975100"/>
          <p14:tracePt t="26143" x="1200150" y="3994150"/>
          <p14:tracePt t="26157" x="1212850" y="4006850"/>
          <p14:tracePt t="26174" x="1219200" y="4019550"/>
          <p14:tracePt t="26190" x="1250950" y="4076700"/>
          <p14:tracePt t="26206" x="1263650" y="4102100"/>
          <p14:tracePt t="26223" x="1282700" y="4133850"/>
          <p14:tracePt t="26239" x="1289050" y="4146550"/>
          <p14:tracePt t="26256" x="1289050" y="4159250"/>
          <p14:tracePt t="26273" x="1295400" y="4165600"/>
          <p14:tracePt t="26289" x="1295400" y="4178300"/>
          <p14:tracePt t="26306" x="1301750" y="4184650"/>
          <p14:tracePt t="26323" x="1301750" y="4191000"/>
          <p14:tracePt t="26339" x="1314450" y="4197350"/>
          <p14:tracePt t="26356" x="1320800" y="4197350"/>
          <p14:tracePt t="26373" x="1333500" y="4197350"/>
          <p14:tracePt t="26376" x="1365250" y="4197350"/>
          <p14:tracePt t="26389" x="1428750" y="4191000"/>
          <p14:tracePt t="26406" x="1600200" y="4171950"/>
          <p14:tracePt t="26423" x="1771650" y="4159250"/>
          <p14:tracePt t="26439" x="2012950" y="4146550"/>
          <p14:tracePt t="26456" x="2114550" y="4146550"/>
          <p14:tracePt t="26473" x="2184400" y="4152900"/>
          <p14:tracePt t="26489" x="2273300" y="4184650"/>
          <p14:tracePt t="26506" x="2400300" y="4216400"/>
          <p14:tracePt t="26523" x="2533650" y="4229100"/>
          <p14:tracePt t="26539" x="2705100" y="4229100"/>
          <p14:tracePt t="26556" x="2781300" y="4229100"/>
          <p14:tracePt t="26573" x="2857500" y="4222750"/>
          <p14:tracePt t="26589" x="2952750" y="4222750"/>
          <p14:tracePt t="26606" x="3067050" y="4222750"/>
          <p14:tracePt t="26623" x="3162300" y="4229100"/>
          <p14:tracePt t="26639" x="3225800" y="4229100"/>
          <p14:tracePt t="26656" x="3289300" y="4235450"/>
          <p14:tracePt t="26673" x="3346450" y="4241800"/>
          <p14:tracePt t="26689" x="3479800" y="4248150"/>
          <p14:tracePt t="26706" x="3587750" y="4260850"/>
          <p14:tracePt t="26723" x="3714750" y="4279900"/>
          <p14:tracePt t="26739" x="3835400" y="4292600"/>
          <p14:tracePt t="26756" x="3956050" y="4318000"/>
          <p14:tracePt t="26772" x="4038600" y="4324350"/>
          <p14:tracePt t="26789" x="4171950" y="4343400"/>
          <p14:tracePt t="26806" x="4267200" y="4356100"/>
          <p14:tracePt t="26823" x="4387850" y="4368800"/>
          <p14:tracePt t="26839" x="4489450" y="4387850"/>
          <p14:tracePt t="26856" x="4591050" y="4400550"/>
          <p14:tracePt t="26873" x="4641850" y="4400550"/>
          <p14:tracePt t="26889" x="4667250" y="4400550"/>
          <p14:tracePt t="26906" x="4699000" y="4406900"/>
          <p14:tracePt t="26923" x="4787900" y="4419600"/>
          <p14:tracePt t="26939" x="4965700" y="4425950"/>
          <p14:tracePt t="26956" x="5073650" y="4425950"/>
          <p14:tracePt t="26973" x="5118100" y="4419600"/>
          <p14:tracePt t="26989" x="5130800" y="4406900"/>
          <p14:tracePt t="27006" x="5137150" y="4406900"/>
          <p14:tracePt t="27023" x="5143500" y="4400550"/>
          <p14:tracePt t="27039" x="5156200" y="4400550"/>
          <p14:tracePt t="27056" x="5162550" y="4394200"/>
          <p14:tracePt t="27072" x="5168900" y="4387850"/>
          <p14:tracePt t="27112" x="5175250" y="4387850"/>
          <p14:tracePt t="27122" x="5181600" y="4381500"/>
          <p14:tracePt t="27139" x="5219700" y="4375150"/>
          <p14:tracePt t="27156" x="5251450" y="4356100"/>
          <p14:tracePt t="27173" x="5276850" y="4343400"/>
          <p14:tracePt t="27174" x="5276850" y="4330700"/>
          <p14:tracePt t="27189" x="5289550" y="4318000"/>
          <p14:tracePt t="27206" x="5289550" y="4311650"/>
          <p14:tracePt t="27222" x="5295900" y="4298950"/>
          <p14:tracePt t="27239" x="5302250" y="4292600"/>
          <p14:tracePt t="27256" x="5302250" y="4279900"/>
          <p14:tracePt t="27272" x="5308600" y="4267200"/>
          <p14:tracePt t="27289" x="5321300" y="4241800"/>
          <p14:tracePt t="27306" x="5334000" y="4222750"/>
          <p14:tracePt t="27322" x="5340350" y="4203700"/>
          <p14:tracePt t="27339" x="5353050" y="4178300"/>
          <p14:tracePt t="27356" x="5372100" y="4159250"/>
          <p14:tracePt t="27372" x="5397500" y="4121150"/>
          <p14:tracePt t="27389" x="5422900" y="4076700"/>
          <p14:tracePt t="27406" x="5448300" y="4044950"/>
          <p14:tracePt t="27423" x="5461000" y="4025900"/>
          <p14:tracePt t="27424" x="5473700" y="4019550"/>
          <p14:tracePt t="27439" x="5486400" y="4000500"/>
          <p14:tracePt t="27456" x="5492750" y="3981450"/>
          <p14:tracePt t="27472" x="5499100" y="3968750"/>
          <p14:tracePt t="27489" x="5511800" y="3956050"/>
          <p14:tracePt t="27506" x="5511800" y="3943350"/>
          <p14:tracePt t="27523" x="5518150" y="3930650"/>
          <p14:tracePt t="27572" x="5518150" y="3924300"/>
          <p14:tracePt t="27653" x="5518150" y="3917950"/>
          <p14:tracePt t="27664" x="5505450" y="3917950"/>
          <p14:tracePt t="27668" x="5486400" y="3917950"/>
          <p14:tracePt t="27680" x="5467350" y="3924300"/>
          <p14:tracePt t="27692" x="5384800" y="3924300"/>
          <p14:tracePt t="27706" x="5257800" y="3930650"/>
          <p14:tracePt t="27723" x="4965700" y="3886200"/>
          <p14:tracePt t="27739" x="4495800" y="3797300"/>
          <p14:tracePt t="27756" x="4038600" y="3638550"/>
          <p14:tracePt t="27773" x="3492500" y="3390900"/>
          <p14:tracePt t="27789" x="2501900" y="2876550"/>
          <p14:tracePt t="27806" x="2070100" y="2686050"/>
          <p14:tracePt t="27823" x="1936750" y="2609850"/>
          <p14:tracePt t="27839" x="1898650" y="2578100"/>
          <p14:tracePt t="27856" x="1873250" y="2546350"/>
          <p14:tracePt t="27873" x="1854200" y="2508250"/>
          <p14:tracePt t="27889" x="1816100" y="2476500"/>
          <p14:tracePt t="27906" x="1746250" y="2438400"/>
          <p14:tracePt t="27923" x="1651000" y="2406650"/>
          <p14:tracePt t="27939" x="1530350" y="2381250"/>
          <p14:tracePt t="27956" x="1454150" y="2368550"/>
          <p14:tracePt t="27973" x="1339850" y="2324100"/>
          <p14:tracePt t="27989" x="1206500" y="2292350"/>
          <p14:tracePt t="28006" x="1066800" y="2254250"/>
          <p14:tracePt t="28022" x="952500" y="2228850"/>
          <p14:tracePt t="28039" x="895350" y="2222500"/>
          <p14:tracePt t="28056" x="857250" y="2222500"/>
          <p14:tracePt t="28073" x="819150" y="2222500"/>
          <p14:tracePt t="28089" x="781050" y="2235200"/>
          <p14:tracePt t="28106" x="755650" y="2247900"/>
          <p14:tracePt t="28123" x="736600" y="2254250"/>
          <p14:tracePt t="28139" x="723900" y="2260600"/>
          <p14:tracePt t="28236" x="723900" y="2273300"/>
          <p14:tracePt t="28246" x="749300" y="2292350"/>
          <p14:tracePt t="28252" x="768350" y="2317750"/>
          <p14:tracePt t="28262" x="806450" y="2330450"/>
          <p14:tracePt t="28273" x="857250" y="2355850"/>
          <p14:tracePt t="28289" x="1035050" y="2400300"/>
          <p14:tracePt t="28306" x="1130300" y="2419350"/>
          <p14:tracePt t="28323" x="1206500" y="2419350"/>
          <p14:tracePt t="28339" x="1257300" y="2419350"/>
          <p14:tracePt t="28356" x="1346200" y="2419350"/>
          <p14:tracePt t="28373" x="1447800" y="2425700"/>
          <p14:tracePt t="28389" x="1536700" y="2425700"/>
          <p14:tracePt t="28394" x="1574800" y="2425700"/>
          <p14:tracePt t="28406" x="1612900" y="2425700"/>
          <p14:tracePt t="28423" x="1657350" y="2425700"/>
          <p14:tracePt t="28439" x="1676400" y="2425700"/>
          <p14:tracePt t="28456" x="1752600" y="2425700"/>
          <p14:tracePt t="28473" x="1866900" y="2438400"/>
          <p14:tracePt t="28489" x="2012950" y="2457450"/>
          <p14:tracePt t="28506" x="2139950" y="2457450"/>
          <p14:tracePt t="28523" x="2241550" y="2457450"/>
          <p14:tracePt t="28539" x="2343150" y="2457450"/>
          <p14:tracePt t="28556" x="2457450" y="2470150"/>
          <p14:tracePt t="28573" x="2609850" y="2482850"/>
          <p14:tracePt t="28589" x="2730500" y="2495550"/>
          <p14:tracePt t="28606" x="2794000" y="2495550"/>
          <p14:tracePt t="28610" x="2813050" y="2495550"/>
          <p14:tracePt t="28623" x="2825750" y="2495550"/>
          <p14:tracePt t="28639" x="2851150" y="2495550"/>
          <p14:tracePt t="28656" x="2882900" y="2495550"/>
          <p14:tracePt t="28673" x="2921000" y="2482850"/>
          <p14:tracePt t="28689" x="2952750" y="2470150"/>
          <p14:tracePt t="28706" x="2978150" y="2444750"/>
          <p14:tracePt t="28723" x="2978150" y="2438400"/>
          <p14:tracePt t="28739" x="2978150" y="2425700"/>
          <p14:tracePt t="28756" x="2978150" y="2393950"/>
          <p14:tracePt t="28773" x="2927350" y="2336800"/>
          <p14:tracePt t="28789" x="2857500" y="2286000"/>
          <p14:tracePt t="28806" x="2736850" y="2235200"/>
          <p14:tracePt t="28823" x="2641600" y="2209800"/>
          <p14:tracePt t="28839" x="2508250" y="2178050"/>
          <p14:tracePt t="28856" x="2374900" y="2165350"/>
          <p14:tracePt t="28861" x="2292350" y="2165350"/>
          <p14:tracePt t="28873" x="2197100" y="2165350"/>
          <p14:tracePt t="28889" x="2012950" y="2165350"/>
          <p14:tracePt t="28906" x="1879600" y="2165350"/>
          <p14:tracePt t="28923" x="1790700" y="2165350"/>
          <p14:tracePt t="28939" x="1720850" y="2165350"/>
          <p14:tracePt t="28956" x="1593850" y="2184400"/>
          <p14:tracePt t="28973" x="1466850" y="2216150"/>
          <p14:tracePt t="28989" x="1314450" y="2241550"/>
          <p14:tracePt t="29006" x="1200150" y="2266950"/>
          <p14:tracePt t="29023" x="1149350" y="2292350"/>
          <p14:tracePt t="29039" x="1149350" y="2298700"/>
          <p14:tracePt t="29073" x="1149350" y="2305050"/>
          <p14:tracePt t="29089" x="1155700" y="2336800"/>
          <p14:tracePt t="29106" x="1174750" y="2362200"/>
          <p14:tracePt t="29113" x="1187450" y="2381250"/>
          <p14:tracePt t="29123" x="1212850" y="2406650"/>
          <p14:tracePt t="29139" x="1257300" y="2438400"/>
          <p14:tracePt t="29156" x="1301750" y="2451100"/>
          <p14:tracePt t="29173" x="1314450" y="2457450"/>
          <p14:tracePt t="29236" x="1333500" y="2457450"/>
          <p14:tracePt t="29247" x="1371600" y="2457450"/>
          <p14:tracePt t="29252" x="1460500" y="2463800"/>
          <p14:tracePt t="29261" x="1631950" y="2470150"/>
          <p14:tracePt t="29273" x="1930400" y="2508250"/>
          <p14:tracePt t="29289" x="2768600" y="2597150"/>
          <p14:tracePt t="29306" x="4368800" y="2959100"/>
          <p14:tracePt t="29323" x="5111750" y="3219450"/>
          <p14:tracePt t="29339" x="5499100" y="3429000"/>
          <p14:tracePt t="29356" x="5727700" y="3581400"/>
          <p14:tracePt t="29373" x="5835650" y="3695700"/>
          <p14:tracePt t="29389" x="5873750" y="3778250"/>
          <p14:tracePt t="29406" x="5873750" y="3816350"/>
          <p14:tracePt t="29409" x="5873750" y="3835400"/>
          <p14:tracePt t="29423" x="5880100" y="3848100"/>
          <p14:tracePt t="29439" x="5880100" y="3860800"/>
          <p14:tracePt t="29456" x="5905500" y="3892550"/>
          <p14:tracePt t="29473" x="5930900" y="3930650"/>
          <p14:tracePt t="29489" x="5969000" y="3968750"/>
          <p14:tracePt t="29506" x="6013450" y="4013200"/>
          <p14:tracePt t="29523" x="6076950" y="4044950"/>
          <p14:tracePt t="29539" x="6134100" y="4070350"/>
          <p14:tracePt t="29556" x="6165850" y="4076700"/>
          <p14:tracePt t="29613" x="6153150" y="4070350"/>
          <p14:tracePt t="29618" x="6108700" y="4044950"/>
          <p14:tracePt t="29627" x="6032500" y="4006850"/>
          <p14:tracePt t="29639" x="5956300" y="3994150"/>
          <p14:tracePt t="29656" x="5842000" y="3981450"/>
          <p14:tracePt t="29673" x="5822950" y="3981450"/>
          <p14:tracePt t="29720" x="5822950" y="3975100"/>
          <p14:tracePt t="29730" x="5822950" y="3968750"/>
          <p14:tracePt t="29739" x="5822950" y="3962400"/>
          <p14:tracePt t="29756" x="5822950" y="3949700"/>
          <p14:tracePt t="29773" x="5822950" y="3937000"/>
          <p14:tracePt t="29789" x="5822950" y="3930650"/>
          <p14:tracePt t="29806" x="5822950" y="3924300"/>
          <p14:tracePt t="29839" x="5822950" y="3911600"/>
          <p14:tracePt t="29872" x="5854700" y="3911600"/>
          <p14:tracePt t="29889" x="5880100" y="3911600"/>
          <p14:tracePt t="29906" x="5911850" y="3911600"/>
          <p14:tracePt t="29923" x="5949950" y="3905250"/>
          <p14:tracePt t="29939" x="5988050" y="3905250"/>
          <p14:tracePt t="29956" x="6038850" y="3892550"/>
          <p14:tracePt t="29973" x="6045200" y="3892550"/>
          <p14:tracePt t="30012" x="6045200" y="3886200"/>
          <p14:tracePt t="30023" x="6032500" y="3886200"/>
          <p14:tracePt t="30039" x="5994400" y="3879850"/>
          <p14:tracePt t="30056" x="5949950" y="3879850"/>
          <p14:tracePt t="30072" x="5899150" y="3873500"/>
          <p14:tracePt t="30089" x="5867400" y="3860800"/>
          <p14:tracePt t="30106" x="5835650" y="3854450"/>
          <p14:tracePt t="30123" x="5791200" y="3841750"/>
          <p14:tracePt t="30139" x="5740400" y="3835400"/>
          <p14:tracePt t="30156" x="5721350" y="3835400"/>
          <p14:tracePt t="30173" x="5715000" y="3835400"/>
          <p14:tracePt t="30347" x="5715000" y="3848100"/>
          <p14:tracePt t="30354" x="5715000" y="3867150"/>
          <p14:tracePt t="30362" x="5721350" y="3892550"/>
          <p14:tracePt t="30373" x="5734050" y="3924300"/>
          <p14:tracePt t="30389" x="5746750" y="3968750"/>
          <p14:tracePt t="30406" x="5746750" y="4013200"/>
          <p14:tracePt t="30423" x="5759450" y="4064000"/>
          <p14:tracePt t="30427" x="5759450" y="4076700"/>
          <p14:tracePt t="30440" x="5759450" y="4095750"/>
          <p14:tracePt t="30456" x="5759450" y="4140200"/>
          <p14:tracePt t="30473" x="5759450" y="4159250"/>
          <p14:tracePt t="30489" x="5759450" y="4178300"/>
          <p14:tracePt t="30506" x="5759450" y="4184650"/>
          <p14:tracePt t="30523" x="5759450" y="4191000"/>
          <p14:tracePt t="30572" x="5753100" y="4184650"/>
          <p14:tracePt t="30582" x="5689600" y="4121150"/>
          <p14:tracePt t="30589" x="5568950" y="3994150"/>
          <p14:tracePt t="30606" x="5099050" y="3619500"/>
          <p14:tracePt t="30623" x="4546600" y="3359150"/>
          <p14:tracePt t="30628" x="4286250" y="3276600"/>
          <p14:tracePt t="30640" x="4044950" y="3194050"/>
          <p14:tracePt t="30656" x="3727450" y="3086100"/>
          <p14:tracePt t="30659" x="3613150" y="3035300"/>
          <p14:tracePt t="30674" x="3479800" y="2978150"/>
          <p14:tracePt t="30689" x="3429000" y="2959100"/>
          <p14:tracePt t="30706" x="3308350" y="2914650"/>
          <p14:tracePt t="30723" x="3244850" y="2895600"/>
          <p14:tracePt t="30739" x="3187700" y="2876550"/>
          <p14:tracePt t="30756" x="3124200" y="2870200"/>
          <p14:tracePt t="30773" x="3054350" y="2857500"/>
          <p14:tracePt t="30789" x="2978150" y="2857500"/>
          <p14:tracePt t="30806" x="2952750" y="2857500"/>
          <p14:tracePt t="30823" x="2921000" y="2857500"/>
          <p14:tracePt t="30839" x="2876550" y="2844800"/>
          <p14:tracePt t="30856" x="2825750" y="2825750"/>
          <p14:tracePt t="30873" x="2794000" y="2819400"/>
          <p14:tracePt t="30889" x="2787650" y="2819400"/>
          <p14:tracePt t="30906" x="2781300" y="2813050"/>
          <p14:tracePt t="30923" x="2774950" y="2806700"/>
          <p14:tracePt t="30939" x="2730500" y="2774950"/>
          <p14:tracePt t="30956" x="2628900" y="2724150"/>
          <p14:tracePt t="30973" x="2527300" y="2692400"/>
          <p14:tracePt t="30989" x="2432050" y="2667000"/>
          <p14:tracePt t="31006" x="2368550" y="2660650"/>
          <p14:tracePt t="31023" x="2343150" y="2654300"/>
          <p14:tracePt t="31039" x="2330450" y="2635250"/>
          <p14:tracePt t="31043" x="2317750" y="2628900"/>
          <p14:tracePt t="31056" x="2298700" y="2622550"/>
          <p14:tracePt t="31073" x="2266950" y="2603500"/>
          <p14:tracePt t="31089" x="2190750" y="2578100"/>
          <p14:tracePt t="31106" x="2070100" y="2552700"/>
          <p14:tracePt t="31123" x="1955800" y="2540000"/>
          <p14:tracePt t="31139" x="1841500" y="2533650"/>
          <p14:tracePt t="31156" x="1746250" y="2533650"/>
          <p14:tracePt t="31173" x="1644650" y="2533650"/>
          <p14:tracePt t="31189" x="1492250" y="2527300"/>
          <p14:tracePt t="31206" x="1231900" y="2508250"/>
          <p14:tracePt t="31222" x="1092200" y="2495550"/>
          <p14:tracePt t="31239" x="1016000" y="2489200"/>
          <p14:tracePt t="31256" x="977900" y="2489200"/>
          <p14:tracePt t="31272" x="927100" y="2489200"/>
          <p14:tracePt t="31289" x="889000" y="2489200"/>
          <p14:tracePt t="31306" x="812800" y="2508250"/>
          <p14:tracePt t="31322" x="781050" y="2520950"/>
          <p14:tracePt t="31339" x="768350" y="2565400"/>
          <p14:tracePt t="31356" x="768350" y="2578100"/>
          <p14:tracePt t="31372" x="768350" y="2603500"/>
          <p14:tracePt t="31389" x="781050" y="2635250"/>
          <p14:tracePt t="31406" x="812800" y="2679700"/>
          <p14:tracePt t="31422" x="850900" y="2711450"/>
          <p14:tracePt t="31423" x="889000" y="2736850"/>
          <p14:tracePt t="31439" x="939800" y="2762250"/>
          <p14:tracePt t="31443" x="1009650" y="2787650"/>
          <p14:tracePt t="31456" x="1174750" y="2832100"/>
          <p14:tracePt t="31472" x="1346200" y="2851150"/>
          <p14:tracePt t="31489" x="1466850" y="2857500"/>
          <p14:tracePt t="31506" x="1517650" y="2857500"/>
          <p14:tracePt t="31522" x="1543050" y="2857500"/>
          <p14:tracePt t="31539" x="1587500" y="2863850"/>
          <p14:tracePt t="31555" x="1727200" y="2863850"/>
          <p14:tracePt t="31572" x="1822450" y="2863850"/>
          <p14:tracePt t="31589" x="1905000" y="2863850"/>
          <p14:tracePt t="31606" x="1987550" y="2851150"/>
          <p14:tracePt t="31622" x="2063750" y="2838450"/>
          <p14:tracePt t="31639" x="2171700" y="2825750"/>
          <p14:tracePt t="31642" x="2228850" y="2819400"/>
          <p14:tracePt t="31656" x="2305050" y="2813050"/>
          <p14:tracePt t="31672" x="2476500" y="2806700"/>
          <p14:tracePt t="31689" x="2609850" y="2800350"/>
          <p14:tracePt t="31706" x="2660650" y="2787650"/>
          <p14:tracePt t="31739" x="2660650" y="2781300"/>
          <p14:tracePt t="31756" x="2660650" y="2768600"/>
          <p14:tracePt t="31772" x="2660650" y="2736850"/>
          <p14:tracePt t="31789" x="2641600" y="2679700"/>
          <p14:tracePt t="31806" x="2552700" y="2540000"/>
          <p14:tracePt t="31822" x="2476500" y="2463800"/>
          <p14:tracePt t="31839" x="2400300" y="2400300"/>
          <p14:tracePt t="31856" x="2343150" y="2387600"/>
          <p14:tracePt t="31872" x="2324100" y="2381250"/>
          <p14:tracePt t="31905" x="2324100" y="2400300"/>
          <p14:tracePt t="31922" x="2324100" y="2470150"/>
          <p14:tracePt t="31939" x="2413000" y="2578100"/>
          <p14:tracePt t="31956" x="2800350" y="2768600"/>
          <p14:tracePt t="31972" x="3587750" y="2965450"/>
          <p14:tracePt t="31989" x="4483100" y="3111500"/>
          <p14:tracePt t="32006" x="5232400" y="3289300"/>
          <p14:tracePt t="32022" x="5613400" y="3460750"/>
          <p14:tracePt t="32039" x="5772150" y="3562350"/>
          <p14:tracePt t="32056" x="5854700" y="3632200"/>
          <p14:tracePt t="32072" x="5867400" y="3651250"/>
          <p14:tracePt t="32089" x="5880100" y="3657600"/>
          <p14:tracePt t="32106" x="5886450" y="3663950"/>
          <p14:tracePt t="32178" x="5892800" y="3663950"/>
          <p14:tracePt t="32188" x="5911850" y="3663950"/>
          <p14:tracePt t="32202" x="5975350" y="3670300"/>
          <p14:tracePt t="32219" x="6051550" y="3676650"/>
          <p14:tracePt t="32230" x="6121400" y="3676650"/>
          <p14:tracePt t="32239" x="6146800" y="3676650"/>
          <p14:tracePt t="32255" x="6159500" y="3676650"/>
          <p14:tracePt t="32428" x="6140450" y="3676650"/>
          <p14:tracePt t="32440" x="6096000" y="3702050"/>
          <p14:tracePt t="32455" x="6038850" y="3727450"/>
          <p14:tracePt t="32467" x="6019800" y="3733800"/>
          <p14:tracePt t="32473" x="6007100" y="3733800"/>
          <p14:tracePt t="32491" x="5994400" y="3746500"/>
          <p14:tracePt t="32506" x="5981700" y="3746500"/>
          <p14:tracePt t="32551" x="5975350" y="3752850"/>
          <p14:tracePt t="32561" x="5975350" y="3765550"/>
          <p14:tracePt t="32573" x="5962650" y="3803650"/>
          <p14:tracePt t="32590" x="5943600" y="3854450"/>
          <p14:tracePt t="32606" x="5937250" y="3898900"/>
          <p14:tracePt t="32622" x="5937250" y="3937000"/>
          <p14:tracePt t="32639" x="5937250" y="3975100"/>
          <p14:tracePt t="32656" x="5975350" y="4032250"/>
          <p14:tracePt t="32659" x="6000750" y="4057650"/>
          <p14:tracePt t="32674" x="6038850" y="4089400"/>
          <p14:tracePt t="32691" x="6115050" y="4140200"/>
          <p14:tracePt t="32706" x="6261100" y="4178300"/>
          <p14:tracePt t="32723" x="6381750" y="4184650"/>
          <p14:tracePt t="32739" x="6521450" y="4191000"/>
          <p14:tracePt t="32757" x="6686550" y="4197350"/>
          <p14:tracePt t="32774" x="6870700" y="4210050"/>
          <p14:tracePt t="32778" x="6959600" y="4216400"/>
          <p14:tracePt t="32789" x="7016750" y="4229100"/>
          <p14:tracePt t="32807" x="7200900" y="4254500"/>
          <p14:tracePt t="32824" x="7308850" y="4254500"/>
          <p14:tracePt t="32840" x="7448550" y="4254500"/>
          <p14:tracePt t="32855" x="7613650" y="4222750"/>
          <p14:tracePt t="32872" x="7753350" y="4178300"/>
          <p14:tracePt t="32889" x="7842250" y="4152900"/>
          <p14:tracePt t="32905" x="7924800" y="4133850"/>
          <p14:tracePt t="32924" x="7988300" y="4121150"/>
          <p14:tracePt t="32943" x="8064500" y="4089400"/>
          <p14:tracePt t="32956" x="8083550" y="4076700"/>
          <p14:tracePt t="32965" x="8089900" y="4064000"/>
          <p14:tracePt t="32973" x="8096250" y="4057650"/>
          <p14:tracePt t="32989" x="8102600" y="4032250"/>
          <p14:tracePt t="33005" x="8102600" y="4025900"/>
          <p14:tracePt t="33024" x="8102600" y="4013200"/>
          <p14:tracePt t="33041" x="8102600" y="3981450"/>
          <p14:tracePt t="33058" x="8102600" y="3956050"/>
          <p14:tracePt t="33073" x="8102600" y="3917950"/>
          <p14:tracePt t="33089" x="8102600" y="3886200"/>
          <p14:tracePt t="33107" x="8096250" y="3879850"/>
          <p14:tracePt t="33163" x="8083550" y="3879850"/>
          <p14:tracePt t="33177" x="8013700" y="3886200"/>
          <p14:tracePt t="33188" x="7962900" y="3892550"/>
          <p14:tracePt t="33196" x="7816850" y="3873500"/>
          <p14:tracePt t="33205" x="7727950" y="3867150"/>
          <p14:tracePt t="33223" x="7467600" y="3848100"/>
          <p14:tracePt t="33240" x="7258050" y="3848100"/>
          <p14:tracePt t="33246" x="7150100" y="3848100"/>
          <p14:tracePt t="33256" x="7067550" y="3848100"/>
          <p14:tracePt t="33274" x="6908800" y="3848100"/>
          <p14:tracePt t="33285" x="6769100" y="3860800"/>
          <p14:tracePt t="33292" x="6711950" y="3860800"/>
          <p14:tracePt t="33305" x="6584950" y="3848100"/>
          <p14:tracePt t="33324" x="6464300" y="3848100"/>
          <p14:tracePt t="33341" x="6362700" y="3848100"/>
          <p14:tracePt t="33355" x="6299200" y="3860800"/>
          <p14:tracePt t="33372" x="6242050" y="3873500"/>
          <p14:tracePt t="33389" x="6165850" y="3886200"/>
          <p14:tracePt t="33408" x="6076950" y="3886200"/>
          <p14:tracePt t="33426" x="5930900" y="3867150"/>
          <p14:tracePt t="33440" x="5873750" y="3860800"/>
          <p14:tracePt t="33455" x="5664200" y="3835400"/>
          <p14:tracePt t="33472" x="5562600" y="3835400"/>
          <p14:tracePt t="33488" x="5486400" y="3835400"/>
          <p14:tracePt t="33507" x="5416550" y="3835400"/>
          <p14:tracePt t="33524" x="5378450" y="3835400"/>
          <p14:tracePt t="33529" x="5353050" y="3835400"/>
          <p14:tracePt t="33540" x="5334000" y="3835400"/>
          <p14:tracePt t="33555" x="5245100" y="3822700"/>
          <p14:tracePt t="33574" x="5143500" y="3816350"/>
          <p14:tracePt t="33590" x="5022850" y="3816350"/>
          <p14:tracePt t="33605" x="4914900" y="3816350"/>
          <p14:tracePt t="33622" x="4819650" y="3816350"/>
          <p14:tracePt t="33638" x="4749800" y="3816350"/>
          <p14:tracePt t="33655" x="4692650" y="3816350"/>
          <p14:tracePt t="33672" x="4641850" y="3816350"/>
          <p14:tracePt t="33675" x="4584700" y="3810000"/>
          <p14:tracePt t="33689" x="4540250" y="3803650"/>
          <p14:tracePt t="33705" x="4318000" y="3765550"/>
          <p14:tracePt t="33722" x="4140200" y="3759200"/>
          <p14:tracePt t="33739" x="3975100" y="3759200"/>
          <p14:tracePt t="33755" x="3841750" y="3759200"/>
          <p14:tracePt t="33772" x="3721100" y="3759200"/>
          <p14:tracePt t="33789" x="3606800" y="3746500"/>
          <p14:tracePt t="33805" x="3473450" y="3740150"/>
          <p14:tracePt t="33822" x="3390900" y="3733800"/>
          <p14:tracePt t="33839" x="3308350" y="3733800"/>
          <p14:tracePt t="33855" x="3232150" y="3733800"/>
          <p14:tracePt t="33872" x="3155950" y="3733800"/>
          <p14:tracePt t="33889" x="3060700" y="3733800"/>
          <p14:tracePt t="33905" x="2959100" y="3733800"/>
          <p14:tracePt t="33923" x="2838450" y="3721100"/>
          <p14:tracePt t="33939" x="2768600" y="3708400"/>
          <p14:tracePt t="33955" x="2667000" y="3695700"/>
          <p14:tracePt t="33972" x="2584450" y="3695700"/>
          <p14:tracePt t="33989" x="2495550" y="3695700"/>
          <p14:tracePt t="34006" x="2393950" y="3695700"/>
          <p14:tracePt t="34022" x="2292350" y="3695700"/>
          <p14:tracePt t="34039" x="2216150" y="3695700"/>
          <p14:tracePt t="34055" x="2089150" y="3695700"/>
          <p14:tracePt t="34072" x="1968500" y="3695700"/>
          <p14:tracePt t="34089" x="1860550" y="3689350"/>
          <p14:tracePt t="34105" x="1765300" y="3689350"/>
          <p14:tracePt t="34122" x="1695450" y="3689350"/>
          <p14:tracePt t="34139" x="1638300" y="3702050"/>
          <p14:tracePt t="34155" x="1619250" y="3708400"/>
          <p14:tracePt t="34172" x="1600200" y="3708400"/>
          <p14:tracePt t="34189" x="1555750" y="3708400"/>
          <p14:tracePt t="34205" x="1447800" y="3714750"/>
          <p14:tracePt t="34222" x="1358900" y="3727450"/>
          <p14:tracePt t="34239" x="1295400" y="3746500"/>
          <p14:tracePt t="34255" x="1250950" y="3752850"/>
          <p14:tracePt t="34272" x="1231900" y="3759200"/>
          <p14:tracePt t="34289" x="1219200" y="3759200"/>
          <p14:tracePt t="34291" x="1212850" y="3759200"/>
          <p14:tracePt t="34338" x="1212850" y="3765550"/>
          <p14:tracePt t="34346" x="1206500" y="3765550"/>
          <p14:tracePt t="34363" x="1193800" y="3771900"/>
          <p14:tracePt t="34372" x="1181100" y="3784600"/>
          <p14:tracePt t="34389" x="1155700" y="3829050"/>
          <p14:tracePt t="34405" x="1136650" y="3879850"/>
          <p14:tracePt t="34422" x="1104900" y="3930650"/>
          <p14:tracePt t="34439" x="1092200" y="3962400"/>
          <p14:tracePt t="34455" x="1092200" y="4000500"/>
          <p14:tracePt t="34472" x="1104900" y="4032250"/>
          <p14:tracePt t="34489" x="1117600" y="4057650"/>
          <p14:tracePt t="34505" x="1136650" y="4089400"/>
          <p14:tracePt t="34522" x="1143000" y="4108450"/>
          <p14:tracePt t="34540" x="1149350" y="4114800"/>
          <p14:tracePt t="34555" x="1155700" y="4121150"/>
          <p14:tracePt t="34589" x="1168400" y="4127500"/>
          <p14:tracePt t="34605" x="1187450" y="4133850"/>
          <p14:tracePt t="34622" x="1231900" y="4146550"/>
          <p14:tracePt t="34639" x="1339850" y="4159250"/>
          <p14:tracePt t="34655" x="1473200" y="4178300"/>
          <p14:tracePt t="34672" x="1695450" y="4197350"/>
          <p14:tracePt t="34689" x="2044700" y="4216400"/>
          <p14:tracePt t="34692" x="2178050" y="4235450"/>
          <p14:tracePt t="34705" x="2368550" y="4260850"/>
          <p14:tracePt t="34722" x="2520950" y="4286250"/>
          <p14:tracePt t="34739" x="2635250" y="4305300"/>
          <p14:tracePt t="34755" x="2762250" y="4318000"/>
          <p14:tracePt t="34772" x="2921000" y="4330700"/>
          <p14:tracePt t="34789" x="3187700" y="4330700"/>
          <p14:tracePt t="34805" x="3562350" y="4337050"/>
          <p14:tracePt t="34822" x="3657600" y="4337050"/>
          <p14:tracePt t="34863" x="3625850" y="4318000"/>
          <p14:tracePt t="34872" x="3568700" y="4292600"/>
          <p14:tracePt t="34889" x="3409950" y="4260850"/>
          <p14:tracePt t="34893" x="3314700" y="4254500"/>
          <p14:tracePt t="34905" x="3232150" y="4248150"/>
          <p14:tracePt t="34922" x="3035300" y="4241800"/>
          <p14:tracePt t="34939" x="2768600" y="4222750"/>
          <p14:tracePt t="34955" x="2698750" y="4203700"/>
          <p14:tracePt t="34972" x="2660650" y="4159250"/>
          <p14:tracePt t="34989" x="2635250" y="4070350"/>
          <p14:tracePt t="35005" x="2641600" y="4032250"/>
          <p14:tracePt t="35022" x="2673350" y="3975100"/>
          <p14:tracePt t="35039" x="2717800" y="3911600"/>
          <p14:tracePt t="35055" x="2794000" y="3829050"/>
          <p14:tracePt t="35073" x="2832100" y="3778250"/>
          <p14:tracePt t="35089" x="2844800" y="3727450"/>
          <p14:tracePt t="35105" x="2844800" y="3670300"/>
          <p14:tracePt t="35122" x="2832100" y="3638550"/>
          <p14:tracePt t="35139" x="2806700" y="3594100"/>
          <p14:tracePt t="35155" x="2787650" y="3562350"/>
          <p14:tracePt t="35172" x="2736850" y="3473450"/>
          <p14:tracePt t="35189" x="2660650" y="3365500"/>
          <p14:tracePt t="35205" x="2540000" y="3219450"/>
          <p14:tracePt t="35222" x="2514600" y="3206750"/>
          <p14:tracePt t="35239" x="2508250" y="3200400"/>
          <p14:tracePt t="35255" x="2508250" y="3194050"/>
          <p14:tracePt t="35272" x="2501900" y="3194050"/>
          <p14:tracePt t="35289" x="2501900" y="3187700"/>
          <p14:tracePt t="35305" x="2501900" y="3181350"/>
          <p14:tracePt t="35322" x="2508250" y="3175000"/>
          <p14:tracePt t="35339" x="2527300" y="3162300"/>
          <p14:tracePt t="35355" x="2559050" y="3136900"/>
          <p14:tracePt t="35372" x="2578100" y="3117850"/>
          <p14:tracePt t="35388" x="2578100" y="3105150"/>
          <p14:tracePt t="35405" x="2584450" y="3105150"/>
          <p14:tracePt t="35422" x="2597150" y="3105150"/>
          <p14:tracePt t="35424" x="2622550" y="3105150"/>
          <p14:tracePt t="35438" x="2654300" y="3105150"/>
          <p14:tracePt t="35455" x="2851150" y="3111500"/>
          <p14:tracePt t="35472" x="2946400" y="3111500"/>
          <p14:tracePt t="35488" x="3003550" y="3111500"/>
          <p14:tracePt t="35505" x="3022600" y="3111500"/>
          <p14:tracePt t="35522" x="3041650" y="3117850"/>
          <p14:tracePt t="35538" x="3073400" y="3130550"/>
          <p14:tracePt t="35555" x="3175000" y="3168650"/>
          <p14:tracePt t="35572" x="3263900" y="3175000"/>
          <p14:tracePt t="35588" x="3346450" y="3175000"/>
          <p14:tracePt t="35605" x="3416300" y="3175000"/>
          <p14:tracePt t="35622" x="3479800" y="3168650"/>
          <p14:tracePt t="35638" x="3536950" y="3155950"/>
          <p14:tracePt t="35655" x="3606800" y="3155950"/>
          <p14:tracePt t="35672" x="3651250" y="3149600"/>
          <p14:tracePt t="35689" x="3670300" y="3149600"/>
          <p14:tracePt t="35690" x="3676650" y="3149600"/>
          <p14:tracePt t="35722" x="3683000" y="3143250"/>
          <p14:tracePt t="35739" x="3689350" y="3143250"/>
          <p14:tracePt t="35755" x="3702050" y="3136900"/>
          <p14:tracePt t="35772" x="3733800" y="3130550"/>
          <p14:tracePt t="35788" x="3765550" y="3124200"/>
          <p14:tracePt t="35805" x="3803650" y="3098800"/>
          <p14:tracePt t="35822" x="3816350" y="3086100"/>
          <p14:tracePt t="35839" x="3829050" y="3079750"/>
          <p14:tracePt t="35855" x="3829050" y="3073400"/>
          <p14:tracePt t="35872" x="3835400" y="3073400"/>
          <p14:tracePt t="35888" x="3835400" y="3067050"/>
          <p14:tracePt t="35905" x="3841750" y="3054350"/>
          <p14:tracePt t="35922" x="3841750" y="3041650"/>
          <p14:tracePt t="35939" x="3841750" y="3009900"/>
          <p14:tracePt t="35939" x="3841750" y="2997200"/>
          <p14:tracePt t="35955" x="3841750" y="2978150"/>
          <p14:tracePt t="35972" x="3835400" y="2952750"/>
          <p14:tracePt t="35988" x="3829050" y="2940050"/>
          <p14:tracePt t="36005" x="3822700" y="2908300"/>
          <p14:tracePt t="36022" x="3797300" y="2851150"/>
          <p14:tracePt t="36038" x="3771900" y="2813050"/>
          <p14:tracePt t="36055" x="3759200" y="2800350"/>
          <p14:tracePt t="36072" x="3752850" y="2800350"/>
          <p14:tracePt t="36105" x="3746500" y="2800350"/>
          <p14:tracePt t="36122" x="3727450" y="2813050"/>
          <p14:tracePt t="36138" x="3683000" y="2819400"/>
          <p14:tracePt t="36155" x="3581400" y="2838450"/>
          <p14:tracePt t="36172" x="3441700" y="2844800"/>
          <p14:tracePt t="36176" x="3359150" y="2844800"/>
          <p14:tracePt t="36189" x="3257550" y="2844800"/>
          <p14:tracePt t="36205" x="3048000" y="2851150"/>
          <p14:tracePt t="36222" x="2940050" y="2857500"/>
          <p14:tracePt t="36238" x="2876550" y="2857500"/>
          <p14:tracePt t="36255" x="2813050" y="2857500"/>
          <p14:tracePt t="36272" x="2736850" y="2857500"/>
          <p14:tracePt t="36289" x="2616200" y="2851150"/>
          <p14:tracePt t="36305" x="2444750" y="2851150"/>
          <p14:tracePt t="36322" x="2241550" y="2863850"/>
          <p14:tracePt t="36338" x="2159000" y="2870200"/>
          <p14:tracePt t="36355" x="2089150" y="2870200"/>
          <p14:tracePt t="36372" x="2032000" y="2870200"/>
          <p14:tracePt t="36388" x="1974850" y="2870200"/>
          <p14:tracePt t="36405" x="1898650" y="2870200"/>
          <p14:tracePt t="36422" x="1771650" y="2876550"/>
          <p14:tracePt t="36438" x="1619250" y="2876550"/>
          <p14:tracePt t="36455" x="1339850" y="2876550"/>
          <p14:tracePt t="36472" x="1187450" y="2876550"/>
          <p14:tracePt t="36488" x="1092200" y="2876550"/>
          <p14:tracePt t="36505" x="1035050" y="2876550"/>
          <p14:tracePt t="36522" x="996950" y="2876550"/>
          <p14:tracePt t="36538" x="971550" y="2882900"/>
          <p14:tracePt t="36555" x="965200" y="2889250"/>
          <p14:tracePt t="41408" x="1085850" y="2978150"/>
          <p14:tracePt t="41416" x="1212850" y="3022600"/>
          <p14:tracePt t="41423" x="1320800" y="3060700"/>
          <p14:tracePt t="41438" x="1530350" y="3130550"/>
          <p14:tracePt t="41454" x="1739900" y="3175000"/>
          <p14:tracePt t="41471" x="1993900" y="3238500"/>
          <p14:tracePt t="41488" x="2241550" y="3314700"/>
          <p14:tracePt t="41504" x="2425700" y="3384550"/>
          <p14:tracePt t="41521" x="2552700" y="3448050"/>
          <p14:tracePt t="41538" x="2730500" y="3556000"/>
          <p14:tracePt t="41554" x="2800350" y="3594100"/>
          <p14:tracePt t="41571" x="2921000" y="3670300"/>
          <p14:tracePt t="41588" x="3009900" y="3727450"/>
          <p14:tracePt t="41604" x="3028950" y="3727450"/>
          <p14:tracePt t="41621" x="3054350" y="3740150"/>
          <p14:tracePt t="41638" x="3073400" y="3740150"/>
          <p14:tracePt t="41655" x="3098800" y="3746500"/>
          <p14:tracePt t="41671" x="3187700" y="3746500"/>
          <p14:tracePt t="41688" x="3263900" y="3746500"/>
          <p14:tracePt t="41704" x="3397250" y="3752850"/>
          <p14:tracePt t="41721" x="3663950" y="3790950"/>
          <p14:tracePt t="41738" x="4076700" y="3841750"/>
          <p14:tracePt t="41755" x="4508500" y="3898900"/>
          <p14:tracePt t="41771" x="4864100" y="3905250"/>
          <p14:tracePt t="41788" x="4991100" y="3905250"/>
          <p14:tracePt t="41804" x="5111750" y="3905250"/>
          <p14:tracePt t="41823" x="5238750" y="3905250"/>
          <p14:tracePt t="41839" x="5314950" y="3898900"/>
          <p14:tracePt t="41855" x="5327650" y="3898900"/>
          <p14:tracePt t="45391" x="5327650" y="3892550"/>
          <p14:tracePt t="45409" x="5321300" y="3892550"/>
          <p14:tracePt t="45416" x="5314950" y="3886200"/>
          <p14:tracePt t="45424" x="5308600" y="3879850"/>
          <p14:tracePt t="45437" x="5302250" y="3873500"/>
          <p14:tracePt t="45454" x="5276850" y="3867150"/>
          <p14:tracePt t="45471" x="5257800" y="3867150"/>
          <p14:tracePt t="45488" x="5251450" y="3867150"/>
          <p14:tracePt t="45504" x="5245100" y="3867150"/>
          <p14:tracePt t="45521" x="5232400" y="3873500"/>
          <p14:tracePt t="45537" x="5200650" y="3930650"/>
          <p14:tracePt t="45554" x="5168900" y="3975100"/>
          <p14:tracePt t="45571" x="5149850" y="4013200"/>
          <p14:tracePt t="45587" x="5149850" y="4025900"/>
          <p14:tracePt t="46072" x="5187950" y="3987800"/>
          <p14:tracePt t="46079" x="5264150" y="3943350"/>
          <p14:tracePt t="46088" x="5321300" y="3911600"/>
          <p14:tracePt t="46104" x="5397500" y="3879850"/>
          <p14:tracePt t="46121" x="5454650" y="3860800"/>
          <p14:tracePt t="46138" x="5524500" y="3841750"/>
          <p14:tracePt t="46155" x="5562600" y="3841750"/>
          <p14:tracePt t="46156" x="5568950" y="3841750"/>
          <p14:tracePt t="46173" x="5588000" y="3841750"/>
          <p14:tracePt t="46188" x="5619750" y="3848100"/>
          <p14:tracePt t="46204" x="5670550" y="3860800"/>
          <p14:tracePt t="46221" x="5778500" y="3879850"/>
          <p14:tracePt t="46237" x="5880100" y="3905250"/>
          <p14:tracePt t="46254" x="5956300" y="3924300"/>
          <p14:tracePt t="46271" x="5975350" y="3937000"/>
          <p14:tracePt t="46287" x="6000750" y="3943350"/>
          <p14:tracePt t="46304" x="6000750" y="3949700"/>
          <p14:tracePt t="46321" x="6007100" y="3949700"/>
          <p14:tracePt t="46337" x="6007100" y="3962400"/>
          <p14:tracePt t="46371" x="6007100" y="3968750"/>
          <p14:tracePt t="53458" x="6007100" y="3962400"/>
          <p14:tracePt t="53495" x="6013450" y="3956050"/>
          <p14:tracePt t="53504" x="6019800" y="3937000"/>
          <p14:tracePt t="53514" x="6026150" y="3917950"/>
          <p14:tracePt t="53523" x="6032500" y="3886200"/>
          <p14:tracePt t="53537" x="6051550" y="3778250"/>
          <p14:tracePt t="53554" x="6070600" y="3683000"/>
          <p14:tracePt t="53570" x="6083300" y="3619500"/>
          <p14:tracePt t="53587" x="6089650" y="3581400"/>
          <p14:tracePt t="53591" x="6089650" y="3556000"/>
          <p14:tracePt t="53604" x="6089650" y="3524250"/>
          <p14:tracePt t="53620" x="6089650" y="3492500"/>
          <p14:tracePt t="53637" x="6096000" y="3454400"/>
          <p14:tracePt t="53654" x="6096000" y="3409950"/>
          <p14:tracePt t="53670" x="6096000" y="3397250"/>
          <p14:tracePt t="53704" x="6102350" y="3390900"/>
          <p14:tracePt t="53720" x="6115050" y="3384550"/>
          <p14:tracePt t="53737" x="6127750" y="3378200"/>
          <p14:tracePt t="53754" x="6153150" y="3359150"/>
          <p14:tracePt t="53770" x="6184900" y="3321050"/>
          <p14:tracePt t="53787" x="6216650" y="3270250"/>
          <p14:tracePt t="53790" x="6229350" y="3244850"/>
          <p14:tracePt t="53804" x="6235700" y="3219450"/>
          <p14:tracePt t="53821" x="6242050" y="3149600"/>
          <p14:tracePt t="53837" x="6229350" y="3060700"/>
          <p14:tracePt t="53854" x="6153150" y="2933700"/>
          <p14:tracePt t="53870" x="6127750" y="2882900"/>
          <p14:tracePt t="53887" x="6115050" y="2851150"/>
          <p14:tracePt t="53904" x="6102350" y="2844800"/>
          <p14:tracePt t="53946" x="6096000" y="2844800"/>
          <p14:tracePt t="53971" x="6089650" y="2844800"/>
          <p14:tracePt t="53979" x="6083300" y="2844800"/>
          <p14:tracePt t="53988" x="6076950" y="2851150"/>
          <p14:tracePt t="54004" x="6057900" y="2870200"/>
          <p14:tracePt t="54020" x="6038850" y="2901950"/>
          <p14:tracePt t="54037" x="6032500" y="2927350"/>
          <p14:tracePt t="54054" x="6026150" y="2946400"/>
          <p14:tracePt t="54071" x="6038850" y="2984500"/>
          <p14:tracePt t="54087" x="6089650" y="3035300"/>
          <p14:tracePt t="54104" x="6223000" y="3098800"/>
          <p14:tracePt t="54120" x="6299200" y="3111500"/>
          <p14:tracePt t="54137" x="6343650" y="3111500"/>
          <p14:tracePt t="54154" x="6362700" y="3105150"/>
          <p14:tracePt t="54170" x="6369050" y="3098800"/>
          <p14:tracePt t="54187" x="6369050" y="3092450"/>
          <p14:tracePt t="54191" x="6375400" y="3079750"/>
          <p14:tracePt t="54203" x="6388100" y="3060700"/>
          <p14:tracePt t="54220" x="6388100" y="3016250"/>
          <p14:tracePt t="54237" x="6381750" y="2959100"/>
          <p14:tracePt t="54254" x="6375400" y="2921000"/>
          <p14:tracePt t="54270" x="6356350" y="2889250"/>
          <p14:tracePt t="54287" x="6350000" y="2889250"/>
          <p14:tracePt t="54304" x="6343650" y="2882900"/>
          <p14:tracePt t="54320" x="6305550" y="2876550"/>
          <p14:tracePt t="54337" x="6235700" y="2876550"/>
          <p14:tracePt t="54354" x="6108700" y="2889250"/>
          <p14:tracePt t="54370" x="6064250" y="2908300"/>
          <p14:tracePt t="54387" x="6045200" y="2921000"/>
          <p14:tracePt t="54403" x="6026150" y="2946400"/>
          <p14:tracePt t="54420" x="6026150" y="2971800"/>
          <p14:tracePt t="54437" x="6026150" y="2990850"/>
          <p14:tracePt t="54453" x="6026150" y="3003550"/>
          <p14:tracePt t="54470" x="6032500" y="3003550"/>
          <p14:tracePt t="55363" x="6019800" y="3028950"/>
          <p14:tracePt t="55375" x="5969000" y="3067050"/>
          <p14:tracePt t="55387" x="5880100" y="3175000"/>
          <p14:tracePt t="55404" x="5784850" y="3270250"/>
          <p14:tracePt t="55409" x="5734050" y="3333750"/>
          <p14:tracePt t="55420" x="5708650" y="3378200"/>
          <p14:tracePt t="55437" x="5657850" y="3479800"/>
          <p14:tracePt t="55453" x="5613400" y="3613150"/>
          <p14:tracePt t="55470" x="5575300" y="3727450"/>
          <p14:tracePt t="55487" x="5556250" y="3803650"/>
          <p14:tracePt t="55504" x="5530850" y="3956050"/>
          <p14:tracePt t="55520" x="5492750" y="4121150"/>
          <p14:tracePt t="55537" x="5467350" y="4235450"/>
          <p14:tracePt t="55553" x="5448300" y="4311650"/>
          <p14:tracePt t="55570" x="5422900" y="4387850"/>
          <p14:tracePt t="55587" x="5397500" y="4489450"/>
          <p14:tracePt t="55604" x="5327650" y="4667250"/>
          <p14:tracePt t="55620" x="5289550" y="4800600"/>
          <p14:tracePt t="55637" x="5245100" y="4914900"/>
          <p14:tracePt t="55653" x="5226050" y="4978400"/>
          <p14:tracePt t="55670" x="5213350" y="5010150"/>
          <p14:tracePt t="55687" x="5207000" y="5022850"/>
          <p14:tracePt t="55703" x="5194300" y="5054600"/>
          <p14:tracePt t="55720" x="5187950" y="5073650"/>
          <p14:tracePt t="55737" x="5187950" y="5086350"/>
          <p14:tracePt t="55813" x="5187950" y="5092700"/>
          <p14:tracePt t="55839" x="5187950" y="5099050"/>
          <p14:tracePt t="55852" x="5187950" y="5105400"/>
          <p14:tracePt t="56043" x="5187950" y="5099050"/>
          <p14:tracePt t="56052" x="5187950" y="5092700"/>
          <p14:tracePt t="56066" x="5175250" y="5080000"/>
          <p14:tracePt t="56073" x="5175250" y="5073650"/>
          <p14:tracePt t="56087" x="5168900" y="5067300"/>
          <p14:tracePt t="56103" x="5149850" y="5054600"/>
          <p14:tracePt t="56120" x="5130800" y="5048250"/>
          <p14:tracePt t="56137" x="5111750" y="5041900"/>
          <p14:tracePt t="56154" x="5092700" y="5035550"/>
          <p14:tracePt t="56170" x="5080000" y="5035550"/>
          <p14:tracePt t="56187" x="5067300" y="5035550"/>
          <p14:tracePt t="56203" x="5054600" y="5029200"/>
          <p14:tracePt t="56220" x="5048250" y="5029200"/>
          <p14:tracePt t="56237" x="5029200" y="5029200"/>
          <p14:tracePt t="56253" x="5010150" y="5029200"/>
          <p14:tracePt t="56270" x="4991100" y="5029200"/>
          <p14:tracePt t="56287" x="4965700" y="5029200"/>
          <p14:tracePt t="56303" x="4953000" y="5029200"/>
          <p14:tracePt t="56305" x="4940300" y="5029200"/>
          <p14:tracePt t="56320" x="4927600" y="5029200"/>
          <p14:tracePt t="56337" x="4914900" y="5029200"/>
          <p14:tracePt t="56353" x="4895850" y="5041900"/>
          <p14:tracePt t="56370" x="4883150" y="5048250"/>
          <p14:tracePt t="56387" x="4883150" y="5054600"/>
          <p14:tracePt t="56403" x="4864100" y="5073650"/>
          <p14:tracePt t="56420" x="4857750" y="5092700"/>
          <p14:tracePt t="56425" x="4851400" y="5111750"/>
          <p14:tracePt t="56437" x="4851400" y="5124450"/>
          <p14:tracePt t="56453" x="4845050" y="5156200"/>
          <p14:tracePt t="56470" x="4845050" y="5168900"/>
          <p14:tracePt t="56487" x="4845050" y="5187950"/>
          <p14:tracePt t="56503" x="4845050" y="5200650"/>
          <p14:tracePt t="56520" x="4857750" y="5213350"/>
          <p14:tracePt t="56537" x="4876800" y="5232400"/>
          <p14:tracePt t="56553" x="4908550" y="5251450"/>
          <p14:tracePt t="56570" x="4933950" y="5264150"/>
          <p14:tracePt t="56587" x="4972050" y="5270500"/>
          <p14:tracePt t="56603" x="5029200" y="5270500"/>
          <p14:tracePt t="56620" x="5067300" y="5276850"/>
          <p14:tracePt t="56637" x="5099050" y="5276850"/>
          <p14:tracePt t="56653" x="5124450" y="5257800"/>
          <p14:tracePt t="56670" x="5143500" y="5251450"/>
          <p14:tracePt t="56687" x="5156200" y="5245100"/>
          <p14:tracePt t="56703" x="5175250" y="5219700"/>
          <p14:tracePt t="56720" x="5187950" y="5187950"/>
          <p14:tracePt t="56737" x="5194300" y="5156200"/>
          <p14:tracePt t="56753" x="5200650" y="5137150"/>
          <p14:tracePt t="56770" x="5207000" y="5105400"/>
          <p14:tracePt t="56787" x="5207000" y="5080000"/>
          <p14:tracePt t="56803" x="5207000" y="5054600"/>
          <p14:tracePt t="56820" x="5207000" y="5035550"/>
          <p14:tracePt t="56837" x="5200650" y="5016500"/>
          <p14:tracePt t="56839" x="5194300" y="5003800"/>
          <p14:tracePt t="56853" x="5187950" y="4991100"/>
          <p14:tracePt t="56870" x="5181600" y="4978400"/>
          <p14:tracePt t="56887" x="5168900" y="4972050"/>
          <p14:tracePt t="56903" x="5162550" y="4972050"/>
          <p14:tracePt t="56920" x="5156200" y="4959350"/>
          <p14:tracePt t="56937" x="5143500" y="4959350"/>
          <p14:tracePt t="56953" x="5111750" y="4946650"/>
          <p14:tracePt t="56970" x="5080000" y="4940300"/>
          <p14:tracePt t="56986" x="5067300" y="4933950"/>
          <p14:tracePt t="57003" x="5048250" y="4933950"/>
          <p14:tracePt t="57020" x="5029200" y="4933950"/>
          <p14:tracePt t="57036" x="5010150" y="4933950"/>
          <p14:tracePt t="57053" x="4978400" y="4933950"/>
          <p14:tracePt t="57070" x="4953000" y="4940300"/>
          <p14:tracePt t="57087" x="4921250" y="4953000"/>
          <p14:tracePt t="57103" x="4876800" y="4972050"/>
          <p14:tracePt t="57120" x="4864100" y="4984750"/>
          <p14:tracePt t="57136" x="4845050" y="4997450"/>
          <p14:tracePt t="57153" x="4826000" y="5010150"/>
          <p14:tracePt t="57170" x="4813300" y="5022850"/>
          <p14:tracePt t="57186" x="4800600" y="5041900"/>
          <p14:tracePt t="57203" x="4794250" y="5054600"/>
          <p14:tracePt t="57220" x="4794250" y="5073650"/>
          <p14:tracePt t="57237" x="4794250" y="5092700"/>
          <p14:tracePt t="57253" x="4794250" y="5118100"/>
          <p14:tracePt t="57270" x="4794250" y="5143500"/>
          <p14:tracePt t="57286" x="4806950" y="5168900"/>
          <p14:tracePt t="57303" x="4826000" y="5200650"/>
          <p14:tracePt t="57320" x="4851400" y="5232400"/>
          <p14:tracePt t="57337" x="4876800" y="5251450"/>
          <p14:tracePt t="57337" x="4889500" y="5264150"/>
          <p14:tracePt t="57353" x="4927600" y="5276850"/>
          <p14:tracePt t="57370" x="4972050" y="5276850"/>
          <p14:tracePt t="57386" x="5041900" y="5276850"/>
          <p14:tracePt t="57403" x="5105400" y="5264150"/>
          <p14:tracePt t="57420" x="5149850" y="5257800"/>
          <p14:tracePt t="57437" x="5162550" y="5251450"/>
          <p14:tracePt t="57439" x="5168900" y="5251450"/>
          <p14:tracePt t="57453" x="5175250" y="5245100"/>
          <p14:tracePt t="57470" x="5181600" y="5245100"/>
          <p14:tracePt t="57486" x="5181600" y="5238750"/>
          <p14:tracePt t="57503" x="5187950" y="5238750"/>
          <p14:tracePt t="57520" x="5200650" y="5232400"/>
          <p14:tracePt t="57536" x="5207000" y="5226050"/>
          <p14:tracePt t="57553" x="5213350" y="5219700"/>
          <p14:tracePt t="60167" x="5207000" y="5219700"/>
          <p14:tracePt t="60175" x="5181600" y="5226050"/>
          <p14:tracePt t="60186" x="5130800" y="5226050"/>
          <p14:tracePt t="60203" x="5016500" y="5226050"/>
          <p14:tracePt t="60204" x="4953000" y="5238750"/>
          <p14:tracePt t="60220" x="4857750" y="5238750"/>
          <p14:tracePt t="60236" x="4756150" y="5245100"/>
          <p14:tracePt t="60253" x="4705350" y="5245100"/>
          <p14:tracePt t="60269" x="4699000" y="5251450"/>
          <p14:tracePt t="60324" x="4692650" y="5251450"/>
          <p14:tracePt t="60329" x="4692650" y="5238750"/>
          <p14:tracePt t="60338" x="4679950" y="5213350"/>
          <p14:tracePt t="60353" x="4667250" y="5200650"/>
          <p14:tracePt t="60369" x="4660900" y="5194300"/>
          <p14:tracePt t="60386" x="4654550" y="5194300"/>
          <p14:tracePt t="60419" x="4654550" y="5187950"/>
          <p14:tracePt t="60436" x="4654550" y="5181600"/>
          <p14:tracePt t="60453" x="4648200" y="5175250"/>
          <p14:tracePt t="60453" x="4648200" y="5168900"/>
          <p14:tracePt t="60469" x="4635500" y="5156200"/>
          <p14:tracePt t="60486" x="4622800" y="5149850"/>
          <p14:tracePt t="60503" x="4616450" y="5143500"/>
          <p14:tracePt t="60519" x="4603750" y="5130800"/>
          <p14:tracePt t="60536" x="4591050" y="5124450"/>
          <p14:tracePt t="60553" x="4565650" y="5105400"/>
          <p14:tracePt t="60569" x="4527550" y="5099050"/>
          <p14:tracePt t="60586" x="4489450" y="5086350"/>
          <p14:tracePt t="60603" x="4394200" y="5067300"/>
          <p14:tracePt t="60619" x="4324350" y="5054600"/>
          <p14:tracePt t="60636" x="4254500" y="5048250"/>
          <p14:tracePt t="60653" x="4165600" y="5035550"/>
          <p14:tracePt t="60669" x="4089400" y="5022850"/>
          <p14:tracePt t="60686" x="3994150" y="5010150"/>
          <p14:tracePt t="60688" x="3949700" y="4997450"/>
          <p14:tracePt t="60703" x="3898900" y="4991100"/>
          <p14:tracePt t="60720" x="3759200" y="4972050"/>
          <p14:tracePt t="60736" x="3663950" y="4965700"/>
          <p14:tracePt t="60753" x="3549650" y="4959350"/>
          <p14:tracePt t="60769" x="3454400" y="4953000"/>
          <p14:tracePt t="60786" x="3346450" y="4953000"/>
          <p14:tracePt t="60803" x="3238500" y="4946650"/>
          <p14:tracePt t="60819" x="3149600" y="4946650"/>
          <p14:tracePt t="60836" x="3073400" y="4946650"/>
          <p14:tracePt t="60853" x="2984500" y="4946650"/>
          <p14:tracePt t="60869" x="2940050" y="4953000"/>
          <p14:tracePt t="60886" x="2901950" y="4959350"/>
          <p14:tracePt t="60903" x="2882900" y="4972050"/>
          <p14:tracePt t="60919" x="2863850" y="4984750"/>
          <p14:tracePt t="60936" x="2844800" y="4997450"/>
          <p14:tracePt t="60953" x="2825750" y="5016500"/>
          <p14:tracePt t="60969" x="2813050" y="5035550"/>
          <p14:tracePt t="60986" x="2813050" y="5048250"/>
          <p14:tracePt t="61003" x="2813050" y="5073650"/>
          <p14:tracePt t="61020" x="2813050" y="5124450"/>
          <p14:tracePt t="61036" x="2806700" y="5168900"/>
          <p14:tracePt t="61053" x="2806700" y="5232400"/>
          <p14:tracePt t="61069" x="2819400" y="5276850"/>
          <p14:tracePt t="61086" x="2832100" y="5308600"/>
          <p14:tracePt t="61103" x="2857500" y="5327650"/>
          <p14:tracePt t="61119" x="2895600" y="5346700"/>
          <p14:tracePt t="61136" x="2978150" y="5359400"/>
          <p14:tracePt t="61153" x="3028950" y="5359400"/>
          <p14:tracePt t="61169" x="3086100" y="5359400"/>
          <p14:tracePt t="61186" x="3136900" y="5359400"/>
          <p14:tracePt t="61187" x="3168650" y="5359400"/>
          <p14:tracePt t="61203" x="3219450" y="5359400"/>
          <p14:tracePt t="61219" x="3454400" y="5372100"/>
          <p14:tracePt t="61236" x="3644900" y="5372100"/>
          <p14:tracePt t="61253" x="3790950" y="5378450"/>
          <p14:tracePt t="61269" x="3886200" y="5378450"/>
          <p14:tracePt t="61286" x="3943350" y="5365750"/>
          <p14:tracePt t="61303" x="3994150" y="5353050"/>
          <p14:tracePt t="61319" x="4038600" y="5353050"/>
          <p14:tracePt t="61336" x="4114800" y="5340350"/>
          <p14:tracePt t="61354" x="4362450" y="5308600"/>
          <p14:tracePt t="61371" x="4476750" y="5289550"/>
          <p14:tracePt t="61378" x="4527550" y="5276850"/>
          <p14:tracePt t="61389" x="4578350" y="5270500"/>
          <p14:tracePt t="61403" x="4699000" y="5251450"/>
          <p14:tracePt t="61419" x="4851400" y="5251450"/>
          <p14:tracePt t="61436" x="5003800" y="5245100"/>
          <p14:tracePt t="61453" x="5099050" y="5245100"/>
          <p14:tracePt t="61469" x="5130800" y="5232400"/>
          <p14:tracePt t="61486" x="5130800" y="5226050"/>
          <p14:tracePt t="61543" x="5137150" y="5226050"/>
          <p14:tracePt t="61548" x="5143500" y="5226050"/>
          <p14:tracePt t="61559" x="5149850" y="5226050"/>
          <p14:tracePt t="61571" x="5156200" y="5226050"/>
          <p14:tracePt t="61604" x="5181600" y="5200650"/>
          <p14:tracePt t="61620" x="5194300" y="5181600"/>
          <p14:tracePt t="61637" x="5219700" y="5162550"/>
          <p14:tracePt t="61654" x="5270500" y="5130800"/>
          <p14:tracePt t="61659" x="5289550" y="5124450"/>
          <p14:tracePt t="61670" x="5302250" y="5105400"/>
          <p14:tracePt t="61688" x="5314950" y="5086350"/>
          <p14:tracePt t="61704" x="5314950" y="5060950"/>
          <p14:tracePt t="61707" x="5314950" y="5054600"/>
          <p14:tracePt t="61719" x="5314950" y="5041900"/>
          <p14:tracePt t="61738" x="5308600" y="5041900"/>
          <p14:tracePt t="61771" x="5302250" y="5041900"/>
          <p14:tracePt t="61787" x="5295900" y="5041900"/>
          <p14:tracePt t="61803" x="5283200" y="5041900"/>
          <p14:tracePt t="61821" x="5270500" y="5060950"/>
          <p14:tracePt t="61839" x="5238750" y="5073650"/>
          <p14:tracePt t="61853" x="5226050" y="5080000"/>
          <p14:tracePt t="61871" x="5213350" y="5086350"/>
          <p14:tracePt t="61888" x="5194300" y="5086350"/>
          <p14:tracePt t="61904" x="5175250" y="5086350"/>
          <p14:tracePt t="61912" x="5162550" y="5073650"/>
          <p14:tracePt t="61920" x="5137150" y="5067300"/>
          <p14:tracePt t="61937" x="5111750" y="5048250"/>
          <p14:tracePt t="61953" x="5105400" y="5035550"/>
          <p14:tracePt t="61971" x="5092700" y="5029200"/>
          <p14:tracePt t="62058" x="5086350" y="5029200"/>
          <p14:tracePt t="62090" x="5092700" y="5029200"/>
          <p14:tracePt t="62145" x="5105400" y="5029200"/>
          <p14:tracePt t="62151" x="5118100" y="5035550"/>
          <p14:tracePt t="62169" x="5156200" y="5048250"/>
          <p14:tracePt t="62186" x="5181600" y="5067300"/>
          <p14:tracePt t="62204" x="5200650" y="5080000"/>
          <p14:tracePt t="62219" x="5219700" y="5092700"/>
          <p14:tracePt t="62236" x="5238750" y="5105400"/>
          <p14:tracePt t="62254" x="5257800" y="5105400"/>
          <p14:tracePt t="62271" x="5264150" y="5105400"/>
          <p14:tracePt t="62287" x="5270500" y="5105400"/>
          <p14:tracePt t="62320" x="5276850" y="5105400"/>
          <p14:tracePt t="62342" x="5283200" y="5105400"/>
          <p14:tracePt t="62721" x="5276850" y="5105400"/>
          <p14:tracePt t="62729" x="5207000" y="5130800"/>
          <p14:tracePt t="62738" x="5137150" y="5162550"/>
          <p14:tracePt t="62753" x="4902200" y="5168900"/>
          <p14:tracePt t="62770" x="4540250" y="5168900"/>
          <p14:tracePt t="62787" x="4235450" y="5143500"/>
          <p14:tracePt t="62804" x="4038600" y="5137150"/>
          <p14:tracePt t="62820" x="3873500" y="5130800"/>
          <p14:tracePt t="62837" x="3771900" y="5124450"/>
          <p14:tracePt t="62854" x="3663950" y="5124450"/>
          <p14:tracePt t="62870" x="3575050" y="5118100"/>
          <p14:tracePt t="62887" x="3505200" y="5118100"/>
          <p14:tracePt t="62905" x="3454400" y="5118100"/>
          <p14:tracePt t="62922" x="3416300" y="5118100"/>
          <p14:tracePt t="62927" x="3403600" y="5118100"/>
          <p14:tracePt t="62936" x="3384550" y="5118100"/>
          <p14:tracePt t="62955" x="3378200" y="5118100"/>
          <p14:tracePt t="62972" x="3359150" y="5118100"/>
          <p14:tracePt t="63004" x="3352800" y="5111750"/>
          <p14:tracePt t="63638" x="3321050" y="5105400"/>
          <p14:tracePt t="63647" x="3257550" y="5092700"/>
          <p14:tracePt t="63658" x="3168650" y="5080000"/>
          <p14:tracePt t="63669" x="3136900" y="5073650"/>
          <p14:tracePt t="63687" x="3067050" y="5054600"/>
          <p14:tracePt t="63766" x="3060700" y="5048250"/>
          <p14:tracePt t="63776" x="3048000" y="5048250"/>
          <p14:tracePt t="63782" x="3022600" y="5048250"/>
          <p14:tracePt t="63792" x="3003550" y="5048250"/>
          <p14:tracePt t="63803" x="2978150" y="5048250"/>
          <p14:tracePt t="63819" x="2946400" y="5054600"/>
          <p14:tracePt t="63836" x="2921000" y="5060950"/>
          <p14:tracePt t="63897" x="2914650" y="5067300"/>
          <p14:tracePt t="63905" x="2914650" y="5073650"/>
          <p14:tracePt t="63921" x="2889250" y="5099050"/>
          <p14:tracePt t="63927" x="2882900" y="5105400"/>
          <p14:tracePt t="63938" x="2863850" y="5118100"/>
          <p14:tracePt t="63953" x="2851150" y="5130800"/>
          <p14:tracePt t="63969" x="2825750" y="5137150"/>
          <p14:tracePt t="63986" x="2813050" y="5143500"/>
          <p14:tracePt t="64003" x="2800350" y="5149850"/>
          <p14:tracePt t="64019" x="2768600" y="5162550"/>
          <p14:tracePt t="64036" x="2755900" y="5162550"/>
          <p14:tracePt t="64053" x="2749550" y="5162550"/>
          <p14:tracePt t="64069" x="2749550" y="5168900"/>
          <p14:tracePt t="64086" x="2749550" y="5187950"/>
          <p14:tracePt t="64103" x="2768600" y="5207000"/>
          <p14:tracePt t="64119" x="2781300" y="5219700"/>
          <p14:tracePt t="64136" x="2806700" y="5232400"/>
          <p14:tracePt t="64153" x="2825750" y="5232400"/>
          <p14:tracePt t="64169" x="2844800" y="5232400"/>
          <p14:tracePt t="64186" x="2876550" y="5232400"/>
          <p14:tracePt t="64203" x="2901950" y="5232400"/>
          <p14:tracePt t="64204" x="2914650" y="5219700"/>
          <p14:tracePt t="64219" x="2927350" y="5213350"/>
          <p14:tracePt t="64236" x="2927350" y="5207000"/>
          <p14:tracePt t="64253" x="2933700" y="5194300"/>
          <p14:tracePt t="64269" x="2933700" y="5181600"/>
          <p14:tracePt t="64286" x="2914650" y="5162550"/>
          <p14:tracePt t="64303" x="2889250" y="5156200"/>
          <p14:tracePt t="64319" x="2857500" y="5149850"/>
          <p14:tracePt t="64336" x="2813050" y="5137150"/>
          <p14:tracePt t="64353" x="2730500" y="5124450"/>
          <p14:tracePt t="64369" x="2692400" y="5124450"/>
          <p14:tracePt t="64386" x="2679700" y="5124450"/>
          <p14:tracePt t="64402" x="2673350" y="5124450"/>
          <p14:tracePt t="64495" x="2667000" y="5124450"/>
          <p14:tracePt t="64513" x="2654300" y="5118100"/>
          <p14:tracePt t="64519" x="2641600" y="5111750"/>
          <p14:tracePt t="64530" x="2622550" y="5099050"/>
          <p14:tracePt t="64541" x="2571750" y="5086350"/>
          <p14:tracePt t="64553" x="2552700" y="5073650"/>
          <p14:tracePt t="64569" x="2470150" y="5048250"/>
          <p14:tracePt t="64586" x="2349500" y="5022850"/>
          <p14:tracePt t="64603" x="2228850" y="5010150"/>
          <p14:tracePt t="64620" x="2184400" y="5010150"/>
          <p14:tracePt t="64636" x="2139950" y="5010150"/>
          <p14:tracePt t="64653" x="2108200" y="5010150"/>
          <p14:tracePt t="64669" x="2038350" y="5016500"/>
          <p14:tracePt t="64686" x="1955800" y="5029200"/>
          <p14:tracePt t="64703" x="1809750" y="5048250"/>
          <p14:tracePt t="64719" x="1739900" y="5054600"/>
          <p14:tracePt t="64736" x="1720850" y="5060950"/>
          <p14:tracePt t="64792" x="1714500" y="5060950"/>
          <p14:tracePt t="64798" x="1708150" y="5060950"/>
          <p14:tracePt t="64809" x="1701800" y="5060950"/>
          <p14:tracePt t="64819" x="1676400" y="5048250"/>
          <p14:tracePt t="64836" x="1600200" y="5029200"/>
          <p14:tracePt t="64853" x="1441450" y="5010150"/>
          <p14:tracePt t="64869" x="1409700" y="5003800"/>
          <p14:tracePt t="64886" x="1339850" y="4984750"/>
          <p14:tracePt t="64903" x="1257300" y="4965700"/>
          <p14:tracePt t="64919" x="1219200" y="4965700"/>
          <p14:tracePt t="64936" x="1187450" y="4965700"/>
          <p14:tracePt t="64953" x="1149350" y="4965700"/>
          <p14:tracePt t="64956" x="1130300" y="4965700"/>
          <p14:tracePt t="64969" x="1092200" y="4965700"/>
          <p14:tracePt t="64986" x="1060450" y="4965700"/>
          <p14:tracePt t="65003" x="1035050" y="4965700"/>
          <p14:tracePt t="65019" x="1016000" y="4965700"/>
          <p14:tracePt t="65036" x="1009650" y="4965700"/>
          <p14:tracePt t="65053" x="1003300" y="4972050"/>
          <p14:tracePt t="65070" x="990600" y="4972050"/>
          <p14:tracePt t="65086" x="977900" y="4978400"/>
          <p14:tracePt t="65103" x="939800" y="4997450"/>
          <p14:tracePt t="65120" x="927100" y="5003800"/>
          <p14:tracePt t="65136" x="920750" y="5003800"/>
          <p14:tracePt t="65153" x="920750" y="5010150"/>
          <p14:tracePt t="65169" x="908050" y="5035550"/>
          <p14:tracePt t="65186" x="901700" y="5067300"/>
          <p14:tracePt t="65203" x="895350" y="5118100"/>
          <p14:tracePt t="65219" x="895350" y="5181600"/>
          <p14:tracePt t="65236" x="895350" y="5194300"/>
          <p14:tracePt t="65253" x="908050" y="5194300"/>
          <p14:tracePt t="65269" x="939800" y="5194300"/>
          <p14:tracePt t="65286" x="984250" y="5194300"/>
          <p14:tracePt t="65303" x="1054100" y="5194300"/>
          <p14:tracePt t="65319" x="1117600" y="5194300"/>
          <p14:tracePt t="65336" x="1225550" y="5194300"/>
          <p14:tracePt t="65353" x="1358900" y="5194300"/>
          <p14:tracePt t="65369" x="1454150" y="5194300"/>
          <p14:tracePt t="65386" x="1555750" y="5200650"/>
          <p14:tracePt t="65403" x="1682750" y="5200650"/>
          <p14:tracePt t="65419" x="1803400" y="5194300"/>
          <p14:tracePt t="65436" x="1905000" y="5187950"/>
          <p14:tracePt t="65453" x="2006600" y="5181600"/>
          <p14:tracePt t="65469" x="2108200" y="5181600"/>
          <p14:tracePt t="65486" x="2171700" y="5181600"/>
          <p14:tracePt t="65502" x="2305050" y="5181600"/>
          <p14:tracePt t="65519" x="2425700" y="5181600"/>
          <p14:tracePt t="65536" x="2495550" y="5187950"/>
          <p14:tracePt t="65552" x="2508250" y="5194300"/>
          <p14:tracePt t="66347" x="2508250" y="5245100"/>
          <p14:tracePt t="66352" x="2508250" y="5302250"/>
          <p14:tracePt t="66369" x="2495550" y="5391150"/>
          <p14:tracePt t="66386" x="2470150" y="5505450"/>
          <p14:tracePt t="66402" x="2425700" y="5619750"/>
          <p14:tracePt t="66419" x="2362200" y="5734050"/>
          <p14:tracePt t="66436" x="2273300" y="5822950"/>
          <p14:tracePt t="66453" x="2203450" y="5861050"/>
          <p14:tracePt t="66454" x="2178050" y="5873750"/>
          <p14:tracePt t="66469" x="2133600" y="5892800"/>
          <p14:tracePt t="66486" x="2108200" y="5905500"/>
          <p14:tracePt t="66502" x="2070100" y="5905500"/>
          <p14:tracePt t="66519" x="2019300" y="5905500"/>
          <p14:tracePt t="66536" x="1924050" y="5905500"/>
          <p14:tracePt t="66552" x="1803400" y="5899150"/>
          <p14:tracePt t="66569" x="1676400" y="5899150"/>
          <p14:tracePt t="66586" x="1619250" y="5899150"/>
          <p14:tracePt t="66588" x="1593850" y="5905500"/>
          <p14:tracePt t="66602" x="1562100" y="5911850"/>
          <p14:tracePt t="66619" x="1511300" y="5911850"/>
          <p14:tracePt t="66636" x="1441450" y="5905500"/>
          <p14:tracePt t="66652" x="1365250" y="5899150"/>
          <p14:tracePt t="66669" x="1314450" y="5899150"/>
          <p14:tracePt t="66702" x="1301750" y="5899150"/>
          <p14:tracePt t="66719" x="1289050" y="5905500"/>
          <p14:tracePt t="66736" x="1263650" y="5924550"/>
          <p14:tracePt t="66752" x="1257300" y="5930900"/>
          <p14:tracePt t="66769" x="1250950" y="5930900"/>
          <p14:tracePt t="66860" x="1270000" y="5937250"/>
          <p14:tracePt t="66878" x="1320800" y="5937250"/>
          <p14:tracePt t="66885" x="1397000" y="5937250"/>
          <p14:tracePt t="66902" x="1568450" y="5937250"/>
          <p14:tracePt t="66919" x="1778000" y="5937250"/>
          <p14:tracePt t="66936" x="2000250" y="5918200"/>
          <p14:tracePt t="66952" x="2152650" y="5918200"/>
          <p14:tracePt t="66969" x="2266950" y="5918200"/>
          <p14:tracePt t="66986" x="2444750" y="5918200"/>
          <p14:tracePt t="67002" x="2584450" y="5937250"/>
          <p14:tracePt t="67019" x="2736850" y="5937250"/>
          <p14:tracePt t="67036" x="2889250" y="5924550"/>
          <p14:tracePt t="67052" x="2990850" y="5924550"/>
          <p14:tracePt t="67069" x="3086100" y="5924550"/>
          <p14:tracePt t="67086" x="3219450" y="5924550"/>
          <p14:tracePt t="67102" x="3416300" y="5930900"/>
          <p14:tracePt t="67119" x="3562350" y="5943600"/>
          <p14:tracePt t="67136" x="3695700" y="5943600"/>
          <p14:tracePt t="67152" x="3790950" y="5956300"/>
          <p14:tracePt t="67169" x="3911600" y="5969000"/>
          <p14:tracePt t="67185" x="4032250" y="5975350"/>
          <p14:tracePt t="67187" x="4102100" y="5988050"/>
          <p14:tracePt t="67202" x="4165600" y="5988050"/>
          <p14:tracePt t="67219" x="4279900" y="6000750"/>
          <p14:tracePt t="67236" x="4362450" y="6019800"/>
          <p14:tracePt t="67252" x="4400550" y="6026150"/>
          <p14:tracePt t="67269" x="4432300" y="6026150"/>
          <p14:tracePt t="67286" x="4451350" y="6032500"/>
          <p14:tracePt t="67548" x="4508500" y="6026150"/>
          <p14:tracePt t="67558" x="4597400" y="6019800"/>
          <p14:tracePt t="67563" x="4705350" y="6007100"/>
          <p14:tracePt t="67574" x="4800600" y="6007100"/>
          <p14:tracePt t="67585" x="4883150" y="6007100"/>
          <p14:tracePt t="67602" x="5270500" y="6007100"/>
          <p14:tracePt t="67619" x="5600700" y="6007100"/>
          <p14:tracePt t="67636" x="5962650" y="6007100"/>
          <p14:tracePt t="67652" x="6280150" y="6019800"/>
          <p14:tracePt t="67669" x="6578600" y="6019800"/>
          <p14:tracePt t="67686" x="6877050" y="6026150"/>
          <p14:tracePt t="67702" x="7175500" y="6038850"/>
          <p14:tracePt t="67703" x="7346950" y="6038850"/>
          <p14:tracePt t="67719" x="7531100" y="6019800"/>
          <p14:tracePt t="67736" x="8051800" y="5975350"/>
          <p14:tracePt t="67752" x="8362950" y="5975350"/>
          <p14:tracePt t="67769" x="8705850" y="5975350"/>
          <p14:tracePt t="67786" x="9131300" y="6007100"/>
          <p14:tracePt t="67802" x="9626600" y="6057900"/>
          <p14:tracePt t="67819" x="10191750" y="6102350"/>
          <p14:tracePt t="67835" x="10814050" y="6115050"/>
          <p14:tracePt t="67852" x="11607800" y="6134100"/>
          <p14:tracePt t="67869" x="12007850" y="6146800"/>
          <p14:tracePt t="68323" x="11677650" y="6064250"/>
          <p14:tracePt t="68336" x="11277600" y="6013450"/>
          <p14:tracePt t="68353" x="10153650" y="5886450"/>
          <p14:tracePt t="68369" x="9467850" y="5797550"/>
          <p14:tracePt t="68386" x="8966200" y="5715000"/>
          <p14:tracePt t="68402" x="8502650" y="5581650"/>
          <p14:tracePt t="68419" x="8070850" y="5473700"/>
          <p14:tracePt t="68425" x="7848600" y="5403850"/>
          <p14:tracePt t="68436" x="7689850" y="5353050"/>
          <p14:tracePt t="68453" x="7499350" y="5289550"/>
          <p14:tracePt t="68455" x="7467600" y="5283200"/>
          <p14:tracePt t="68469" x="7461250" y="5283200"/>
          <p14:tracePt t="68949" x="7632700" y="5251450"/>
          <p14:tracePt t="68962" x="8318500" y="5181600"/>
          <p14:tracePt t="68985" x="10071100" y="5105400"/>
          <p14:tracePt t="69002" x="11506200" y="4933950"/>
          <p14:tracePt t="69042" x="1928813" y="3832225"/>
          <p14:tracePt t="69047" x="2709863" y="3484563"/>
          <p14:tracePt t="69058" x="3414713" y="3195638"/>
          <p14:tracePt t="69063" x="4111625" y="2881313"/>
          <p14:tracePt t="69075" x="4706938" y="2592388"/>
          <p14:tracePt t="69079" x="5183188" y="2344738"/>
          <p14:tracePt t="69087" x="5607050" y="2124075"/>
          <p14:tracePt t="69095" x="5913438" y="1938338"/>
          <p14:tracePt t="69101" x="6184900" y="1819275"/>
          <p14:tracePt t="69109" x="6415088" y="1674813"/>
          <p14:tracePt t="69117" x="6635750" y="1563688"/>
          <p14:tracePt t="69126" x="6813550" y="1444625"/>
          <p14:tracePt t="69134" x="6907213" y="1350963"/>
          <p14:tracePt t="69142" x="6958013" y="1274763"/>
          <p14:tracePt t="69149" x="6992938" y="1181100"/>
          <p14:tracePt t="69159" x="6992938" y="1069975"/>
          <p14:tracePt t="69165" x="6958013" y="952500"/>
          <p14:tracePt t="69175" x="6881813" y="833438"/>
          <p14:tracePt t="69180" x="6805613" y="755650"/>
          <p14:tracePt t="69187" x="6729413" y="679450"/>
          <p14:tracePt t="69195" x="6643688" y="611188"/>
          <p14:tracePt t="69204" x="6618288" y="560388"/>
          <p14:tracePt t="69211" x="6600825" y="527050"/>
          <p14:tracePt t="69221" x="6600825" y="50165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B902E-8C42-401E-94F3-01F00645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Operators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7A8EC4-DAB7-4CA7-BDEC-45DACD3BF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Comparison operators &lt; and &gt;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4B9A35-383A-49CC-8957-47D29ABB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50765B-ECD3-4613-B3FE-B43CDF242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3" y="2245740"/>
            <a:ext cx="8261650" cy="4110609"/>
          </a:xfrm>
          <a:prstGeom prst="rect">
            <a:avLst/>
          </a:prstGeom>
          <a:noFill/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40B72895-C789-4DA0-A1A0-26F3F353BD5A}"/>
              </a:ext>
            </a:extLst>
          </p:cNvPr>
          <p:cNvSpPr/>
          <p:nvPr/>
        </p:nvSpPr>
        <p:spPr>
          <a:xfrm>
            <a:off x="4978400" y="2873828"/>
            <a:ext cx="7056845" cy="9869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Only the corresponding positions are compared.</a:t>
            </a:r>
            <a:br>
              <a:rPr lang="nl-NL" sz="2000" dirty="0">
                <a:solidFill>
                  <a:schemeClr val="tx1"/>
                </a:solidFill>
                <a:cs typeface="Courier New" pitchFamily="49" charset="0"/>
              </a:rPr>
            </a:b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The size of the series is not taken into account.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ADC48B4-6DE4-4150-8294-FEB30775D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29"/>
    </mc:Choice>
    <mc:Fallback xmlns="">
      <p:transition spd="slow" advTm="79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69" x="11569700" y="717550"/>
          <p14:tracePt t="16875" x="11347450" y="647700"/>
          <p14:tracePt t="16892" x="10890250" y="501650"/>
          <p14:tracePt t="16909" x="10458450" y="368300"/>
          <p14:tracePt t="16926" x="9975850" y="209550"/>
          <p14:tracePt t="16944" x="9150350" y="0"/>
          <p14:tracePt t="16959" x="8839200" y="0"/>
          <p14:tracePt t="16977" x="7956550" y="0"/>
          <p14:tracePt t="16993" x="7524750" y="0"/>
          <p14:tracePt t="17010" x="7143750" y="44450"/>
          <p14:tracePt t="17025" x="6800850" y="139700"/>
          <p14:tracePt t="17042" x="6254750" y="279400"/>
          <p14:tracePt t="17059" x="5435600" y="463550"/>
          <p14:tracePt t="17076" x="4464050" y="571500"/>
          <p14:tracePt t="17092" x="3873500" y="584200"/>
          <p14:tracePt t="17327" x="3841750" y="596900"/>
          <p14:tracePt t="17335" x="3784600" y="603250"/>
          <p14:tracePt t="17360" x="3587750" y="628650"/>
          <p14:tracePt t="17375" x="3524250" y="685800"/>
          <p14:tracePt t="17393" x="3467100" y="768350"/>
          <p14:tracePt t="17409" x="3384550" y="857250"/>
          <p14:tracePt t="17426" x="3276600" y="946150"/>
          <p14:tracePt t="17444" x="3155950" y="1035050"/>
          <p14:tracePt t="17459" x="3028950" y="1117600"/>
          <p14:tracePt t="17477" x="2825750" y="1301750"/>
          <p14:tracePt t="17493" x="2705100" y="1416050"/>
          <p14:tracePt t="17510" x="2616200" y="1517650"/>
          <p14:tracePt t="17526" x="2578100" y="1606550"/>
          <p14:tracePt t="17542" x="2527300" y="1708150"/>
          <p14:tracePt t="17560" x="2463800" y="1835150"/>
          <p14:tracePt t="17577" x="2393950" y="1949450"/>
          <p14:tracePt t="17594" x="2266950" y="2171700"/>
          <p14:tracePt t="17610" x="2133600" y="2292350"/>
          <p14:tracePt t="17625" x="2019300" y="2406650"/>
          <p14:tracePt t="17642" x="1949450" y="2451100"/>
          <p14:tracePt t="17659" x="1930400" y="2457450"/>
          <p14:tracePt t="17717" x="1924050" y="2457450"/>
          <p14:tracePt t="17759" x="1917700" y="2457450"/>
          <p14:tracePt t="17795" x="1911350" y="2457450"/>
          <p14:tracePt t="17946" x="1905000" y="2457450"/>
          <p14:tracePt t="17959" x="1898650" y="2451100"/>
          <p14:tracePt t="17977" x="1873250" y="2432050"/>
          <p14:tracePt t="18045" x="1866900" y="2432050"/>
          <p14:tracePt t="18062" x="1854200" y="2432050"/>
          <p14:tracePt t="18069" x="1841500" y="2432050"/>
          <p14:tracePt t="18091" x="1822450" y="2425700"/>
          <p14:tracePt t="18110" x="1765300" y="2413000"/>
          <p14:tracePt t="18125" x="1727200" y="2406650"/>
          <p14:tracePt t="18142" x="1708150" y="2400300"/>
          <p14:tracePt t="18209" x="1708150" y="2393950"/>
          <p14:tracePt t="18228" x="1701800" y="2387600"/>
          <p14:tracePt t="18233" x="1695450" y="2374900"/>
          <p14:tracePt t="18243" x="1689100" y="2368550"/>
          <p14:tracePt t="18259" x="1689100" y="2362200"/>
          <p14:tracePt t="18292" x="1682750" y="2355850"/>
          <p14:tracePt t="18308" x="1676400" y="2343150"/>
          <p14:tracePt t="18325" x="1670050" y="2330450"/>
          <p14:tracePt t="18342" x="1663700" y="2324100"/>
          <p14:tracePt t="18345" x="1657350" y="2311400"/>
          <p14:tracePt t="18361" x="1651000" y="2311400"/>
          <p14:tracePt t="18377" x="1644650" y="2305050"/>
          <p14:tracePt t="18392" x="1631950" y="2305050"/>
          <p14:tracePt t="18410" x="1600200" y="2305050"/>
          <p14:tracePt t="18425" x="1568450" y="2305050"/>
          <p14:tracePt t="18442" x="1530350" y="2317750"/>
          <p14:tracePt t="18445" x="1511300" y="2324100"/>
          <p14:tracePt t="18460" x="1460500" y="2343150"/>
          <p14:tracePt t="18476" x="1435100" y="2368550"/>
          <p14:tracePt t="18490" x="1416050" y="2374900"/>
          <p14:tracePt t="18510" x="1403350" y="2393950"/>
          <p14:tracePt t="18525" x="1397000" y="2400300"/>
          <p14:tracePt t="18540" x="1397000" y="2413000"/>
          <p14:tracePt t="18559" x="1390650" y="2425700"/>
          <p14:tracePt t="18562" x="1390650" y="2438400"/>
          <p14:tracePt t="18577" x="1390650" y="2444750"/>
          <p14:tracePt t="18592" x="1390650" y="2463800"/>
          <p14:tracePt t="18610" x="1390650" y="2482850"/>
          <p14:tracePt t="18625" x="1390650" y="2495550"/>
          <p14:tracePt t="18640" x="1397000" y="2501900"/>
          <p14:tracePt t="18659" x="1397000" y="2508250"/>
          <p14:tracePt t="18676" x="1403350" y="2508250"/>
          <p14:tracePt t="18691" x="1409700" y="2514600"/>
          <p14:tracePt t="18709" x="1422400" y="2514600"/>
          <p14:tracePt t="18726" x="1441450" y="2514600"/>
          <p14:tracePt t="18742" x="1460500" y="2514600"/>
          <p14:tracePt t="18759" x="1479550" y="2514600"/>
          <p14:tracePt t="18776" x="1485900" y="2508250"/>
          <p14:tracePt t="18791" x="1492250" y="2508250"/>
          <p14:tracePt t="18809" x="1504950" y="2501900"/>
          <p14:tracePt t="18831" x="1524000" y="2489200"/>
          <p14:tracePt t="18853" x="1549400" y="2444750"/>
          <p14:tracePt t="18871" x="1562100" y="2419350"/>
          <p14:tracePt t="18882" x="1562100" y="2393950"/>
          <p14:tracePt t="18892" x="1562100" y="2381250"/>
          <p14:tracePt t="18907" x="1574800" y="2362200"/>
          <p14:tracePt t="18926" x="1574800" y="2343150"/>
          <p14:tracePt t="18945" x="1574800" y="2324100"/>
          <p14:tracePt t="18958" x="1574800" y="2317750"/>
          <p14:tracePt t="18975" x="1574800" y="2311400"/>
          <p14:tracePt t="18993" x="1562100" y="2311400"/>
          <p14:tracePt t="19009" x="1555750" y="2311400"/>
          <p14:tracePt t="19025" x="1549400" y="2311400"/>
          <p14:tracePt t="19041" x="1543050" y="2311400"/>
          <p14:tracePt t="19058" x="1536700" y="2311400"/>
          <p14:tracePt t="19075" x="1530350" y="2311400"/>
          <p14:tracePt t="19091" x="1524000" y="2311400"/>
          <p14:tracePt t="19110" x="1511300" y="2324100"/>
          <p14:tracePt t="19125" x="1498600" y="2349500"/>
          <p14:tracePt t="19143" x="1492250" y="2374900"/>
          <p14:tracePt t="19160" x="1492250" y="2400300"/>
          <p14:tracePt t="19164" x="1492250" y="2406650"/>
          <p14:tracePt t="19177" x="1492250" y="2413000"/>
          <p14:tracePt t="19191" x="1492250" y="2438400"/>
          <p14:tracePt t="19208" x="1504950" y="2451100"/>
          <p14:tracePt t="19211" x="1517650" y="2451100"/>
          <p14:tracePt t="19227" x="1530350" y="2463800"/>
          <p14:tracePt t="19244" x="1536700" y="2463800"/>
          <p14:tracePt t="19261" x="1543050" y="2463800"/>
          <p14:tracePt t="20196" x="1543050" y="2457450"/>
          <p14:tracePt t="20225" x="1574800" y="2413000"/>
          <p14:tracePt t="20242" x="1600200" y="2381250"/>
          <p14:tracePt t="20259" x="1612900" y="2368550"/>
          <p14:tracePt t="20275" x="1619250" y="2362200"/>
          <p14:tracePt t="20292" x="1625600" y="2355850"/>
          <p14:tracePt t="20295" x="1631950" y="2355850"/>
          <p14:tracePt t="20326" x="1638300" y="2349500"/>
          <p14:tracePt t="20341" x="1651000" y="2336800"/>
          <p14:tracePt t="20360" x="1676400" y="2324100"/>
          <p14:tracePt t="20375" x="1682750" y="2324100"/>
          <p14:tracePt t="20392" x="1689100" y="2311400"/>
          <p14:tracePt t="20409" x="1695450" y="2311400"/>
          <p14:tracePt t="20442" x="1701800" y="2311400"/>
          <p14:tracePt t="20459" x="1708150" y="2305050"/>
          <p14:tracePt t="20476" x="1720850" y="2305050"/>
          <p14:tracePt t="20492" x="1746250" y="2298700"/>
          <p14:tracePt t="20509" x="1771650" y="2292350"/>
          <p14:tracePt t="20525" x="1790700" y="2292350"/>
          <p14:tracePt t="20542" x="1816100" y="2292350"/>
          <p14:tracePt t="20557" x="1854200" y="2292350"/>
          <p14:tracePt t="20576" x="1892300" y="2292350"/>
          <p14:tracePt t="20593" x="1905000" y="2292350"/>
          <p14:tracePt t="20609" x="1936750" y="2298700"/>
          <p14:tracePt t="20626" x="1949450" y="2298700"/>
          <p14:tracePt t="20642" x="1968500" y="2298700"/>
          <p14:tracePt t="20659" x="1981200" y="2298700"/>
          <p14:tracePt t="20675" x="1987550" y="2298700"/>
          <p14:tracePt t="20695" x="2012950" y="2305050"/>
          <p14:tracePt t="20709" x="2025650" y="2305050"/>
          <p14:tracePt t="20726" x="2057400" y="2311400"/>
          <p14:tracePt t="20742" x="2095500" y="2317750"/>
          <p14:tracePt t="20759" x="2127250" y="2324100"/>
          <p14:tracePt t="20776" x="2152650" y="2336800"/>
          <p14:tracePt t="20792" x="2178050" y="2336800"/>
          <p14:tracePt t="20809" x="2197100" y="2343150"/>
          <p14:tracePt t="20826" x="2216150" y="2349500"/>
          <p14:tracePt t="20842" x="2235200" y="2349500"/>
          <p14:tracePt t="20860" x="2279650" y="2368550"/>
          <p14:tracePt t="20875" x="2305050" y="2387600"/>
          <p14:tracePt t="20892" x="2324100" y="2400300"/>
          <p14:tracePt t="20909" x="2343150" y="2406650"/>
          <p14:tracePt t="20925" x="2362200" y="2425700"/>
          <p14:tracePt t="20942" x="2374900" y="2432050"/>
          <p14:tracePt t="20960" x="2393950" y="2451100"/>
          <p14:tracePt t="20976" x="2406650" y="2463800"/>
          <p14:tracePt t="20993" x="2413000" y="2463800"/>
          <p14:tracePt t="21009" x="2419350" y="2470150"/>
          <p14:tracePt t="21025" x="2425700" y="2476500"/>
          <p14:tracePt t="21042" x="2432050" y="2489200"/>
          <p14:tracePt t="21059" x="2432050" y="2495550"/>
          <p14:tracePt t="21076" x="2438400" y="2495550"/>
          <p14:tracePt t="21092" x="2444750" y="2495550"/>
          <p14:tracePt t="21806" x="2419350" y="2495550"/>
          <p14:tracePt t="21815" x="2393950" y="2482850"/>
          <p14:tracePt t="21826" x="2374900" y="2476500"/>
          <p14:tracePt t="21841" x="2324100" y="2457450"/>
          <p14:tracePt t="21860" x="2241550" y="2425700"/>
          <p14:tracePt t="21876" x="2209800" y="2425700"/>
          <p14:tracePt t="21892" x="2171700" y="2419350"/>
          <p14:tracePt t="21909" x="2127250" y="2419350"/>
          <p14:tracePt t="21924" x="2057400" y="2425700"/>
          <p14:tracePt t="21943" x="1962150" y="2457450"/>
          <p14:tracePt t="21958" x="1892300" y="2489200"/>
          <p14:tracePt t="21976" x="1835150" y="2508250"/>
          <p14:tracePt t="21992" x="1803400" y="2514600"/>
          <p14:tracePt t="22009" x="1790700" y="2520950"/>
          <p14:tracePt t="22026" x="1758950" y="2527300"/>
          <p14:tracePt t="22041" x="1746250" y="2527300"/>
          <p14:tracePt t="22059" x="1714500" y="2540000"/>
          <p14:tracePt t="22075" x="1663700" y="2552700"/>
          <p14:tracePt t="22092" x="1631950" y="2559050"/>
          <p14:tracePt t="22095" x="1612900" y="2565400"/>
          <p14:tracePt t="22110" x="1587500" y="2571750"/>
          <p14:tracePt t="22125" x="1581150" y="2571750"/>
          <p14:tracePt t="22142" x="1574800" y="2571750"/>
          <p14:tracePt t="22191" x="1568450" y="2571750"/>
          <p14:tracePt t="22209" x="1562100" y="2578100"/>
          <p14:tracePt t="22225" x="1555750" y="2578100"/>
          <p14:tracePt t="22243" x="1543050" y="2578100"/>
          <p14:tracePt t="22439" x="1536700" y="2571750"/>
          <p14:tracePt t="22461" x="1536700" y="2495550"/>
          <p14:tracePt t="22478" x="1536700" y="2451100"/>
          <p14:tracePt t="22493" x="1543050" y="2400300"/>
          <p14:tracePt t="22508" x="1555750" y="2355850"/>
          <p14:tracePt t="22526" x="1574800" y="2330450"/>
          <p14:tracePt t="22542" x="1587500" y="2311400"/>
          <p14:tracePt t="22558" x="1619250" y="2286000"/>
          <p14:tracePt t="22576" x="1695450" y="2260600"/>
          <p14:tracePt t="22591" x="1803400" y="2247900"/>
          <p14:tracePt t="22609" x="1981200" y="2241550"/>
          <p14:tracePt t="22626" x="2057400" y="2241550"/>
          <p14:tracePt t="22643" x="2120900" y="2241550"/>
          <p14:tracePt t="22658" x="2165350" y="2247900"/>
          <p14:tracePt t="22675" x="2209800" y="2260600"/>
          <p14:tracePt t="22692" x="2228850" y="2266950"/>
          <p14:tracePt t="22709" x="2254250" y="2279650"/>
          <p14:tracePt t="22726" x="2266950" y="2286000"/>
          <p14:tracePt t="22743" x="2279650" y="2298700"/>
          <p14:tracePt t="22758" x="2305050" y="2317750"/>
          <p14:tracePt t="22776" x="2324100" y="2330450"/>
          <p14:tracePt t="22792" x="2336800" y="2349500"/>
          <p14:tracePt t="22808" x="2355850" y="2368550"/>
          <p14:tracePt t="22825" x="2368550" y="2381250"/>
          <p14:tracePt t="22829" x="2368550" y="2387600"/>
          <p14:tracePt t="22841" x="2381250" y="2393950"/>
          <p14:tracePt t="22861" x="2406650" y="2413000"/>
          <p14:tracePt t="22877" x="2425700" y="2432050"/>
          <p14:tracePt t="22892" x="2438400" y="2438400"/>
          <p14:tracePt t="22909" x="2444750" y="2444750"/>
          <p14:tracePt t="22924" x="2451100" y="2457450"/>
          <p14:tracePt t="22943" x="2470150" y="2476500"/>
          <p14:tracePt t="22958" x="2482850" y="2476500"/>
          <p14:tracePt t="22976" x="2482850" y="2482850"/>
          <p14:tracePt t="23024" x="2489200" y="2482850"/>
          <p14:tracePt t="23350" x="2482850" y="2470150"/>
          <p14:tracePt t="23361" x="2463800" y="2432050"/>
          <p14:tracePt t="23378" x="2457450" y="2419350"/>
          <p14:tracePt t="23393" x="2451100" y="2400300"/>
          <p14:tracePt t="23409" x="2438400" y="2374900"/>
          <p14:tracePt t="23425" x="2419350" y="2355850"/>
          <p14:tracePt t="23442" x="2400300" y="2336800"/>
          <p14:tracePt t="23445" x="2374900" y="2324100"/>
          <p14:tracePt t="23459" x="2355850" y="2311400"/>
          <p14:tracePt t="23476" x="2305050" y="2298700"/>
          <p14:tracePt t="23492" x="2260600" y="2286000"/>
          <p14:tracePt t="23509" x="2222500" y="2286000"/>
          <p14:tracePt t="23525" x="2165350" y="2279650"/>
          <p14:tracePt t="23541" x="2089150" y="2279650"/>
          <p14:tracePt t="23558" x="2044700" y="2279650"/>
          <p14:tracePt t="23574" x="1993900" y="2279650"/>
          <p14:tracePt t="23590" x="1955800" y="2279650"/>
          <p14:tracePt t="23608" x="1911350" y="2286000"/>
          <p14:tracePt t="23625" x="1885950" y="2305050"/>
          <p14:tracePt t="23641" x="1847850" y="2324100"/>
          <p14:tracePt t="23659" x="1835150" y="2330450"/>
          <p14:tracePt t="23675" x="1822450" y="2343150"/>
          <p14:tracePt t="23692" x="1809750" y="2349500"/>
          <p14:tracePt t="23695" x="1797050" y="2368550"/>
          <p14:tracePt t="23708" x="1790700" y="2374900"/>
          <p14:tracePt t="23726" x="1752600" y="2419350"/>
          <p14:tracePt t="23743" x="1720850" y="2444750"/>
          <p14:tracePt t="23758" x="1714500" y="2451100"/>
          <p14:tracePt t="23776" x="1708150" y="2457450"/>
          <p14:tracePt t="24111" x="1720850" y="2432050"/>
          <p14:tracePt t="24132" x="1854200" y="2286000"/>
          <p14:tracePt t="24145" x="1892300" y="2241550"/>
          <p14:tracePt t="24159" x="1962150" y="2190750"/>
          <p14:tracePt t="24176" x="2019300" y="2159000"/>
          <p14:tracePt t="24192" x="2063750" y="2133600"/>
          <p14:tracePt t="24209" x="2101850" y="2114550"/>
          <p14:tracePt t="24225" x="2165350" y="2108200"/>
          <p14:tracePt t="24242" x="2286000" y="2101850"/>
          <p14:tracePt t="24260" x="2374900" y="2101850"/>
          <p14:tracePt t="24276" x="2463800" y="2101850"/>
          <p14:tracePt t="24291" x="2571750" y="2133600"/>
          <p14:tracePt t="24308" x="2711450" y="2165350"/>
          <p14:tracePt t="24325" x="2806700" y="2190750"/>
          <p14:tracePt t="24342" x="2844800" y="2203450"/>
          <p14:tracePt t="24345" x="2844800" y="2209800"/>
          <p14:tracePt t="24360" x="2851150" y="2216150"/>
          <p14:tracePt t="24376" x="2851150" y="2222500"/>
          <p14:tracePt t="24392" x="2857500" y="2222500"/>
          <p14:tracePt t="24409" x="2870200" y="2235200"/>
          <p14:tracePt t="24425" x="2876550" y="2247900"/>
          <p14:tracePt t="24441" x="2882900" y="2266950"/>
          <p14:tracePt t="24460" x="2882900" y="2286000"/>
          <p14:tracePt t="24476" x="2882900" y="2298700"/>
          <p14:tracePt t="24492" x="2882900" y="2317750"/>
          <p14:tracePt t="24509" x="2882900" y="2330450"/>
          <p14:tracePt t="24524" x="2882900" y="2343150"/>
          <p14:tracePt t="24594" x="2882900" y="2349500"/>
          <p14:tracePt t="24601" x="2882900" y="2355850"/>
          <p14:tracePt t="24609" x="2876550" y="2362200"/>
          <p14:tracePt t="24624" x="2863850" y="2362200"/>
          <p14:tracePt t="24641" x="2857500" y="2374900"/>
          <p14:tracePt t="24658" x="2851150" y="2374900"/>
          <p14:tracePt t="24676" x="2851150" y="2381250"/>
          <p14:tracePt t="24692" x="2844800" y="2381250"/>
          <p14:tracePt t="24707" x="2838450" y="2381250"/>
          <p14:tracePt t="24742" x="2838450" y="2387600"/>
          <p14:tracePt t="25485" x="2832100" y="2387600"/>
          <p14:tracePt t="25496" x="2819400" y="2374900"/>
          <p14:tracePt t="25507" x="2787650" y="2362200"/>
          <p14:tracePt t="25528" x="2768600" y="2355850"/>
          <p14:tracePt t="25542" x="2717800" y="2349500"/>
          <p14:tracePt t="25557" x="2660650" y="2349500"/>
          <p14:tracePt t="25575" x="2641600" y="2349500"/>
          <p14:tracePt t="25591" x="2609850" y="2349500"/>
          <p14:tracePt t="25609" x="2559050" y="2349500"/>
          <p14:tracePt t="25624" x="2540000" y="2355850"/>
          <p14:tracePt t="25642" x="2514600" y="2362200"/>
          <p14:tracePt t="25658" x="2495550" y="2374900"/>
          <p14:tracePt t="25675" x="2463800" y="2400300"/>
          <p14:tracePt t="25693" x="2438400" y="2413000"/>
          <p14:tracePt t="25708" x="2419350" y="2419350"/>
          <p14:tracePt t="25726" x="2413000" y="2425700"/>
          <p14:tracePt t="25759" x="2381250" y="2438400"/>
          <p14:tracePt t="25776" x="2343150" y="2470150"/>
          <p14:tracePt t="25792" x="2305050" y="2489200"/>
          <p14:tracePt t="25808" x="2273300" y="2508250"/>
          <p14:tracePt t="25826" x="2254250" y="2520950"/>
          <p14:tracePt t="25841" x="2241550" y="2520950"/>
          <p14:tracePt t="25859" x="2209800" y="2533650"/>
          <p14:tracePt t="25876" x="2190750" y="2540000"/>
          <p14:tracePt t="25890" x="2165350" y="2552700"/>
          <p14:tracePt t="25909" x="2152650" y="2552700"/>
          <p14:tracePt t="25925" x="2139950" y="2559050"/>
          <p14:tracePt t="25944" x="2101850" y="2571750"/>
          <p14:tracePt t="25957" x="2095500" y="2571750"/>
          <p14:tracePt t="25976" x="2089150" y="2578100"/>
          <p14:tracePt t="26125" x="2089150" y="2559050"/>
          <p14:tracePt t="26133" x="2101850" y="2520950"/>
          <p14:tracePt t="26144" x="2101850" y="2501900"/>
          <p14:tracePt t="26160" x="2114550" y="2432050"/>
          <p14:tracePt t="26174" x="2152650" y="2355850"/>
          <p14:tracePt t="26192" x="2203450" y="2279650"/>
          <p14:tracePt t="26207" x="2260600" y="2235200"/>
          <p14:tracePt t="26225" x="2292350" y="2216150"/>
          <p14:tracePt t="26243" x="2343150" y="2203450"/>
          <p14:tracePt t="26259" x="2393950" y="2203450"/>
          <p14:tracePt t="26276" x="2451100" y="2203450"/>
          <p14:tracePt t="26280" x="2489200" y="2203450"/>
          <p14:tracePt t="26290" x="2520950" y="2203450"/>
          <p14:tracePt t="26308" x="2597150" y="2216150"/>
          <p14:tracePt t="26325" x="2647950" y="2222500"/>
          <p14:tracePt t="26342" x="2705100" y="2228850"/>
          <p14:tracePt t="26358" x="2806700" y="2266950"/>
          <p14:tracePt t="26376" x="2908300" y="2292350"/>
          <p14:tracePt t="26391" x="3003550" y="2324100"/>
          <p14:tracePt t="26408" x="3041650" y="2336800"/>
          <p14:tracePt t="26425" x="3067050" y="2343150"/>
          <p14:tracePt t="26443" x="3073400" y="2349500"/>
          <p14:tracePt t="26458" x="3086100" y="2362200"/>
          <p14:tracePt t="26476" x="3105150" y="2368550"/>
          <p14:tracePt t="26491" x="3105150" y="2374900"/>
          <p14:tracePt t="26509" x="3117850" y="2387600"/>
          <p14:tracePt t="26525" x="3124200" y="2400300"/>
          <p14:tracePt t="26542" x="3136900" y="2413000"/>
          <p14:tracePt t="26558" x="3143250" y="2432050"/>
          <p14:tracePt t="26575" x="3155950" y="2451100"/>
          <p14:tracePt t="26593" x="3155950" y="2457450"/>
          <p14:tracePt t="26979" x="3143250" y="2432050"/>
          <p14:tracePt t="26992" x="3117850" y="2413000"/>
          <p14:tracePt t="27009" x="3098800" y="2393950"/>
          <p14:tracePt t="27026" x="3086100" y="2381250"/>
          <p14:tracePt t="27041" x="3067050" y="2374900"/>
          <p14:tracePt t="27058" x="3041650" y="2368550"/>
          <p14:tracePt t="27075" x="3022600" y="2362200"/>
          <p14:tracePt t="27091" x="2990850" y="2355850"/>
          <p14:tracePt t="27094" x="2978150" y="2355850"/>
          <p14:tracePt t="27109" x="2946400" y="2355850"/>
          <p14:tracePt t="27126" x="2914650" y="2355850"/>
          <p14:tracePt t="27141" x="2857500" y="2343150"/>
          <p14:tracePt t="27157" x="2736850" y="2324100"/>
          <p14:tracePt t="27175" x="2641600" y="2311400"/>
          <p14:tracePt t="27193" x="2565400" y="2311400"/>
          <p14:tracePt t="27208" x="2489200" y="2305050"/>
          <p14:tracePt t="27225" x="2432050" y="2305050"/>
          <p14:tracePt t="27242" x="2330450" y="2305050"/>
          <p14:tracePt t="27259" x="2254250" y="2305050"/>
          <p14:tracePt t="27275" x="2178050" y="2298700"/>
          <p14:tracePt t="27291" x="2082800" y="2292350"/>
          <p14:tracePt t="27308" x="1993900" y="2279650"/>
          <p14:tracePt t="27326" x="1885950" y="2279650"/>
          <p14:tracePt t="27342" x="1784350" y="2279650"/>
          <p14:tracePt t="27358" x="1670050" y="2279650"/>
          <p14:tracePt t="27375" x="1612900" y="2279650"/>
          <p14:tracePt t="27391" x="1562100" y="2279650"/>
          <p14:tracePt t="27407" x="1498600" y="2279650"/>
          <p14:tracePt t="27425" x="1435100" y="2279650"/>
          <p14:tracePt t="27441" x="1371600" y="2279650"/>
          <p14:tracePt t="27458" x="1327150" y="2292350"/>
          <p14:tracePt t="27473" x="1308100" y="2305050"/>
          <p14:tracePt t="27491" x="1295400" y="2317750"/>
          <p14:tracePt t="27509" x="1289050" y="2330450"/>
          <p14:tracePt t="27525" x="1276350" y="2343150"/>
          <p14:tracePt t="27541" x="1270000" y="2374900"/>
          <p14:tracePt t="27558" x="1250950" y="2419350"/>
          <p14:tracePt t="27575" x="1244600" y="2470150"/>
          <p14:tracePt t="27591" x="1238250" y="2508250"/>
          <p14:tracePt t="27609" x="1231900" y="2546350"/>
          <p14:tracePt t="27625" x="1244600" y="2578100"/>
          <p14:tracePt t="27639" x="1282700" y="2616200"/>
          <p14:tracePt t="27659" x="1377950" y="2647950"/>
          <p14:tracePt t="27674" x="1517650" y="2660650"/>
          <p14:tracePt t="27691" x="1644650" y="2660650"/>
          <p14:tracePt t="27695" x="1701800" y="2660650"/>
          <p14:tracePt t="27708" x="1746250" y="2654300"/>
          <p14:tracePt t="27725" x="1809750" y="2635250"/>
          <p14:tracePt t="27741" x="1873250" y="2622550"/>
          <p14:tracePt t="27758" x="2019300" y="2616200"/>
          <p14:tracePt t="27776" x="2178050" y="2616200"/>
          <p14:tracePt t="27792" x="2406650" y="2603500"/>
          <p14:tracePt t="27807" x="2565400" y="2597150"/>
          <p14:tracePt t="27823" x="2705100" y="2584450"/>
          <p14:tracePt t="27841" x="2800350" y="2578100"/>
          <p14:tracePt t="27859" x="2940050" y="2571750"/>
          <p14:tracePt t="27876" x="3048000" y="2571750"/>
          <p14:tracePt t="27891" x="3124200" y="2578100"/>
          <p14:tracePt t="27908" x="3168650" y="2578100"/>
          <p14:tracePt t="27924" x="3187700" y="2578100"/>
          <p14:tracePt t="27942" x="3206750" y="2571750"/>
          <p14:tracePt t="27956" x="3232150" y="2565400"/>
          <p14:tracePt t="27975" x="3263900" y="2552700"/>
          <p14:tracePt t="27992" x="3289300" y="2552700"/>
          <p14:tracePt t="28007" x="3302000" y="2546350"/>
          <p14:tracePt t="28026" x="3308350" y="2546350"/>
          <p14:tracePt t="28197" x="3244850" y="2546350"/>
          <p14:tracePt t="28217" x="2927350" y="2546350"/>
          <p14:tracePt t="28235" x="2451100" y="2565400"/>
          <p14:tracePt t="28248" x="2298700" y="2597150"/>
          <p14:tracePt t="28249" x="2216150" y="2609850"/>
          <p14:tracePt t="28259" x="2120900" y="2647950"/>
          <p14:tracePt t="28277" x="2000250" y="2686050"/>
          <p14:tracePt t="28294" x="1936750" y="2711450"/>
          <p14:tracePt t="28310" x="1905000" y="2724150"/>
          <p14:tracePt t="28314" x="1885950" y="2730500"/>
          <p14:tracePt t="28326" x="1866900" y="2736850"/>
          <p14:tracePt t="28349" x="1758950" y="2736850"/>
          <p14:tracePt t="28366" x="1708150" y="2755900"/>
          <p14:tracePt t="28375" x="1701800" y="2755900"/>
          <p14:tracePt t="28557" x="1695450" y="2755900"/>
          <p14:tracePt t="28576" x="1619250" y="2736850"/>
          <p14:tracePt t="28600" x="1504950" y="2717800"/>
          <p14:tracePt t="28612" x="1466850" y="2705100"/>
          <p14:tracePt t="28625" x="1397000" y="2686050"/>
          <p14:tracePt t="28642" x="1371600" y="2679700"/>
          <p14:tracePt t="28658" x="1352550" y="2673350"/>
          <p14:tracePt t="28675" x="1333500" y="2667000"/>
          <p14:tracePt t="28692" x="1308100" y="2667000"/>
          <p14:tracePt t="28710" x="1250950" y="2667000"/>
          <p14:tracePt t="28725" x="1225550" y="2667000"/>
          <p14:tracePt t="28742" x="1168400" y="2667000"/>
          <p14:tracePt t="28757" x="1130300" y="2667000"/>
          <p14:tracePt t="28774" x="1047750" y="2667000"/>
          <p14:tracePt t="28791" x="1003300" y="2660650"/>
          <p14:tracePt t="28807" x="971550" y="2660650"/>
          <p14:tracePt t="28825" x="927100" y="2660650"/>
          <p14:tracePt t="28841" x="876300" y="2660650"/>
          <p14:tracePt t="28858" x="774700" y="2692400"/>
          <p14:tracePt t="28875" x="736600" y="2698750"/>
          <p14:tracePt t="28892" x="711200" y="2717800"/>
          <p14:tracePt t="28907" x="704850" y="2730500"/>
          <p14:tracePt t="28925" x="704850" y="2736850"/>
          <p14:tracePt t="28942" x="704850" y="2749550"/>
          <p14:tracePt t="28956" x="704850" y="2774950"/>
          <p14:tracePt t="28961" x="704850" y="2794000"/>
          <p14:tracePt t="28975" x="704850" y="2819400"/>
          <p14:tracePt t="28991" x="730250" y="2851150"/>
          <p14:tracePt t="29008" x="755650" y="2863850"/>
          <p14:tracePt t="29024" x="812800" y="2889250"/>
          <p14:tracePt t="29041" x="876300" y="2901950"/>
          <p14:tracePt t="29058" x="971550" y="2908300"/>
          <p14:tracePt t="29075" x="1060450" y="2908300"/>
          <p14:tracePt t="29091" x="1149350" y="2901950"/>
          <p14:tracePt t="29109" x="1263650" y="2882900"/>
          <p14:tracePt t="29125" x="1327150" y="2870200"/>
          <p14:tracePt t="29142" x="1390650" y="2851150"/>
          <p14:tracePt t="29158" x="1441450" y="2832100"/>
          <p14:tracePt t="29174" x="1473200" y="2819400"/>
          <p14:tracePt t="29208" x="1479550" y="2806700"/>
          <p14:tracePt t="29224" x="1479550" y="2800350"/>
          <p14:tracePt t="29241" x="1479550" y="2794000"/>
          <p14:tracePt t="29258" x="1479550" y="2781300"/>
          <p14:tracePt t="29275" x="1473200" y="2749550"/>
          <p14:tracePt t="29291" x="1460500" y="2736850"/>
          <p14:tracePt t="29307" x="1441450" y="2717800"/>
          <p14:tracePt t="29324" x="1422400" y="2711450"/>
          <p14:tracePt t="29328" x="1416050" y="2705100"/>
          <p14:tracePt t="29342" x="1409700" y="2705100"/>
          <p14:tracePt t="29359" x="1397000" y="2705100"/>
          <p14:tracePt t="29374" x="1390650" y="2705100"/>
          <p14:tracePt t="29391" x="1358900" y="2705100"/>
          <p14:tracePt t="29408" x="1352550" y="2705100"/>
          <p14:tracePt t="29423" x="1352550" y="2711450"/>
          <p14:tracePt t="30493" x="1365250" y="2717800"/>
          <p14:tracePt t="30508" x="1384300" y="2724150"/>
          <p14:tracePt t="30525" x="1390650" y="2730500"/>
          <p14:tracePt t="30557" x="1390650" y="2736850"/>
          <p14:tracePt t="30590" x="1397000" y="2736850"/>
          <p14:tracePt t="30608" x="1409700" y="2749550"/>
          <p14:tracePt t="30624" x="1416050" y="2755900"/>
          <p14:tracePt t="30642" x="1422400" y="2762250"/>
          <p14:tracePt t="30658" x="1422400" y="2768600"/>
          <p14:tracePt t="30707" x="1428750" y="2768600"/>
          <p14:tracePt t="30724" x="1447800" y="2781300"/>
          <p14:tracePt t="30742" x="1479550" y="2813050"/>
          <p14:tracePt t="30757" x="1485900" y="2825750"/>
          <p14:tracePt t="30776" x="1492250" y="2838450"/>
          <p14:tracePt t="30791" x="1498600" y="2844800"/>
          <p14:tracePt t="30808" x="1504950" y="2857500"/>
          <p14:tracePt t="30825" x="1504950" y="2876550"/>
          <p14:tracePt t="30842" x="1511300" y="2895600"/>
          <p14:tracePt t="30844" x="1511300" y="2901950"/>
          <p14:tracePt t="30859" x="1511300" y="2908300"/>
          <p14:tracePt t="30875" x="1517650" y="2908300"/>
          <p14:tracePt t="30891" x="1517650" y="2921000"/>
          <p14:tracePt t="30924" x="1517650" y="2927350"/>
          <p14:tracePt t="30941" x="1517650" y="2940050"/>
          <p14:tracePt t="30945" x="1517650" y="2946400"/>
          <p14:tracePt t="30967" x="1517650" y="2952750"/>
          <p14:tracePt t="31453" x="1517650" y="2965450"/>
          <p14:tracePt t="31463" x="1517650" y="2978150"/>
          <p14:tracePt t="31474" x="1517650" y="2990850"/>
          <p14:tracePt t="31492" x="1517650" y="3009900"/>
          <p14:tracePt t="31508" x="1517650" y="3022600"/>
          <p14:tracePt t="31524" x="1517650" y="3035300"/>
          <p14:tracePt t="31540" x="1517650" y="3048000"/>
          <p14:tracePt t="31573" x="1517650" y="3054350"/>
          <p14:tracePt t="31616" x="1517650" y="3060700"/>
          <p14:tracePt t="31726" x="1530350" y="3041650"/>
          <p14:tracePt t="31734" x="1536700" y="3022600"/>
          <p14:tracePt t="31745" x="1549400" y="3009900"/>
          <p14:tracePt t="31758" x="1562100" y="2990850"/>
          <p14:tracePt t="31776" x="1606550" y="2959100"/>
          <p14:tracePt t="31791" x="1657350" y="2933700"/>
          <p14:tracePt t="31808" x="1682750" y="2914650"/>
          <p14:tracePt t="31822" x="1701800" y="2901950"/>
          <p14:tracePt t="31841" x="1708150" y="2895600"/>
          <p14:tracePt t="31858" x="1727200" y="2889250"/>
          <p14:tracePt t="31876" x="1752600" y="2882900"/>
          <p14:tracePt t="31891" x="1809750" y="2876550"/>
          <p14:tracePt t="31908" x="1860550" y="2863850"/>
          <p14:tracePt t="31925" x="1917700" y="2857500"/>
          <p14:tracePt t="31942" x="1955800" y="2851150"/>
          <p14:tracePt t="31945" x="1974850" y="2851150"/>
          <p14:tracePt t="31958" x="1987550" y="2851150"/>
          <p14:tracePt t="31974" x="2012950" y="2851150"/>
          <p14:tracePt t="31991" x="2038350" y="2851150"/>
          <p14:tracePt t="32008" x="2076450" y="2851150"/>
          <p14:tracePt t="32024" x="2108200" y="2857500"/>
          <p14:tracePt t="32041" x="2133600" y="2863850"/>
          <p14:tracePt t="32056" x="2159000" y="2870200"/>
          <p14:tracePt t="32074" x="2178050" y="2876550"/>
          <p14:tracePt t="32091" x="2209800" y="2889250"/>
          <p14:tracePt t="32108" x="2254250" y="2908300"/>
          <p14:tracePt t="32125" x="2292350" y="2927350"/>
          <p14:tracePt t="32142" x="2317750" y="2940050"/>
          <p14:tracePt t="32157" x="2343150" y="2952750"/>
          <p14:tracePt t="32175" x="2355850" y="2959100"/>
          <p14:tracePt t="32192" x="2362200" y="2965450"/>
          <p14:tracePt t="32207" x="2374900" y="2971800"/>
          <p14:tracePt t="32222" x="2374900" y="2978150"/>
          <p14:tracePt t="32242" x="2393950" y="2990850"/>
          <p14:tracePt t="32259" x="2400300" y="2997200"/>
          <p14:tracePt t="32274" x="2413000" y="3009900"/>
          <p14:tracePt t="32291" x="2425700" y="3022600"/>
          <p14:tracePt t="32306" x="2432050" y="3028950"/>
          <p14:tracePt t="32325" x="2438400" y="3035300"/>
          <p14:tracePt t="32761" x="2425700" y="3035300"/>
          <p14:tracePt t="32776" x="2387600" y="3022600"/>
          <p14:tracePt t="32779" x="2374900" y="3022600"/>
          <p14:tracePt t="32792" x="2368550" y="3022600"/>
          <p14:tracePt t="32808" x="2336800" y="3022600"/>
          <p14:tracePt t="32825" x="2298700" y="3022600"/>
          <p14:tracePt t="32841" x="2241550" y="3022600"/>
          <p14:tracePt t="32858" x="2171700" y="3016250"/>
          <p14:tracePt t="32875" x="2051050" y="3016250"/>
          <p14:tracePt t="32891" x="1955800" y="3016250"/>
          <p14:tracePt t="32907" x="1879600" y="3022600"/>
          <p14:tracePt t="32925" x="1866900" y="3022600"/>
          <p14:tracePt t="32942" x="1828800" y="3022600"/>
          <p14:tracePt t="32956" x="1733550" y="3022600"/>
          <p14:tracePt t="32974" x="1631950" y="3022600"/>
          <p14:tracePt t="32990" x="1568450" y="3035300"/>
          <p14:tracePt t="33008" x="1555750" y="3041650"/>
          <p14:tracePt t="33061" x="1555750" y="3048000"/>
          <p14:tracePt t="33091" x="1524000" y="3060700"/>
          <p14:tracePt t="33108" x="1492250" y="3073400"/>
          <p14:tracePt t="33164" x="1485900" y="3073400"/>
          <p14:tracePt t="33191" x="1473200" y="3079750"/>
          <p14:tracePt t="33206" x="1466850" y="3079750"/>
          <p14:tracePt t="33339" x="1485900" y="3073400"/>
          <p14:tracePt t="33357" x="1549400" y="3035300"/>
          <p14:tracePt t="33375" x="1619250" y="2997200"/>
          <p14:tracePt t="33391" x="1638300" y="2978150"/>
          <p14:tracePt t="33408" x="1651000" y="2965450"/>
          <p14:tracePt t="33424" x="1663700" y="2965450"/>
          <p14:tracePt t="33443" x="1682750" y="2952750"/>
          <p14:tracePt t="33459" x="1746250" y="2946400"/>
          <p14:tracePt t="33476" x="1892300" y="2901950"/>
          <p14:tracePt t="33493" x="2063750" y="2876550"/>
          <p14:tracePt t="33509" x="2146300" y="2876550"/>
          <p14:tracePt t="33526" x="2228850" y="2876550"/>
          <p14:tracePt t="33540" x="2292350" y="2876550"/>
          <p14:tracePt t="33556" x="2336800" y="2876550"/>
          <p14:tracePt t="33574" x="2362200" y="2876550"/>
          <p14:tracePt t="33591" x="2381250" y="2882900"/>
          <p14:tracePt t="33610" x="2393950" y="2889250"/>
          <p14:tracePt t="33626" x="2419350" y="2901950"/>
          <p14:tracePt t="33642" x="2444750" y="2921000"/>
          <p14:tracePt t="33658" x="2482850" y="2946400"/>
          <p14:tracePt t="33675" x="2501900" y="2952750"/>
          <p14:tracePt t="33693" x="2520950" y="2965450"/>
          <p14:tracePt t="33707" x="2540000" y="2978150"/>
          <p14:tracePt t="33725" x="2546350" y="2984500"/>
          <p14:tracePt t="33741" x="2552700" y="2984500"/>
          <p14:tracePt t="33758" x="2552700" y="2990850"/>
          <p14:tracePt t="33775" x="2552700" y="2997200"/>
          <p14:tracePt t="33789" x="2552700" y="3003550"/>
          <p14:tracePt t="33825" x="2552700" y="3009900"/>
          <p14:tracePt t="33856" x="2552700" y="3016250"/>
          <p14:tracePt t="33873" x="2552700" y="3022600"/>
          <p14:tracePt t="34570" x="2540000" y="3035300"/>
          <p14:tracePt t="34578" x="2501900" y="3067050"/>
          <p14:tracePt t="34590" x="2457450" y="3086100"/>
          <p14:tracePt t="34609" x="2305050" y="3168650"/>
          <p14:tracePt t="34625" x="2178050" y="3251200"/>
          <p14:tracePt t="34642" x="2095500" y="3295650"/>
          <p14:tracePt t="34657" x="2019300" y="3333750"/>
          <p14:tracePt t="34674" x="1987550" y="3352800"/>
          <p14:tracePt t="34692" x="1974850" y="3359150"/>
          <p14:tracePt t="34708" x="1968500" y="3371850"/>
          <p14:tracePt t="34725" x="1924050" y="3384550"/>
          <p14:tracePt t="34740" x="1885950" y="3397250"/>
          <p14:tracePt t="34758" x="1758950" y="3435350"/>
          <p14:tracePt t="34775" x="1733550" y="3441700"/>
          <p14:tracePt t="34808" x="1727200" y="3441700"/>
          <p14:tracePt t="34858" x="1714500" y="3429000"/>
          <p14:tracePt t="34875" x="1663700" y="3409950"/>
          <p14:tracePt t="34891" x="1612900" y="3384550"/>
          <p14:tracePt t="34908" x="1581150" y="3371850"/>
          <p14:tracePt t="34924" x="1549400" y="3365500"/>
          <p14:tracePt t="34941" x="1530350" y="3359150"/>
          <p14:tracePt t="34958" x="1504950" y="3359150"/>
          <p14:tracePt t="34975" x="1492250" y="3352800"/>
          <p14:tracePt t="34992" x="1460500" y="3346450"/>
          <p14:tracePt t="35006" x="1416050" y="3340100"/>
          <p14:tracePt t="35011" x="1397000" y="3340100"/>
          <p14:tracePt t="35025" x="1352550" y="3321050"/>
          <p14:tracePt t="35041" x="1270000" y="3295650"/>
          <p14:tracePt t="35057" x="1200150" y="3282950"/>
          <p14:tracePt t="35074" x="1174750" y="3282950"/>
          <p14:tracePt t="35091" x="1149350" y="3282950"/>
          <p14:tracePt t="35106" x="1130300" y="3282950"/>
          <p14:tracePt t="35125" x="1085850" y="3289300"/>
          <p14:tracePt t="35141" x="1003300" y="3295650"/>
          <p14:tracePt t="35157" x="908050" y="3302000"/>
          <p14:tracePt t="35173" x="831850" y="3302000"/>
          <p14:tracePt t="35191" x="762000" y="3308350"/>
          <p14:tracePt t="35207" x="736600" y="3314700"/>
          <p14:tracePt t="35210" x="730250" y="3321050"/>
          <p14:tracePt t="35242" x="717550" y="3327400"/>
          <p14:tracePt t="35258" x="711200" y="3340100"/>
          <p14:tracePt t="35273" x="698500" y="3365500"/>
          <p14:tracePt t="35291" x="692150" y="3397250"/>
          <p14:tracePt t="35306" x="685800" y="3429000"/>
          <p14:tracePt t="35325" x="685800" y="3467100"/>
          <p14:tracePt t="35341" x="685800" y="3492500"/>
          <p14:tracePt t="35356" x="698500" y="3511550"/>
          <p14:tracePt t="35375" x="736600" y="3536950"/>
          <p14:tracePt t="35392" x="774700" y="3562350"/>
          <p14:tracePt t="35406" x="812800" y="3581400"/>
          <p14:tracePt t="35423" x="857250" y="3587750"/>
          <p14:tracePt t="35442" x="882650" y="3594100"/>
          <p14:tracePt t="35456" x="908050" y="3600450"/>
          <p14:tracePt t="35474" x="952500" y="3600450"/>
          <p14:tracePt t="35492" x="1028700" y="3613150"/>
          <p14:tracePt t="35508" x="1104900" y="3613150"/>
          <p14:tracePt t="35525" x="1162050" y="3625850"/>
          <p14:tracePt t="35540" x="1193800" y="3625850"/>
          <p14:tracePt t="35557" x="1212850" y="3625850"/>
          <p14:tracePt t="35574" x="1238250" y="3625850"/>
          <p14:tracePt t="35591" x="1263650" y="3625850"/>
          <p14:tracePt t="35608" x="1301750" y="3625850"/>
          <p14:tracePt t="35625" x="1352550" y="3619500"/>
          <p14:tracePt t="35641" x="1377950" y="3613150"/>
          <p14:tracePt t="35658" x="1397000" y="3600450"/>
          <p14:tracePt t="35673" x="1416050" y="3587750"/>
          <p14:tracePt t="35691" x="1447800" y="3575050"/>
          <p14:tracePt t="35707" x="1492250" y="3549650"/>
          <p14:tracePt t="35710" x="1517650" y="3536950"/>
          <p14:tracePt t="35725" x="1536700" y="3530600"/>
          <p14:tracePt t="35742" x="1562100" y="3505200"/>
          <p14:tracePt t="35757" x="1568450" y="3498850"/>
          <p14:tracePt t="35775" x="1587500" y="3492500"/>
          <p14:tracePt t="35789" x="1593850" y="3479800"/>
          <p14:tracePt t="35806" x="1600200" y="3473450"/>
          <p14:tracePt t="35824" x="1606550" y="3460750"/>
          <p14:tracePt t="38349" x="1606550" y="3467100"/>
          <p14:tracePt t="38357" x="1606550" y="3473450"/>
          <p14:tracePt t="38375" x="1606550" y="3486150"/>
          <p14:tracePt t="38391" x="1606550" y="3505200"/>
          <p14:tracePt t="38407" x="1600200" y="3524250"/>
          <p14:tracePt t="38423" x="1593850" y="3530600"/>
          <p14:tracePt t="38441" x="1587500" y="3543300"/>
          <p14:tracePt t="38456" x="1587500" y="3556000"/>
          <p14:tracePt t="38461" x="1587500" y="3568700"/>
          <p14:tracePt t="38474" x="1587500" y="3575050"/>
          <p14:tracePt t="38492" x="1574800" y="3587750"/>
          <p14:tracePt t="38508" x="1562100" y="3600450"/>
          <p14:tracePt t="38525" x="1555750" y="3619500"/>
          <p14:tracePt t="38540" x="1549400" y="3625850"/>
          <p14:tracePt t="38556" x="1549400" y="3632200"/>
          <p14:tracePt t="38575" x="1549400" y="3638550"/>
          <p14:tracePt t="38607" x="1543050" y="3638550"/>
          <p14:tracePt t="39570" x="1536700" y="3663950"/>
          <p14:tracePt t="39578" x="1536700" y="3676650"/>
          <p14:tracePt t="39591" x="1530350" y="3695700"/>
          <p14:tracePt t="39608" x="1524000" y="3714750"/>
          <p14:tracePt t="39624" x="1517650" y="3721100"/>
          <p14:tracePt t="39821" x="1524000" y="3721100"/>
          <p14:tracePt t="39833" x="1530350" y="3714750"/>
          <p14:tracePt t="39847" x="1562100" y="3695700"/>
          <p14:tracePt t="39858" x="1587500" y="3676650"/>
          <p14:tracePt t="39874" x="1593850" y="3676650"/>
          <p14:tracePt t="39891" x="1644650" y="3644900"/>
          <p14:tracePt t="39906" x="1695450" y="3625850"/>
          <p14:tracePt t="39924" x="1765300" y="3613150"/>
          <p14:tracePt t="39940" x="1841500" y="3606800"/>
          <p14:tracePt t="39957" x="1949450" y="3600450"/>
          <p14:tracePt t="39973" x="2051050" y="3594100"/>
          <p14:tracePt t="39990" x="2133600" y="3587750"/>
          <p14:tracePt t="39993" x="2171700" y="3587750"/>
          <p14:tracePt t="40008" x="2222500" y="3587750"/>
          <p14:tracePt t="40025" x="2286000" y="3581400"/>
          <p14:tracePt t="40040" x="2343150" y="3581400"/>
          <p14:tracePt t="40057" x="2387600" y="3581400"/>
          <p14:tracePt t="40073" x="2444750" y="3587750"/>
          <p14:tracePt t="40090" x="2489200" y="3587750"/>
          <p14:tracePt t="40108" x="2584450" y="3619500"/>
          <p14:tracePt t="40124" x="2641600" y="3638550"/>
          <p14:tracePt t="40140" x="2686050" y="3644900"/>
          <p14:tracePt t="40157" x="2717800" y="3657600"/>
          <p14:tracePt t="40172" x="2743200" y="3663950"/>
          <p14:tracePt t="40191" x="2762250" y="3676650"/>
          <p14:tracePt t="40208" x="2787650" y="3683000"/>
          <p14:tracePt t="40210" x="2806700" y="3695700"/>
          <p14:tracePt t="40224" x="2819400" y="3695700"/>
          <p14:tracePt t="40241" x="2844800" y="3714750"/>
          <p14:tracePt t="40256" x="2876550" y="3733800"/>
          <p14:tracePt t="40274" x="2940050" y="3752850"/>
          <p14:tracePt t="40289" x="2971800" y="3765550"/>
          <p14:tracePt t="40306" x="2997200" y="3778250"/>
          <p14:tracePt t="40324" x="3022600" y="3790950"/>
          <p14:tracePt t="40340" x="3035300" y="3803650"/>
          <p14:tracePt t="40358" x="3048000" y="3810000"/>
          <p14:tracePt t="40374" x="3073400" y="3822700"/>
          <p14:tracePt t="40390" x="3079750" y="3822700"/>
          <p14:tracePt t="40408" x="3092450" y="3829050"/>
          <p14:tracePt t="40423" x="3098800" y="3835400"/>
          <p14:tracePt t="40457" x="3105150" y="3835400"/>
          <p14:tracePt t="40619" x="3079750" y="3816350"/>
          <p14:tracePt t="40638" x="3022600" y="3746500"/>
          <p14:tracePt t="40660" x="2965450" y="3702050"/>
          <p14:tracePt t="40675" x="2927350" y="3663950"/>
          <p14:tracePt t="40692" x="2882900" y="3632200"/>
          <p14:tracePt t="40695" x="2851150" y="3613150"/>
          <p14:tracePt t="40709" x="2832100" y="3600450"/>
          <p14:tracePt t="40723" x="2755900" y="3575050"/>
          <p14:tracePt t="40742" x="2597150" y="3549650"/>
          <p14:tracePt t="40758" x="2482850" y="3543300"/>
          <p14:tracePt t="40774" x="2400300" y="3543300"/>
          <p14:tracePt t="40791" x="2305050" y="3543300"/>
          <p14:tracePt t="40807" x="2190750" y="3549650"/>
          <p14:tracePt t="40825" x="2095500" y="3562350"/>
          <p14:tracePt t="40841" x="2044700" y="3575050"/>
          <p14:tracePt t="40859" x="1987550" y="3600450"/>
          <p14:tracePt t="40875" x="1911350" y="3625850"/>
          <p14:tracePt t="40892" x="1873250" y="3644900"/>
          <p14:tracePt t="40909" x="1847850" y="3657600"/>
          <p14:tracePt t="40923" x="1841500" y="3663950"/>
          <p14:tracePt t="40941" x="1835150" y="3670300"/>
          <p14:tracePt t="41111" x="1841500" y="3670300"/>
          <p14:tracePt t="41131" x="1974850" y="3619500"/>
          <p14:tracePt t="41153" x="2203450" y="3587750"/>
          <p14:tracePt t="41166" x="2393950" y="3568700"/>
          <p14:tracePt t="41174" x="2489200" y="3562350"/>
          <p14:tracePt t="41191" x="2616200" y="3556000"/>
          <p14:tracePt t="41208" x="2679700" y="3549650"/>
          <p14:tracePt t="41210" x="2692400" y="3549650"/>
          <p14:tracePt t="41224" x="2698750" y="3549650"/>
          <p14:tracePt t="41240" x="2717800" y="3549650"/>
          <p14:tracePt t="41257" x="2743200" y="3562350"/>
          <p14:tracePt t="41275" x="2844800" y="3594100"/>
          <p14:tracePt t="41289" x="2933700" y="3625850"/>
          <p14:tracePt t="41308" x="3009900" y="3657600"/>
          <p14:tracePt t="41310" x="3028950" y="3657600"/>
          <p14:tracePt t="41325" x="3041650" y="3663950"/>
          <p14:tracePt t="41341" x="3067050" y="3676650"/>
          <p14:tracePt t="41358" x="3086100" y="3689350"/>
          <p14:tracePt t="41374" x="3098800" y="3695700"/>
          <p14:tracePt t="41391" x="3105150" y="3702050"/>
          <p14:tracePt t="41407" x="3117850" y="3708400"/>
          <p14:tracePt t="41424" x="3130550" y="3714750"/>
          <p14:tracePt t="41499" x="3136900" y="3714750"/>
          <p14:tracePt t="41618" x="3117850" y="3714750"/>
          <p14:tracePt t="41636" x="3079750" y="3689350"/>
          <p14:tracePt t="41660" x="3048000" y="3676650"/>
          <p14:tracePt t="41677" x="3016250" y="3651250"/>
          <p14:tracePt t="41692" x="2959100" y="3625850"/>
          <p14:tracePt t="41708" x="2901950" y="3606800"/>
          <p14:tracePt t="41711" x="2863850" y="3600450"/>
          <p14:tracePt t="41726" x="2743200" y="3587750"/>
          <p14:tracePt t="41741" x="2660650" y="3581400"/>
          <p14:tracePt t="41759" x="2463800" y="3581400"/>
          <p14:tracePt t="41774" x="2336800" y="3587750"/>
          <p14:tracePt t="41791" x="2247900" y="3606800"/>
          <p14:tracePt t="41807" x="2184400" y="3625850"/>
          <p14:tracePt t="41825" x="2127250" y="3651250"/>
          <p14:tracePt t="41841" x="2063750" y="3663950"/>
          <p14:tracePt t="41859" x="1981200" y="3695700"/>
          <p14:tracePt t="41875" x="1949450" y="3714750"/>
          <p14:tracePt t="41891" x="1924050" y="3721100"/>
          <p14:tracePt t="41909" x="1924050" y="3733800"/>
          <p14:tracePt t="42135" x="1974850" y="3714750"/>
          <p14:tracePt t="42156" x="2114550" y="3663950"/>
          <p14:tracePt t="42175" x="2298700" y="3625850"/>
          <p14:tracePt t="42194" x="2495550" y="3600450"/>
          <p14:tracePt t="42207" x="2540000" y="3594100"/>
          <p14:tracePt t="42224" x="2578100" y="3587750"/>
          <p14:tracePt t="42241" x="2616200" y="3581400"/>
          <p14:tracePt t="42257" x="2635250" y="3581400"/>
          <p14:tracePt t="42275" x="2686050" y="3587750"/>
          <p14:tracePt t="42290" x="2774950" y="3613150"/>
          <p14:tracePt t="42307" x="2895600" y="3651250"/>
          <p14:tracePt t="42324" x="3022600" y="3695700"/>
          <p14:tracePt t="42327" x="3079750" y="3714750"/>
          <p14:tracePt t="42341" x="3136900" y="3727450"/>
          <p14:tracePt t="42358" x="3200400" y="3740150"/>
          <p14:tracePt t="42374" x="3219450" y="3746500"/>
          <p14:tracePt t="42391" x="3232150" y="3746500"/>
          <p14:tracePt t="42408" x="3251200" y="3752850"/>
          <p14:tracePt t="42423" x="3263900" y="3759200"/>
          <p14:tracePt t="42442" x="3289300" y="3765550"/>
          <p14:tracePt t="42458" x="3327400" y="3771900"/>
          <p14:tracePt t="42473" x="3352800" y="3778250"/>
          <p14:tracePt t="42492" x="3378200" y="3778250"/>
          <p14:tracePt t="42509" x="3416300" y="3784600"/>
          <p14:tracePt t="42523" x="3441700" y="3790950"/>
          <p14:tracePt t="42540" x="3460750" y="3790950"/>
          <p14:tracePt t="42557" x="3486150" y="3797300"/>
          <p14:tracePt t="42574" x="3498850" y="3803650"/>
          <p14:tracePt t="42591" x="3511550" y="3803650"/>
          <p14:tracePt t="42608" x="3517900" y="3803650"/>
          <p14:tracePt t="44508" x="3498850" y="3822700"/>
          <p14:tracePt t="44516" x="3460750" y="3835400"/>
          <p14:tracePt t="44525" x="3441700" y="3841750"/>
          <p14:tracePt t="44539" x="3378200" y="3835400"/>
          <p14:tracePt t="44557" x="3251200" y="3829050"/>
          <p14:tracePt t="44573" x="3073400" y="3822700"/>
          <p14:tracePt t="44591" x="2921000" y="3816350"/>
          <p14:tracePt t="44607" x="2800350" y="3797300"/>
          <p14:tracePt t="44623" x="2705100" y="3790950"/>
          <p14:tracePt t="44640" x="2603500" y="3797300"/>
          <p14:tracePt t="44657" x="2533650" y="3816350"/>
          <p14:tracePt t="44674" x="2495550" y="3829050"/>
          <p14:tracePt t="44690" x="2470150" y="3835400"/>
          <p14:tracePt t="44707" x="2444750" y="3835400"/>
          <p14:tracePt t="44723" x="2432050" y="3835400"/>
          <p14:tracePt t="44739" x="2406650" y="3835400"/>
          <p14:tracePt t="44743" x="2387600" y="3835400"/>
          <p14:tracePt t="44757" x="2362200" y="3835400"/>
          <p14:tracePt t="44773" x="2292350" y="3835400"/>
          <p14:tracePt t="44790" x="2146300" y="3829050"/>
          <p14:tracePt t="44807" x="2095500" y="3829050"/>
          <p14:tracePt t="44824" x="2070100" y="3829050"/>
          <p14:tracePt t="44840" x="2057400" y="3829050"/>
          <p14:tracePt t="44857" x="2044700" y="3822700"/>
          <p14:tracePt t="44874" x="2000250" y="3797300"/>
          <p14:tracePt t="44890" x="1924050" y="3752850"/>
          <p14:tracePt t="44908" x="1828800" y="3689350"/>
          <p14:tracePt t="44923" x="1752600" y="3657600"/>
          <p14:tracePt t="44940" x="1720850" y="3644900"/>
          <p14:tracePt t="44958" x="1708150" y="3638550"/>
          <p14:tracePt t="44960" x="1695450" y="3638550"/>
          <p14:tracePt t="44992" x="1676400" y="3638550"/>
          <p14:tracePt t="45006" x="1657350" y="3638550"/>
          <p14:tracePt t="45023" x="1587500" y="3632200"/>
          <p14:tracePt t="45039" x="1543050" y="3625850"/>
          <p14:tracePt t="45057" x="1511300" y="3619500"/>
          <p14:tracePt t="45074" x="1485900" y="3619500"/>
          <p14:tracePt t="45090" x="1460500" y="3619500"/>
          <p14:tracePt t="45107" x="1428750" y="3619500"/>
          <p14:tracePt t="45123" x="1384300" y="3619500"/>
          <p14:tracePt t="45140" x="1339850" y="3619500"/>
          <p14:tracePt t="45158" x="1295400" y="3613150"/>
          <p14:tracePt t="45172" x="1257300" y="3613150"/>
          <p14:tracePt t="45190" x="1206500" y="3613150"/>
          <p14:tracePt t="45207" x="1130300" y="3613150"/>
          <p14:tracePt t="45223" x="1047750" y="3606800"/>
          <p14:tracePt t="45226" x="1009650" y="3606800"/>
          <p14:tracePt t="45240" x="977900" y="3606800"/>
          <p14:tracePt t="45257" x="939800" y="3600450"/>
          <p14:tracePt t="45273" x="908050" y="3600450"/>
          <p14:tracePt t="45289" x="889000" y="3600450"/>
          <p14:tracePt t="45307" x="857250" y="3600450"/>
          <p14:tracePt t="45323" x="831850" y="3600450"/>
          <p14:tracePt t="45340" x="806450" y="3594100"/>
          <p14:tracePt t="45358" x="787400" y="3594100"/>
          <p14:tracePt t="45421" x="774700" y="3594100"/>
          <p14:tracePt t="45429" x="762000" y="3594100"/>
          <p14:tracePt t="45440" x="749300" y="3594100"/>
          <p14:tracePt t="45457" x="736600" y="3594100"/>
          <p14:tracePt t="45515" x="736600" y="3600450"/>
          <p14:tracePt t="45524" x="736600" y="3619500"/>
          <p14:tracePt t="45538" x="730250" y="3663950"/>
          <p14:tracePt t="45556" x="730250" y="3733800"/>
          <p14:tracePt t="45574" x="730250" y="3790950"/>
          <p14:tracePt t="45577" x="730250" y="3816350"/>
          <p14:tracePt t="45590" x="730250" y="3841750"/>
          <p14:tracePt t="45607" x="736600" y="3886200"/>
          <p14:tracePt t="45622" x="736600" y="3924300"/>
          <p14:tracePt t="45641" x="742950" y="3975100"/>
          <p14:tracePt t="45657" x="749300" y="4019550"/>
          <p14:tracePt t="45674" x="755650" y="4044950"/>
          <p14:tracePt t="45689" x="762000" y="4070350"/>
          <p14:tracePt t="45706" x="762000" y="4083050"/>
          <p14:tracePt t="45724" x="768350" y="4095750"/>
          <p14:tracePt t="45739" x="774700" y="4108450"/>
          <p14:tracePt t="45758" x="781050" y="4127500"/>
          <p14:tracePt t="45773" x="787400" y="4146550"/>
          <p14:tracePt t="45790" x="787400" y="4165600"/>
          <p14:tracePt t="45807" x="787400" y="4178300"/>
          <p14:tracePt t="45823" x="793750" y="4191000"/>
          <p14:tracePt t="45839" x="800100" y="4197350"/>
          <p14:tracePt t="45857" x="800100" y="4203700"/>
          <p14:tracePt t="45873" x="806450" y="4203700"/>
          <p14:tracePt t="45890" x="819150" y="4216400"/>
          <p14:tracePt t="45908" x="831850" y="4222750"/>
          <p14:tracePt t="45924" x="844550" y="4235450"/>
          <p14:tracePt t="45941" x="857250" y="4235450"/>
          <p14:tracePt t="45957" x="869950" y="4235450"/>
          <p14:tracePt t="45973" x="882650" y="4235450"/>
          <p14:tracePt t="45977" x="901700" y="4229100"/>
          <p14:tracePt t="45990" x="933450" y="4222750"/>
          <p14:tracePt t="46007" x="1022350" y="4203700"/>
          <p14:tracePt t="46024" x="1181100" y="4197350"/>
          <p14:tracePt t="46040" x="1295400" y="4197350"/>
          <p14:tracePt t="46056" x="1397000" y="4191000"/>
          <p14:tracePt t="46073" x="1447800" y="4191000"/>
          <p14:tracePt t="46090" x="1492250" y="4184650"/>
          <p14:tracePt t="46107" x="1543050" y="4184650"/>
          <p14:tracePt t="46123" x="1612900" y="4184650"/>
          <p14:tracePt t="46139" x="1701800" y="4184650"/>
          <p14:tracePt t="46157" x="1828800" y="4184650"/>
          <p14:tracePt t="46174" x="1924050" y="4184650"/>
          <p14:tracePt t="46190" x="2051050" y="4191000"/>
          <p14:tracePt t="46206" x="2247900" y="4191000"/>
          <p14:tracePt t="46224" x="2444750" y="4191000"/>
          <p14:tracePt t="46240" x="2609850" y="4184650"/>
          <p14:tracePt t="46256" x="2705100" y="4184650"/>
          <p14:tracePt t="46274" x="2794000" y="4184650"/>
          <p14:tracePt t="46290" x="2895600" y="4184650"/>
          <p14:tracePt t="46306" x="3048000" y="4191000"/>
          <p14:tracePt t="46323" x="3238500" y="4191000"/>
          <p14:tracePt t="46339" x="3416300" y="4191000"/>
          <p14:tracePt t="46356" x="3536950" y="4203700"/>
          <p14:tracePt t="46373" x="3587750" y="4203700"/>
          <p14:tracePt t="47775" x="3594100" y="4203700"/>
          <p14:tracePt t="47787" x="3619500" y="4165600"/>
          <p14:tracePt t="47807" x="3657600" y="4102100"/>
          <p14:tracePt t="47823" x="3683000" y="4032250"/>
          <p14:tracePt t="47839" x="3702050" y="3981450"/>
          <p14:tracePt t="47856" x="3708400" y="3937000"/>
          <p14:tracePt t="47874" x="3714750" y="3873500"/>
          <p14:tracePt t="47890" x="3714750" y="3835400"/>
          <p14:tracePt t="47908" x="3714750" y="3784600"/>
          <p14:tracePt t="47922" x="3702050" y="3689350"/>
          <p14:tracePt t="47939" x="3683000" y="3606800"/>
          <p14:tracePt t="47956" x="3663950" y="3517900"/>
          <p14:tracePt t="47973" x="3638550" y="3448050"/>
          <p14:tracePt t="47989" x="3606800" y="3346450"/>
          <p14:tracePt t="48007" x="3568700" y="3244850"/>
          <p14:tracePt t="48010" x="3549650" y="3187700"/>
          <p14:tracePt t="48024" x="3492500" y="3092450"/>
          <p14:tracePt t="48040" x="3435350" y="2990850"/>
          <p14:tracePt t="48056" x="3390900" y="2927350"/>
          <p14:tracePt t="48072" x="3365500" y="2876550"/>
          <p14:tracePt t="48089" x="3352800" y="2844800"/>
          <p14:tracePt t="48106" x="3321050" y="2800350"/>
          <p14:tracePt t="48122" x="3282950" y="2743200"/>
          <p14:tracePt t="48140" x="3232150" y="2673350"/>
          <p14:tracePt t="48158" x="3181350" y="2603500"/>
          <p14:tracePt t="48173" x="3155950" y="2584450"/>
          <p14:tracePt t="48190" x="3124200" y="2552700"/>
          <p14:tracePt t="48207" x="3073400" y="2514600"/>
          <p14:tracePt t="48222" x="3003550" y="2476500"/>
          <p14:tracePt t="48239" x="2914650" y="2438400"/>
          <p14:tracePt t="48255" x="2876550" y="2425700"/>
          <p14:tracePt t="48274" x="2781300" y="2400300"/>
          <p14:tracePt t="48288" x="2711450" y="2381250"/>
          <p14:tracePt t="48306" x="2622550" y="2368550"/>
          <p14:tracePt t="48324" x="2527300" y="2368550"/>
          <p14:tracePt t="48340" x="2438400" y="2362200"/>
          <p14:tracePt t="48357" x="2330450" y="2362200"/>
          <p14:tracePt t="48373" x="2228850" y="2362200"/>
          <p14:tracePt t="48391" x="2063750" y="2368550"/>
          <p14:tracePt t="48407" x="1936750" y="2368550"/>
          <p14:tracePt t="48423" x="1816100" y="2387600"/>
          <p14:tracePt t="48439" x="1708150" y="2425700"/>
          <p14:tracePt t="48456" x="1600200" y="2476500"/>
          <p14:tracePt t="48472" x="1473200" y="2559050"/>
          <p14:tracePt t="48488" x="1352550" y="2654300"/>
          <p14:tracePt t="48506" x="1257300" y="2768600"/>
          <p14:tracePt t="48523" x="1181100" y="2870200"/>
          <p14:tracePt t="48539" x="1117600" y="3028950"/>
          <p14:tracePt t="48556" x="1085850" y="3149600"/>
          <p14:tracePt t="48573" x="1079500" y="3302000"/>
          <p14:tracePt t="48589" x="1092200" y="3460750"/>
          <p14:tracePt t="48606" x="1130300" y="3606800"/>
          <p14:tracePt t="48623" x="1168400" y="3708400"/>
          <p14:tracePt t="48640" x="1212850" y="3771900"/>
          <p14:tracePt t="48658" x="1270000" y="3822700"/>
          <p14:tracePt t="48673" x="1320800" y="3841750"/>
          <p14:tracePt t="48690" x="1403350" y="3867150"/>
          <p14:tracePt t="48705" x="1498600" y="3898900"/>
          <p14:tracePt t="48722" x="1581150" y="3930650"/>
          <p14:tracePt t="48738" x="1651000" y="3962400"/>
          <p14:tracePt t="48757" x="1720850" y="3987800"/>
          <p14:tracePt t="48774" x="1746250" y="4000500"/>
          <p14:tracePt t="48787" x="1803400" y="4019550"/>
          <p14:tracePt t="48806" x="1917700" y="4032250"/>
          <p14:tracePt t="48824" x="2070100" y="4051300"/>
          <p14:tracePt t="48839" x="2203450" y="4070350"/>
          <p14:tracePt t="48857" x="2298700" y="4089400"/>
          <p14:tracePt t="48874" x="2413000" y="4095750"/>
          <p14:tracePt t="48890" x="2451100" y="4102100"/>
          <p14:tracePt t="48913" x="2565400" y="4114800"/>
          <p14:tracePt t="48941" x="2768600" y="4121150"/>
          <p14:tracePt t="48958" x="2819400" y="4121150"/>
          <p14:tracePt t="48961" x="2857500" y="4127500"/>
          <p14:tracePt t="48972" x="2876550" y="4127500"/>
          <p14:tracePt t="48990" x="2908300" y="4127500"/>
          <p14:tracePt t="49006" x="2946400" y="4127500"/>
          <p14:tracePt t="49021" x="3016250" y="4127500"/>
          <p14:tracePt t="49027" x="3067050" y="4127500"/>
          <p14:tracePt t="49039" x="3181350" y="4133850"/>
          <p14:tracePt t="49056" x="3244850" y="4133850"/>
          <p14:tracePt t="49074" x="3263900" y="4140200"/>
          <p14:tracePt t="51338" x="3244850" y="4140200"/>
          <p14:tracePt t="51352" x="2997200" y="4076700"/>
          <p14:tracePt t="51370" x="2743200" y="4057650"/>
          <p14:tracePt t="51390" x="2527300" y="4051300"/>
          <p14:tracePt t="51409" x="2413000" y="4044950"/>
          <p14:tracePt t="51425" x="2317750" y="4044950"/>
          <p14:tracePt t="51440" x="2247900" y="4044950"/>
          <p14:tracePt t="51456" x="2190750" y="4051300"/>
          <p14:tracePt t="51473" x="2146300" y="4051300"/>
          <p14:tracePt t="51490" x="2063750" y="4057650"/>
          <p14:tracePt t="51495" x="2012950" y="4057650"/>
          <p14:tracePt t="51509" x="1892300" y="4070350"/>
          <p14:tracePt t="51522" x="1841500" y="4076700"/>
          <p14:tracePt t="51540" x="1651000" y="4083050"/>
          <p14:tracePt t="51555" x="1555750" y="4095750"/>
          <p14:tracePt t="51573" x="1454150" y="4102100"/>
          <p14:tracePt t="51590" x="1339850" y="4127500"/>
          <p14:tracePt t="51607" x="1231900" y="4140200"/>
          <p14:tracePt t="51623" x="1130300" y="4140200"/>
          <p14:tracePt t="51627" x="1079500" y="4140200"/>
          <p14:tracePt t="51641" x="984250" y="4146550"/>
          <p14:tracePt t="51657" x="895350" y="4146550"/>
          <p14:tracePt t="51673" x="831850" y="4171950"/>
          <p14:tracePt t="51690" x="793750" y="4184650"/>
          <p14:tracePt t="51708" x="774700" y="4191000"/>
          <p14:tracePt t="51723" x="755650" y="4197350"/>
          <p14:tracePt t="51742" x="730250" y="4197350"/>
          <p14:tracePt t="51758" x="711200" y="4197350"/>
          <p14:tracePt t="51774" x="685800" y="4197350"/>
          <p14:tracePt t="51788" x="647700" y="4210050"/>
          <p14:tracePt t="51805" x="622300" y="4222750"/>
          <p14:tracePt t="51823" x="609600" y="4254500"/>
          <p14:tracePt t="51839" x="596900" y="4273550"/>
          <p14:tracePt t="51858" x="596900" y="4318000"/>
          <p14:tracePt t="51874" x="603250" y="4349750"/>
          <p14:tracePt t="51889" x="615950" y="4375150"/>
          <p14:tracePt t="51907" x="666750" y="4457700"/>
          <p14:tracePt t="51924" x="730250" y="4546600"/>
          <p14:tracePt t="51941" x="787400" y="4622800"/>
          <p14:tracePt t="51957" x="863600" y="4692650"/>
          <p14:tracePt t="51960" x="889000" y="4711700"/>
          <p14:tracePt t="51976" x="920750" y="4724400"/>
          <p14:tracePt t="51990" x="984250" y="4743450"/>
          <p14:tracePt t="52007" x="1073150" y="4749800"/>
          <p14:tracePt t="52026" x="1238250" y="4756150"/>
          <p14:tracePt t="52041" x="1327150" y="4756150"/>
          <p14:tracePt t="52057" x="1365250" y="4756150"/>
          <p14:tracePt t="52072" x="1390650" y="4756150"/>
          <p14:tracePt t="52090" x="1435100" y="4756150"/>
          <p14:tracePt t="52105" x="1536700" y="4756150"/>
          <p14:tracePt t="52122" x="1720850" y="4743450"/>
          <p14:tracePt t="52126" x="1816100" y="4737100"/>
          <p14:tracePt t="52141" x="1981200" y="4737100"/>
          <p14:tracePt t="52157" x="2146300" y="4724400"/>
          <p14:tracePt t="52173" x="2311400" y="4724400"/>
          <p14:tracePt t="52190" x="2470150" y="4724400"/>
          <p14:tracePt t="52205" x="2692400" y="4724400"/>
          <p14:tracePt t="52222" x="2876550" y="4724400"/>
          <p14:tracePt t="52239" x="3060700" y="4724400"/>
          <p14:tracePt t="52255" x="3194050" y="4724400"/>
          <p14:tracePt t="52273" x="3314700" y="4718050"/>
          <p14:tracePt t="52276" x="3365500" y="4718050"/>
          <p14:tracePt t="52289" x="3492500" y="4718050"/>
          <p14:tracePt t="52306" x="3663950" y="4724400"/>
          <p14:tracePt t="52323" x="3854450" y="4730750"/>
          <p14:tracePt t="52340" x="4013200" y="4743450"/>
          <p14:tracePt t="52356" x="4140200" y="4749800"/>
          <p14:tracePt t="52373" x="4241800" y="4749800"/>
          <p14:tracePt t="52391" x="4356100" y="4749800"/>
          <p14:tracePt t="52407" x="4438650" y="4749800"/>
          <p14:tracePt t="52423" x="4572000" y="4749800"/>
          <p14:tracePt t="52439" x="4718050" y="4749800"/>
          <p14:tracePt t="52456" x="4813300" y="4756150"/>
          <p14:tracePt t="52472" x="4895850" y="4762500"/>
          <p14:tracePt t="52476" x="4940300" y="4762500"/>
          <p14:tracePt t="52490" x="4965700" y="4762500"/>
          <p14:tracePt t="52506" x="5029200" y="4762500"/>
          <p14:tracePt t="52523" x="5092700" y="4762500"/>
          <p14:tracePt t="52539" x="5105400" y="4762500"/>
          <p14:tracePt t="55382" x="5092700" y="4762500"/>
          <p14:tracePt t="55390" x="5029200" y="4762500"/>
          <p14:tracePt t="55407" x="4762500" y="4775200"/>
          <p14:tracePt t="55422" x="4451350" y="4806950"/>
          <p14:tracePt t="55439" x="4165600" y="4819650"/>
          <p14:tracePt t="55456" x="3873500" y="4819650"/>
          <p14:tracePt t="55472" x="3606800" y="4838700"/>
          <p14:tracePt t="55490" x="3359150" y="4806950"/>
          <p14:tracePt t="55505" x="3206750" y="4787900"/>
          <p14:tracePt t="55523" x="3073400" y="4787900"/>
          <p14:tracePt t="55525" x="3016250" y="4781550"/>
          <p14:tracePt t="55539" x="2895600" y="4781550"/>
          <p14:tracePt t="55556" x="2768600" y="4781550"/>
          <p14:tracePt t="55572" x="2635250" y="4781550"/>
          <p14:tracePt t="55589" x="2520950" y="4781550"/>
          <p14:tracePt t="55606" x="2393950" y="4775200"/>
          <p14:tracePt t="55621" x="2273300" y="4756150"/>
          <p14:tracePt t="55638" x="2146300" y="4756150"/>
          <p14:tracePt t="55657" x="1936750" y="4743450"/>
          <p14:tracePt t="55673" x="1778000" y="4737100"/>
          <p14:tracePt t="55690" x="1631950" y="4737100"/>
          <p14:tracePt t="55706" x="1530350" y="4730750"/>
          <p14:tracePt t="55721" x="1460500" y="4718050"/>
          <p14:tracePt t="55739" x="1422400" y="4705350"/>
          <p14:tracePt t="55755" x="1409700" y="4699000"/>
          <p14:tracePt t="55790" x="1409700" y="4692650"/>
          <p14:tracePt t="55805" x="1397000" y="4679950"/>
          <p14:tracePt t="55822" x="1377950" y="4635500"/>
          <p14:tracePt t="55839" x="1352550" y="4597400"/>
          <p14:tracePt t="55856" x="1352550" y="4591050"/>
          <p14:tracePt t="55873" x="1346200" y="4584700"/>
          <p14:tracePt t="55951" x="1346200" y="4578350"/>
          <p14:tracePt t="55959" x="1365250" y="4572000"/>
          <p14:tracePt t="55972" x="1390650" y="4559300"/>
          <p14:tracePt t="55990" x="1416050" y="4552950"/>
          <p14:tracePt t="56005" x="1441450" y="4552950"/>
          <p14:tracePt t="56023" x="1466850" y="4552950"/>
          <p14:tracePt t="56040" x="1498600" y="4546600"/>
          <p14:tracePt t="56055" x="1504950" y="4546600"/>
          <p14:tracePt t="56072" x="1517650" y="4540250"/>
          <p14:tracePt t="56088" x="1524000" y="4540250"/>
          <p14:tracePt t="56106" x="1530350" y="4540250"/>
          <p14:tracePt t="56122" x="1536700" y="4540250"/>
          <p14:tracePt t="57031" x="1549400" y="4540250"/>
          <p14:tracePt t="57055" x="1555750" y="4540250"/>
          <p14:tracePt t="57090" x="1562100" y="4540250"/>
          <p14:tracePt t="57594" x="1568450" y="4540250"/>
          <p14:tracePt t="57624" x="1574800" y="4540250"/>
          <p14:tracePt t="57640" x="1581150" y="4533900"/>
          <p14:tracePt t="57656" x="1593850" y="4508500"/>
          <p14:tracePt t="57672" x="1606550" y="4489450"/>
          <p14:tracePt t="57690" x="1606550" y="4470400"/>
          <p14:tracePt t="57706" x="1606550" y="4445000"/>
          <p14:tracePt t="57721" x="1606550" y="4419600"/>
          <p14:tracePt t="57739" x="1606550" y="4406900"/>
          <p14:tracePt t="57754" x="1606550" y="4400550"/>
          <p14:tracePt t="57773" x="1600200" y="4394200"/>
          <p14:tracePt t="57790" x="1587500" y="4394200"/>
          <p14:tracePt t="57805" x="1581150" y="4394200"/>
          <p14:tracePt t="57822" x="1574800" y="4394200"/>
          <p14:tracePt t="57905" x="1574800" y="4406900"/>
          <p14:tracePt t="57913" x="1574800" y="4413250"/>
          <p14:tracePt t="57939" x="1587500" y="4425950"/>
          <p14:tracePt t="57956" x="1593850" y="4425950"/>
          <p14:tracePt t="57959" x="1600200" y="4425950"/>
          <p14:tracePt t="57973" x="1600200" y="4432300"/>
          <p14:tracePt t="58249" x="1606550" y="4413250"/>
          <p14:tracePt t="58273" x="1625600" y="4387850"/>
          <p14:tracePt t="58289" x="1701800" y="4318000"/>
          <p14:tracePt t="58306" x="1752600" y="4292600"/>
          <p14:tracePt t="58322" x="1809750" y="4267200"/>
          <p14:tracePt t="58339" x="1860550" y="4260850"/>
          <p14:tracePt t="58353" x="1905000" y="4241800"/>
          <p14:tracePt t="58371" x="1955800" y="4241800"/>
          <p14:tracePt t="58375" x="2000250" y="4235450"/>
          <p14:tracePt t="58389" x="2044700" y="4235450"/>
          <p14:tracePt t="58406" x="2286000" y="4229100"/>
          <p14:tracePt t="58422" x="2495550" y="4229100"/>
          <p14:tracePt t="58439" x="2673350" y="4229100"/>
          <p14:tracePt t="58454" x="2768600" y="4222750"/>
          <p14:tracePt t="58471" x="2876550" y="4222750"/>
          <p14:tracePt t="58488" x="2978150" y="4222750"/>
          <p14:tracePt t="58506" x="3111500" y="4229100"/>
          <p14:tracePt t="58523" x="3251200" y="4241800"/>
          <p14:tracePt t="58539" x="3371850" y="4267200"/>
          <p14:tracePt t="58555" x="3416300" y="4279900"/>
          <p14:tracePt t="58570" x="3416300" y="4286250"/>
          <p14:tracePt t="58609" x="3422650" y="4292600"/>
          <p14:tracePt t="58615" x="3429000" y="4292600"/>
          <p14:tracePt t="58639" x="3441700" y="4305300"/>
          <p14:tracePt t="58656" x="3448050" y="4324350"/>
          <p14:tracePt t="58672" x="3448050" y="4330700"/>
          <p14:tracePt t="58689" x="3448050" y="4337050"/>
          <p14:tracePt t="58705" x="3448050" y="4343400"/>
          <p14:tracePt t="58722" x="3454400" y="4362450"/>
          <p14:tracePt t="58738" x="3454400" y="4368800"/>
          <p14:tracePt t="58772" x="3454400" y="4381500"/>
          <p14:tracePt t="58835" x="3454400" y="4387850"/>
          <p14:tracePt t="58860" x="3454400" y="4394200"/>
          <p14:tracePt t="58939" x="3448050" y="4400550"/>
          <p14:tracePt t="58960" x="3441700" y="4413250"/>
          <p14:tracePt t="58991" x="3435350" y="4419600"/>
          <p14:tracePt t="59009" x="3429000" y="4425950"/>
          <p14:tracePt t="59040" x="3429000" y="4445000"/>
          <p14:tracePt t="59055" x="3422650" y="4457700"/>
          <p14:tracePt t="59072" x="3422650" y="4464050"/>
          <p14:tracePt t="59089" x="3422650" y="4470400"/>
          <p14:tracePt t="59320" x="3409950" y="4394200"/>
          <p14:tracePt t="59336" x="3378200" y="4260850"/>
          <p14:tracePt t="59345" x="3371850" y="4191000"/>
          <p14:tracePt t="59358" x="3333750" y="4089400"/>
          <p14:tracePt t="59372" x="3308350" y="4019550"/>
          <p14:tracePt t="59388" x="3225800" y="3924300"/>
          <p14:tracePt t="59406" x="3181350" y="3879850"/>
          <p14:tracePt t="59423" x="3130550" y="3860800"/>
          <p14:tracePt t="59440" x="3048000" y="3835400"/>
          <p14:tracePt t="59457" x="3016250" y="3835400"/>
          <p14:tracePt t="59473" x="3003550" y="3835400"/>
          <p14:tracePt t="59488" x="2959100" y="3841750"/>
          <p14:tracePt t="59506" x="2895600" y="3873500"/>
          <p14:tracePt t="59522" x="2813050" y="3924300"/>
          <p14:tracePt t="59540" x="2686050" y="4013200"/>
          <p14:tracePt t="59556" x="2603500" y="4076700"/>
          <p14:tracePt t="59572" x="2527300" y="4127500"/>
          <p14:tracePt t="59589" x="2463800" y="4165600"/>
          <p14:tracePt t="59606" x="2419350" y="4197350"/>
          <p14:tracePt t="59623" x="2400300" y="4222750"/>
          <p14:tracePt t="59639" x="2374900" y="4235450"/>
          <p14:tracePt t="59657" x="2349500" y="4267200"/>
          <p14:tracePt t="59673" x="2324100" y="4286250"/>
          <p14:tracePt t="59691" x="2286000" y="4318000"/>
          <p14:tracePt t="59706" x="2254250" y="4343400"/>
          <p14:tracePt t="59723" x="2235200" y="4356100"/>
          <p14:tracePt t="59740" x="2222500" y="4368800"/>
          <p14:tracePt t="59864" x="2216150" y="4368800"/>
          <p14:tracePt t="59884" x="2197100" y="4381500"/>
          <p14:tracePt t="59908" x="2190750" y="4394200"/>
          <p14:tracePt t="59923" x="2178050" y="4413250"/>
          <p14:tracePt t="59940" x="2152650" y="4438650"/>
          <p14:tracePt t="59956" x="2139950" y="4451350"/>
          <p14:tracePt t="59972" x="2133600" y="4457700"/>
          <p14:tracePt t="60105" x="2159000" y="4438650"/>
          <p14:tracePt t="60131" x="2260600" y="4356100"/>
          <p14:tracePt t="60151" x="2368550" y="4311650"/>
          <p14:tracePt t="60166" x="2438400" y="4286250"/>
          <p14:tracePt t="60177" x="2463800" y="4273550"/>
          <p14:tracePt t="60190" x="2527300" y="4260850"/>
          <p14:tracePt t="60193" x="2559050" y="4260850"/>
          <p14:tracePt t="60206" x="2590800" y="4260850"/>
          <p14:tracePt t="60222" x="2667000" y="4254500"/>
          <p14:tracePt t="60238" x="2762250" y="4248150"/>
          <p14:tracePt t="60255" x="2838450" y="4248150"/>
          <p14:tracePt t="60272" x="2933700" y="4248150"/>
          <p14:tracePt t="60288" x="3111500" y="4267200"/>
          <p14:tracePt t="60306" x="3257550" y="4273550"/>
          <p14:tracePt t="60322" x="3403600" y="4286250"/>
          <p14:tracePt t="60338" x="3536950" y="4311650"/>
          <p14:tracePt t="60356" x="3606800" y="4318000"/>
          <p14:tracePt t="60372" x="3638550" y="4324350"/>
          <p14:tracePt t="60388" x="3651250" y="4324350"/>
          <p14:tracePt t="60406" x="3657600" y="4330700"/>
          <p14:tracePt t="60441" x="3670300" y="4343400"/>
          <p14:tracePt t="60455" x="3689350" y="4349750"/>
          <p14:tracePt t="60472" x="3714750" y="4368800"/>
          <p14:tracePt t="60489" x="3765550" y="4387850"/>
          <p14:tracePt t="60506" x="3797300" y="4413250"/>
          <p14:tracePt t="60522" x="3816350" y="4425950"/>
          <p14:tracePt t="60539" x="3841750" y="4451350"/>
          <p14:tracePt t="60555" x="3848100" y="4464050"/>
          <p14:tracePt t="60571" x="3854450" y="4464050"/>
          <p14:tracePt t="60588" x="3854450" y="4470400"/>
          <p14:tracePt t="60855" x="3854450" y="4464050"/>
          <p14:tracePt t="60875" x="3797300" y="4394200"/>
          <p14:tracePt t="60897" x="3759200" y="4368800"/>
          <p14:tracePt t="60914" x="3638550" y="4254500"/>
          <p14:tracePt t="60922" x="3613150" y="4241800"/>
          <p14:tracePt t="60940" x="3594100" y="4235450"/>
          <p14:tracePt t="60956" x="3543300" y="4210050"/>
          <p14:tracePt t="60958" x="3524250" y="4210050"/>
          <p14:tracePt t="60972" x="3486150" y="4197350"/>
          <p14:tracePt t="60975" x="3460750" y="4191000"/>
          <p14:tracePt t="60990" x="3435350" y="4191000"/>
          <p14:tracePt t="61008" x="3346450" y="4191000"/>
          <p14:tracePt t="61021" x="3314700" y="4191000"/>
          <p14:tracePt t="61038" x="3213100" y="4191000"/>
          <p14:tracePt t="61055" x="3149600" y="4191000"/>
          <p14:tracePt t="61072" x="3117850" y="4197350"/>
          <p14:tracePt t="61088" x="3092450" y="4203700"/>
          <p14:tracePt t="61106" x="3079750" y="4210050"/>
          <p14:tracePt t="61124" x="3054350" y="4222750"/>
          <p14:tracePt t="61139" x="3035300" y="4241800"/>
          <p14:tracePt t="61157" x="2965450" y="4279900"/>
          <p14:tracePt t="61172" x="2901950" y="4305300"/>
          <p14:tracePt t="61190" x="2832100" y="4330700"/>
          <p14:tracePt t="61204" x="2781300" y="4349750"/>
          <p14:tracePt t="61222" x="2749550" y="4368800"/>
          <p14:tracePt t="61240" x="2730500" y="4375150"/>
          <p14:tracePt t="61255" x="2717800" y="4387850"/>
          <p14:tracePt t="61273" x="2705100" y="4394200"/>
          <p14:tracePt t="61276" x="2692400" y="4406900"/>
          <p14:tracePt t="61290" x="2667000" y="4425950"/>
          <p14:tracePt t="61306" x="2635250" y="4445000"/>
          <p14:tracePt t="61322" x="2616200" y="4464050"/>
          <p14:tracePt t="61339" x="2603500" y="4476750"/>
          <p14:tracePt t="61355" x="2597150" y="4476750"/>
          <p14:tracePt t="61372" x="2597150" y="4483100"/>
          <p14:tracePt t="61406" x="2590800" y="4483100"/>
          <p14:tracePt t="61409" x="2584450" y="4489450"/>
          <p14:tracePt t="61423" x="2584450" y="4495800"/>
          <p14:tracePt t="61439" x="2578100" y="4502150"/>
          <p14:tracePt t="61593" x="2584450" y="4470400"/>
          <p14:tracePt t="61602" x="2616200" y="4387850"/>
          <p14:tracePt t="61612" x="2641600" y="4337050"/>
          <p14:tracePt t="61622" x="2654300" y="4305300"/>
          <p14:tracePt t="61639" x="2698750" y="4254500"/>
          <p14:tracePt t="61656" x="2768600" y="4197350"/>
          <p14:tracePt t="61673" x="2819400" y="4165600"/>
          <p14:tracePt t="61691" x="2876550" y="4140200"/>
          <p14:tracePt t="61706" x="2965450" y="4127500"/>
          <p14:tracePt t="61722" x="3079750" y="4127500"/>
          <p14:tracePt t="61738" x="3225800" y="4127500"/>
          <p14:tracePt t="61755" x="3403600" y="4127500"/>
          <p14:tracePt t="61773" x="3663950" y="4133850"/>
          <p14:tracePt t="61789" x="3822700" y="4133850"/>
          <p14:tracePt t="61806" x="3956050" y="4140200"/>
          <p14:tracePt t="61822" x="4070350" y="4146550"/>
          <p14:tracePt t="61839" x="4127500" y="4165600"/>
          <p14:tracePt t="61856" x="4165600" y="4171950"/>
          <p14:tracePt t="61871" x="4197350" y="4191000"/>
          <p14:tracePt t="61889" x="4260850" y="4229100"/>
          <p14:tracePt t="61906" x="4324350" y="4267200"/>
          <p14:tracePt t="61923" x="4387850" y="4318000"/>
          <p14:tracePt t="61940" x="4406900" y="4343400"/>
          <p14:tracePt t="61956" x="4425950" y="4368800"/>
          <p14:tracePt t="61971" x="4438650" y="4387850"/>
          <p14:tracePt t="61989" x="4445000" y="4400550"/>
          <p14:tracePt t="62006" x="4451350" y="4413250"/>
          <p14:tracePt t="62009" x="4451350" y="4419600"/>
          <p14:tracePt t="62025" x="4451350" y="4425950"/>
          <p14:tracePt t="62055" x="4451350" y="4432300"/>
          <p14:tracePt t="62072" x="4457700" y="4432300"/>
          <p14:tracePt t="63180" x="4476750" y="4394200"/>
          <p14:tracePt t="63190" x="4502150" y="4368800"/>
          <p14:tracePt t="63205" x="4521200" y="4349750"/>
          <p14:tracePt t="63221" x="4527550" y="4337050"/>
          <p14:tracePt t="63238" x="4533900" y="4324350"/>
          <p14:tracePt t="63242" x="4533900" y="4318000"/>
          <p14:tracePt t="63279" x="4533900" y="4311650"/>
          <p14:tracePt t="63306" x="4508500" y="4305300"/>
          <p14:tracePt t="63321" x="4438650" y="4286250"/>
          <p14:tracePt t="63337" x="4324350" y="4273550"/>
          <p14:tracePt t="63356" x="4210050" y="4248150"/>
          <p14:tracePt t="63372" x="4159250" y="4248150"/>
          <p14:tracePt t="63388" x="4032250" y="4241800"/>
          <p14:tracePt t="63406" x="3879850" y="4241800"/>
          <p14:tracePt t="63422" x="3676650" y="4267200"/>
          <p14:tracePt t="63440" x="3543300" y="4292600"/>
          <p14:tracePt t="63454" x="3403600" y="4305300"/>
          <p14:tracePt t="63472" x="3251200" y="4305300"/>
          <p14:tracePt t="63488" x="3098800" y="4305300"/>
          <p14:tracePt t="63503" x="2927350" y="4298950"/>
          <p14:tracePt t="63521" x="2717800" y="4254500"/>
          <p14:tracePt t="63538" x="2343150" y="4197350"/>
          <p14:tracePt t="63556" x="2139950" y="4184650"/>
          <p14:tracePt t="63571" x="1974850" y="4165600"/>
          <p14:tracePt t="63587" x="1898650" y="4165600"/>
          <p14:tracePt t="63605" x="1752600" y="4165600"/>
          <p14:tracePt t="63622" x="1612900" y="4165600"/>
          <p14:tracePt t="63638" x="1536700" y="4165600"/>
          <p14:tracePt t="63641" x="1504950" y="4171950"/>
          <p14:tracePt t="63655" x="1473200" y="4171950"/>
          <p14:tracePt t="63673" x="1365250" y="4165600"/>
          <p14:tracePt t="63688" x="1301750" y="4159250"/>
          <p14:tracePt t="63705" x="1225550" y="4146550"/>
          <p14:tracePt t="63722" x="1136650" y="4146550"/>
          <p14:tracePt t="63738" x="1066800" y="4146550"/>
          <p14:tracePt t="63753" x="1035050" y="4146550"/>
          <p14:tracePt t="63771" x="1028700" y="4146550"/>
          <p14:tracePt t="63806" x="1028700" y="4165600"/>
          <p14:tracePt t="63821" x="1028700" y="4229100"/>
          <p14:tracePt t="63837" x="1028700" y="4305300"/>
          <p14:tracePt t="63855" x="1022350" y="4381500"/>
          <p14:tracePt t="63858" x="1022350" y="4425950"/>
          <p14:tracePt t="63870" x="1016000" y="4451350"/>
          <p14:tracePt t="63888" x="1003300" y="4514850"/>
          <p14:tracePt t="63906" x="990600" y="4565650"/>
          <p14:tracePt t="63922" x="990600" y="4584700"/>
          <p14:tracePt t="63939" x="990600" y="4629150"/>
          <p14:tracePt t="63955" x="990600" y="4641850"/>
          <p14:tracePt t="63970" x="996950" y="4654550"/>
          <p14:tracePt t="64274" x="1016000" y="4654550"/>
          <p14:tracePt t="64281" x="1041400" y="4654550"/>
          <p14:tracePt t="64290" x="1079500" y="4654550"/>
          <p14:tracePt t="64305" x="1174750" y="4635500"/>
          <p14:tracePt t="64322" x="1263650" y="4635500"/>
          <p14:tracePt t="64338" x="1358900" y="4635500"/>
          <p14:tracePt t="64354" x="1403350" y="4635500"/>
          <p14:tracePt t="64371" x="1416050" y="4635500"/>
          <p14:tracePt t="64387" x="1422400" y="4635500"/>
          <p14:tracePt t="64405" x="1422400" y="4641850"/>
          <p14:tracePt t="64443" x="1428750" y="4641850"/>
          <p14:tracePt t="65423" x="1543050" y="4660900"/>
          <p14:tracePt t="65433" x="1809750" y="4699000"/>
          <p14:tracePt t="65447" x="2089150" y="4737100"/>
          <p14:tracePt t="65745" x="2101850" y="4749800"/>
          <p14:tracePt t="65757" x="2114550" y="4737100"/>
          <p14:tracePt t="65772" x="2114550" y="4718050"/>
          <p14:tracePt t="65788" x="2114550" y="4699000"/>
          <p14:tracePt t="65805" x="2114550" y="4686300"/>
          <p14:tracePt t="65820" x="2114550" y="4673600"/>
          <p14:tracePt t="65837" x="2139950" y="4660900"/>
          <p14:tracePt t="65855" x="2152650" y="4648200"/>
          <p14:tracePt t="65891" x="2159000" y="4648200"/>
          <p14:tracePt t="65921" x="2171700" y="4648200"/>
          <p14:tracePt t="65938" x="2190750" y="4648200"/>
          <p14:tracePt t="65953" x="2197100" y="4648200"/>
          <p14:tracePt t="67444" x="2260600" y="4692650"/>
          <p14:tracePt t="67861" x="2254250" y="4692650"/>
          <p14:tracePt t="67874" x="2254250" y="4686300"/>
          <p14:tracePt t="67888" x="2241550" y="4679950"/>
          <p14:tracePt t="67905" x="2241550" y="4673600"/>
          <p14:tracePt t="67922" x="2235200" y="4667250"/>
          <p14:tracePt t="67955" x="2235200" y="4660900"/>
          <p14:tracePt t="67988" x="2235200" y="4654550"/>
          <p14:tracePt t="68024" x="2235200" y="4648200"/>
          <p14:tracePt t="68045" x="2235200" y="4641850"/>
          <p14:tracePt t="68061" x="2222500" y="4635500"/>
          <p14:tracePt t="68070" x="2209800" y="4629150"/>
          <p14:tracePt t="68078" x="2184400" y="4622800"/>
          <p14:tracePt t="68089" x="2165350" y="4616450"/>
          <p14:tracePt t="68105" x="2139950" y="4610100"/>
          <p14:tracePt t="69336" x="2286000" y="4616450"/>
          <p14:tracePt t="69343" x="2565400" y="4629150"/>
          <p14:tracePt t="69354" x="2863850" y="4654550"/>
          <p14:tracePt t="69370" x="3308350" y="4679950"/>
          <p14:tracePt t="69672" x="3314700" y="4673600"/>
          <p14:tracePt t="69696" x="3314700" y="4667250"/>
          <p14:tracePt t="69703" x="3314700" y="4660900"/>
          <p14:tracePt t="69720" x="3321050" y="4660900"/>
          <p14:tracePt t="69737" x="3321050" y="4654550"/>
          <p14:tracePt t="69741" x="3321050" y="4648200"/>
          <p14:tracePt t="69754" x="3321050" y="4641850"/>
          <p14:tracePt t="69771" x="3321050" y="4616450"/>
          <p14:tracePt t="69788" x="3333750" y="4610100"/>
          <p14:tracePt t="69805" x="3340100" y="4603750"/>
          <p14:tracePt t="70812" x="3327400" y="4603750"/>
          <p14:tracePt t="70821" x="3270250" y="4629150"/>
          <p14:tracePt t="70837" x="3149600" y="4660900"/>
          <p14:tracePt t="70855" x="3060700" y="4711700"/>
          <p14:tracePt t="70870" x="2990850" y="4743450"/>
          <p14:tracePt t="70888" x="2952750" y="4762500"/>
          <p14:tracePt t="70905" x="2940050" y="4781550"/>
          <p14:tracePt t="70922" x="2908300" y="4794250"/>
          <p14:tracePt t="70939" x="2863850" y="4806950"/>
          <p14:tracePt t="70955" x="2838450" y="4819650"/>
          <p14:tracePt t="70971" x="2825750" y="4826000"/>
          <p14:tracePt t="71069" x="2819400" y="4826000"/>
          <p14:tracePt t="71077" x="2806700" y="4826000"/>
          <p14:tracePt t="71087" x="2781300" y="4826000"/>
          <p14:tracePt t="71105" x="2705100" y="4826000"/>
          <p14:tracePt t="71121" x="2622550" y="4826000"/>
          <p14:tracePt t="71137" x="2520950" y="4813300"/>
          <p14:tracePt t="71154" x="2451100" y="4806950"/>
          <p14:tracePt t="71173" x="2400300" y="4800600"/>
          <p14:tracePt t="71189" x="2381250" y="4794250"/>
          <p14:tracePt t="71203" x="2374900" y="4794250"/>
          <p14:tracePt t="71221" x="2343150" y="4781550"/>
          <p14:tracePt t="71237" x="2286000" y="4781550"/>
          <p14:tracePt t="71255" x="2197100" y="4781550"/>
          <p14:tracePt t="71272" x="2095500" y="4781550"/>
          <p14:tracePt t="71286" x="2025650" y="4800600"/>
          <p14:tracePt t="71305" x="1974850" y="4813300"/>
          <p14:tracePt t="71321" x="1974850" y="4819650"/>
          <p14:tracePt t="71354" x="1962150" y="4819650"/>
          <p14:tracePt t="71370" x="1930400" y="4832350"/>
          <p14:tracePt t="71388" x="1866900" y="4851400"/>
          <p14:tracePt t="71404" x="1797050" y="4889500"/>
          <p14:tracePt t="71422" x="1733550" y="4921250"/>
          <p14:tracePt t="71438" x="1695450" y="4946650"/>
          <p14:tracePt t="71454" x="1682750" y="4946650"/>
          <p14:tracePt t="71471" x="1663700" y="4953000"/>
          <p14:tracePt t="71488" x="1631950" y="4959350"/>
          <p14:tracePt t="71504" x="1574800" y="4984750"/>
          <p14:tracePt t="71521" x="1524000" y="5010150"/>
          <p14:tracePt t="71538" x="1492250" y="5041900"/>
          <p14:tracePt t="71555" x="1485900" y="5048250"/>
          <p14:tracePt t="71572" x="1485900" y="5054600"/>
          <p14:tracePt t="71587" x="1479550" y="5060950"/>
          <p14:tracePt t="71605" x="1466850" y="5073650"/>
          <p14:tracePt t="71620" x="1460500" y="5092700"/>
          <p14:tracePt t="71638" x="1454150" y="5118100"/>
          <p14:tracePt t="71655" x="1454150" y="5137150"/>
          <p14:tracePt t="71670" x="1466850" y="5162550"/>
          <p14:tracePt t="71686" x="1479550" y="5181600"/>
          <p14:tracePt t="71705" x="1517650" y="5219700"/>
          <p14:tracePt t="71721" x="1549400" y="5245100"/>
          <p14:tracePt t="71738" x="1581150" y="5264150"/>
          <p14:tracePt t="71755" x="1625600" y="5276850"/>
          <p14:tracePt t="71772" x="1689100" y="5289550"/>
          <p14:tracePt t="71775" x="1733550" y="5295900"/>
          <p14:tracePt t="71788" x="1771650" y="5302250"/>
          <p14:tracePt t="71805" x="1803400" y="5302250"/>
          <p14:tracePt t="71821" x="1835150" y="5308600"/>
          <p14:tracePt t="71836" x="1854200" y="5308600"/>
          <p14:tracePt t="71854" x="1892300" y="5314950"/>
          <p14:tracePt t="71870" x="1943100" y="5314950"/>
          <p14:tracePt t="71887" x="2019300" y="5334000"/>
          <p14:tracePt t="71905" x="2101850" y="5340350"/>
          <p14:tracePt t="71920" x="2159000" y="5346700"/>
          <p14:tracePt t="71938" x="2235200" y="5353050"/>
          <p14:tracePt t="71955" x="2292350" y="5359400"/>
          <p14:tracePt t="71970" x="2355850" y="5359400"/>
          <p14:tracePt t="71988" x="2413000" y="5359400"/>
          <p14:tracePt t="72003" x="2451100" y="5353050"/>
          <p14:tracePt t="72020" x="2482850" y="5327650"/>
          <p14:tracePt t="72039" x="2559050" y="5295900"/>
          <p14:tracePt t="72054" x="2590800" y="5264150"/>
          <p14:tracePt t="72072" x="2628900" y="5238750"/>
          <p14:tracePt t="72086" x="2660650" y="5200650"/>
          <p14:tracePt t="72104" x="2673350" y="5162550"/>
          <p14:tracePt t="72121" x="2673350" y="5118100"/>
          <p14:tracePt t="72137" x="2660650" y="5086350"/>
          <p14:tracePt t="72154" x="2641600" y="5041900"/>
          <p14:tracePt t="72157" x="2622550" y="5016500"/>
          <p14:tracePt t="72172" x="2578100" y="4978400"/>
          <p14:tracePt t="72189" x="2520950" y="4933950"/>
          <p14:tracePt t="72203" x="2432050" y="4895850"/>
          <p14:tracePt t="72221" x="2330450" y="4845050"/>
          <p14:tracePt t="72237" x="2222500" y="4819650"/>
          <p14:tracePt t="72253" x="2127250" y="4800600"/>
          <p14:tracePt t="72272" x="2032000" y="4800600"/>
          <p14:tracePt t="72288" x="1911350" y="4800600"/>
          <p14:tracePt t="72305" x="1841500" y="4800600"/>
          <p14:tracePt t="72322" x="1771650" y="4826000"/>
          <p14:tracePt t="72337" x="1701800" y="4864100"/>
          <p14:tracePt t="72355" x="1657350" y="4908550"/>
          <p14:tracePt t="72371" x="1631950" y="4959350"/>
          <p14:tracePt t="72386" x="1625600" y="4991100"/>
          <p14:tracePt t="72405" x="1619250" y="5022850"/>
          <p14:tracePt t="72420" x="1619250" y="5054600"/>
          <p14:tracePt t="72439" x="1638300" y="5137150"/>
          <p14:tracePt t="72454" x="1676400" y="5194300"/>
          <p14:tracePt t="72471" x="1739900" y="5251450"/>
          <p14:tracePt t="72488" x="1809750" y="5295900"/>
          <p14:tracePt t="72505" x="1879600" y="5314950"/>
          <p14:tracePt t="72522" x="1924050" y="5314950"/>
          <p14:tracePt t="72524" x="1949450" y="5321300"/>
          <p14:tracePt t="72538" x="1974850" y="5321300"/>
          <p14:tracePt t="72555" x="2101850" y="5327650"/>
          <p14:tracePt t="72571" x="2235200" y="5327650"/>
          <p14:tracePt t="72587" x="2406650" y="5308600"/>
          <p14:tracePt t="72604" x="2527300" y="5276850"/>
          <p14:tracePt t="72621" x="2603500" y="5238750"/>
          <p14:tracePt t="72638" x="2616200" y="5232400"/>
          <p14:tracePt t="72654" x="2622550" y="5232400"/>
          <p14:tracePt t="72688" x="2622550" y="5226050"/>
          <p14:tracePt t="72704" x="2622550" y="5219700"/>
          <p14:tracePt t="72901" x="2622550" y="5207000"/>
          <p14:tracePt t="72919" x="2616200" y="5168900"/>
          <p14:tracePt t="72940" x="2609850" y="5054600"/>
          <p14:tracePt t="72955" x="2590800" y="5010150"/>
          <p14:tracePt t="72959" x="2590800" y="4997450"/>
          <p14:tracePt t="72972" x="2590800" y="4991100"/>
          <p14:tracePt t="72988" x="2584450" y="4978400"/>
          <p14:tracePt t="73021" x="2578100" y="4972050"/>
          <p14:tracePt t="73195" x="2571750" y="4978400"/>
          <p14:tracePt t="73224" x="2559050" y="5010150"/>
          <p14:tracePt t="73243" x="2559050" y="5029200"/>
          <p14:tracePt t="73257" x="2559050" y="5035550"/>
          <p14:tracePt t="73306" x="2559050" y="5041900"/>
          <p14:tracePt t="73408" x="2578100" y="5003800"/>
          <p14:tracePt t="73431" x="2647950" y="4914900"/>
          <p14:tracePt t="73458" x="2705100" y="4857750"/>
          <p14:tracePt t="73471" x="2730500" y="4832350"/>
          <p14:tracePt t="73489" x="2774950" y="4819650"/>
          <p14:tracePt t="73506" x="2825750" y="4800600"/>
          <p14:tracePt t="73521" x="2908300" y="4787900"/>
          <p14:tracePt t="73538" x="3022600" y="4781550"/>
          <p14:tracePt t="73555" x="3073400" y="4781550"/>
          <p14:tracePt t="73572" x="3105150" y="4781550"/>
          <p14:tracePt t="73587" x="3130550" y="4781550"/>
          <p14:tracePt t="73603" x="3155950" y="4787900"/>
          <p14:tracePt t="73621" x="3181350" y="4794250"/>
          <p14:tracePt t="73638" x="3206750" y="4813300"/>
          <p14:tracePt t="73653" x="3244850" y="4845050"/>
          <p14:tracePt t="73672" x="3295650" y="4883150"/>
          <p14:tracePt t="73689" x="3327400" y="4914900"/>
          <p14:tracePt t="73705" x="3365500" y="4946650"/>
          <p14:tracePt t="73721" x="3409950" y="4978400"/>
          <p14:tracePt t="73736" x="3429000" y="4997450"/>
          <p14:tracePt t="73757" x="3435350" y="5003800"/>
          <p14:tracePt t="73769" x="3435350" y="5010150"/>
          <p14:tracePt t="74304" x="3429000" y="5016500"/>
          <p14:tracePt t="74312" x="3403600" y="5035550"/>
          <p14:tracePt t="74323" x="3384550" y="5054600"/>
          <p14:tracePt t="74337" x="3352800" y="5092700"/>
          <p14:tracePt t="74355" x="3346450" y="5118100"/>
          <p14:tracePt t="74372" x="3346450" y="5130800"/>
          <p14:tracePt t="74375" x="3346450" y="5137150"/>
          <p14:tracePt t="74390" x="3378200" y="5162550"/>
          <p14:tracePt t="74406" x="3397250" y="5175250"/>
          <p14:tracePt t="74409" x="3416300" y="5187950"/>
          <p14:tracePt t="74422" x="3460750" y="5207000"/>
          <p14:tracePt t="74440" x="3498850" y="5226050"/>
          <p14:tracePt t="74455" x="3530600" y="5238750"/>
          <p14:tracePt t="74470" x="3594100" y="5264150"/>
          <p14:tracePt t="74489" x="3657600" y="5283200"/>
          <p14:tracePt t="74505" x="3714750" y="5295900"/>
          <p14:tracePt t="74509" x="3752850" y="5295900"/>
          <p14:tracePt t="74523" x="3778250" y="5295900"/>
          <p14:tracePt t="74539" x="3873500" y="5302250"/>
          <p14:tracePt t="74553" x="3975100" y="5295900"/>
          <p14:tracePt t="74572" x="4102100" y="5283200"/>
          <p14:tracePt t="74587" x="4235450" y="5264150"/>
          <p14:tracePt t="74606" x="4318000" y="5238750"/>
          <p14:tracePt t="74620" x="4356100" y="5213350"/>
          <p14:tracePt t="74637" x="4368800" y="5181600"/>
          <p14:tracePt t="74656" x="4375150" y="5105400"/>
          <p14:tracePt t="74672" x="4324350" y="4997450"/>
          <p14:tracePt t="74688" x="4241800" y="4895850"/>
          <p14:tracePt t="74705" x="4184650" y="4845050"/>
          <p14:tracePt t="74721" x="4140200" y="4819650"/>
          <p14:tracePt t="74739" x="4095750" y="4800600"/>
          <p14:tracePt t="74742" x="4064000" y="4787900"/>
          <p14:tracePt t="74756" x="4044950" y="4787900"/>
          <p14:tracePt t="74774" x="3949700" y="4787900"/>
          <p14:tracePt t="74786" x="3924300" y="4787900"/>
          <p14:tracePt t="74803" x="3810000" y="4813300"/>
          <p14:tracePt t="74823" x="3733800" y="4838700"/>
          <p14:tracePt t="74827" x="3714750" y="4857750"/>
          <p14:tracePt t="74840" x="3695700" y="4864100"/>
          <p14:tracePt t="74855" x="3676650" y="4889500"/>
          <p14:tracePt t="74870" x="3663950" y="4895850"/>
          <p14:tracePt t="75132" x="3663950" y="4902200"/>
          <p14:tracePt t="75993" x="3765550" y="4902200"/>
          <p14:tracePt t="76003" x="3892550" y="4902200"/>
          <p14:tracePt t="76020" x="4083050" y="4883150"/>
          <p14:tracePt t="76038" x="4349750" y="4902200"/>
          <p14:tracePt t="76055" x="4692650" y="4908550"/>
          <p14:tracePt t="76071" x="5226050" y="4908550"/>
          <p14:tracePt t="76087" x="5937250" y="4864100"/>
          <p14:tracePt t="76102" x="6781800" y="4838700"/>
          <p14:tracePt t="76120" x="7600950" y="4762500"/>
          <p14:tracePt t="76137" x="8413750" y="4635500"/>
          <p14:tracePt t="76155" x="9505950" y="4495800"/>
          <p14:tracePt t="76169" x="10871200" y="4406900"/>
          <p14:tracePt t="76209" x="1368425" y="4079875"/>
          <p14:tracePt t="76217" x="2012950" y="3976688"/>
          <p14:tracePt t="76225" x="2481263" y="3790950"/>
          <p14:tracePt t="76233" x="2905125" y="3568700"/>
          <p14:tracePt t="76241" x="3203575" y="3348038"/>
          <p14:tracePt t="76249" x="3398838" y="3135313"/>
          <p14:tracePt t="76257" x="3508375" y="2982913"/>
          <p14:tracePt t="76265" x="3576638" y="2906713"/>
          <p14:tracePt t="76274" x="3602038" y="2863850"/>
          <p14:tracePt t="76279" x="3611563" y="2855913"/>
          <p14:tracePt t="76290" x="3611563" y="2846388"/>
          <p14:tracePt t="76295" x="3627438" y="2830513"/>
          <p14:tracePt t="76311" x="3636963" y="2813050"/>
          <p14:tracePt t="76320" x="3644900" y="2787650"/>
          <p14:tracePt t="76326" x="3652838" y="2770188"/>
          <p14:tracePt t="76335" x="3652838" y="2744788"/>
          <p14:tracePt t="76343" x="3662363" y="2701925"/>
          <p14:tracePt t="76351" x="3662363" y="2668588"/>
          <p14:tracePt t="76359" x="3644900" y="2633663"/>
          <p14:tracePt t="76365" x="3619500" y="2608263"/>
          <p14:tracePt t="76374" x="3594100" y="2574925"/>
          <p14:tracePt t="76381" x="3543300" y="2549525"/>
          <p14:tracePt t="76397" x="3457575" y="2516188"/>
          <p14:tracePt t="76407" x="3355975" y="2481263"/>
          <p14:tracePt t="76413" x="3262313" y="2455863"/>
          <p14:tracePt t="76424" x="3178175" y="2430463"/>
          <p14:tracePt t="76428" x="3084513" y="2405063"/>
          <p14:tracePt t="76441" x="3016250" y="2387600"/>
          <p14:tracePt t="76445" x="2947988" y="2362200"/>
          <p14:tracePt t="76451" x="2905125" y="2354263"/>
          <p14:tracePt t="76458" x="2871788" y="2344738"/>
          <p14:tracePt t="76467" x="2846388" y="2336800"/>
          <p14:tracePt t="76474" x="2828925" y="2328863"/>
          <p14:tracePt t="76483" x="2778125" y="2293938"/>
          <p14:tracePt t="76491" x="2719388" y="2278063"/>
          <p14:tracePt t="76499" x="2616200" y="2235200"/>
          <p14:tracePt t="76508" x="2481263" y="2159000"/>
          <p14:tracePt t="76518" x="2251075" y="2005013"/>
          <p14:tracePt t="76526" x="1997075" y="1852613"/>
          <p14:tracePt t="76538" x="1665288" y="1614488"/>
          <p14:tracePt t="76548" x="1631950" y="1563688"/>
          <p14:tracePt t="76555" x="1631950" y="1538288"/>
          <p14:tracePt t="76561" x="1631950" y="1520825"/>
          <p14:tracePt t="76569" x="1631950" y="1477963"/>
          <p14:tracePt t="76577" x="1631950" y="1419225"/>
          <p14:tracePt t="76585" x="1614488" y="1360488"/>
          <p14:tracePt t="76593" x="1606550" y="1282700"/>
          <p14:tracePt t="76602" x="1597025" y="1198563"/>
          <p14:tracePt t="76609" x="1571625" y="1122363"/>
          <p14:tracePt t="76615" x="1538288" y="1036638"/>
          <p14:tracePt t="76624" x="1495425" y="917575"/>
          <p14:tracePt t="76631" x="1419225" y="765175"/>
          <p14:tracePt t="76641" x="1282700" y="509588"/>
          <p14:tracePt t="76647" x="1130300" y="255588"/>
          <p14:tracePt t="76659" x="1011238" y="5873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262B3-58AC-4F00-A587-EC09E829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Series and operators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233AB0-DC19-4168-9CDA-308348F7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75735"/>
          </a:xfrm>
        </p:spPr>
        <p:txBody>
          <a:bodyPr/>
          <a:lstStyle/>
          <a:p>
            <a:r>
              <a:rPr lang="nl-BE" dirty="0"/>
              <a:t>Comparison operator </a:t>
            </a:r>
            <a:r>
              <a:rPr lang="nl-BE" dirty="0">
                <a:solidFill>
                  <a:srgbClr val="FF0000"/>
                </a:solidFill>
              </a:rPr>
              <a:t>==</a:t>
            </a:r>
            <a:r>
              <a:rPr lang="nl-BE" dirty="0"/>
              <a:t> checks if the content of the series is identical</a:t>
            </a:r>
          </a:p>
          <a:p>
            <a:r>
              <a:rPr lang="nl-BE" dirty="0">
                <a:solidFill>
                  <a:srgbClr val="FF0000"/>
                </a:solidFill>
                <a:cs typeface="Courier New" panose="02070309020205020404" pitchFamily="49" charset="0"/>
              </a:rPr>
              <a:t>is</a:t>
            </a:r>
            <a:r>
              <a:rPr lang="nl-BE" dirty="0">
                <a:cs typeface="Courier New" panose="02070309020205020404" pitchFamily="49" charset="0"/>
              </a:rPr>
              <a:t> checks that both sets refer to the same memory location </a:t>
            </a:r>
          </a:p>
          <a:p>
            <a:r>
              <a:rPr lang="nl-BE" dirty="0">
                <a:cs typeface="Courier New" panose="02070309020205020404" pitchFamily="49" charset="0"/>
              </a:rPr>
              <a:t>With function </a:t>
            </a:r>
            <a:r>
              <a:rPr lang="nl-BE" dirty="0" err="1">
                <a:solidFill>
                  <a:srgbClr val="FF0000"/>
                </a:solidFill>
                <a:cs typeface="Courier New" panose="02070309020205020404" pitchFamily="49" charset="0"/>
              </a:rPr>
              <a:t>id</a:t>
            </a:r>
            <a:r>
              <a:rPr lang="nl-BE" dirty="0">
                <a:solidFill>
                  <a:srgbClr val="FF0000"/>
                </a:solidFill>
                <a:cs typeface="Courier New" panose="02070309020205020404" pitchFamily="49" charset="0"/>
              </a:rPr>
              <a:t>() </a:t>
            </a:r>
            <a:r>
              <a:rPr lang="nl-BE" dirty="0">
                <a:cs typeface="Courier New" panose="02070309020205020404" pitchFamily="49" charset="0"/>
              </a:rPr>
              <a:t>you can retrieve this memory location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483603-5116-4287-9F99-D77E8560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3033DC89-EBD9-47C5-9C93-A405B6905E38}"/>
              </a:ext>
            </a:extLst>
          </p:cNvPr>
          <p:cNvGrpSpPr/>
          <p:nvPr/>
        </p:nvGrpSpPr>
        <p:grpSpPr>
          <a:xfrm>
            <a:off x="4548196" y="3195994"/>
            <a:ext cx="2313781" cy="2546464"/>
            <a:chOff x="1747521" y="1196753"/>
            <a:chExt cx="2313780" cy="2731267"/>
          </a:xfrm>
        </p:grpSpPr>
        <p:sp>
          <p:nvSpPr>
            <p:cNvPr id="7" name="AutoShape 10">
              <a:extLst>
                <a:ext uri="{FF2B5EF4-FFF2-40B4-BE49-F238E27FC236}">
                  <a16:creationId xmlns:a16="http://schemas.microsoft.com/office/drawing/2014/main" id="{993B33EF-57D3-4149-B1CE-11DBBDCEB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521" y="1587874"/>
              <a:ext cx="2313780" cy="2340146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3AC7B553-1E5D-4F3D-BAF8-F299B860A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382" y="1196753"/>
              <a:ext cx="997517" cy="396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program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00F7CC7C-9B8B-4949-A99A-3515C4306E59}"/>
              </a:ext>
            </a:extLst>
          </p:cNvPr>
          <p:cNvGrpSpPr/>
          <p:nvPr/>
        </p:nvGrpSpPr>
        <p:grpSpPr>
          <a:xfrm>
            <a:off x="7926790" y="3192485"/>
            <a:ext cx="3234748" cy="2546464"/>
            <a:chOff x="5633533" y="1446022"/>
            <a:chExt cx="3234748" cy="2546464"/>
          </a:xfrm>
        </p:grpSpPr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6ADDA62-3FAD-4B73-B44A-9A4A09338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6126" y="1814765"/>
              <a:ext cx="2849562" cy="2177721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9C872336-31B4-453A-A2E1-7D09C1C1E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3533" y="1446022"/>
              <a:ext cx="323474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main </a:t>
              </a: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memory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9F98A974-A0C5-467D-842D-331213FEC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194" y="3886928"/>
            <a:ext cx="990443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nl-NL" b="1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EFF65A0B-B5E7-4A4A-8B99-78191EAF2A3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 bwMode="auto">
          <a:xfrm flipV="1">
            <a:off x="6103637" y="4095350"/>
            <a:ext cx="2184685" cy="3509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35C77C5-F5B4-43CF-AB2E-162EEE6892D5}"/>
              </a:ext>
            </a:extLst>
          </p:cNvPr>
          <p:cNvGrpSpPr/>
          <p:nvPr/>
        </p:nvGrpSpPr>
        <p:grpSpPr>
          <a:xfrm>
            <a:off x="8190679" y="3644604"/>
            <a:ext cx="2609328" cy="662677"/>
            <a:chOff x="5897422" y="1686203"/>
            <a:chExt cx="2609328" cy="662677"/>
          </a:xfrm>
        </p:grpSpPr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13DAA3AE-6C77-41C5-B746-F040ED152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nl-NL" dirty="0">
                  <a:solidFill>
                    <a:srgbClr val="0000FF"/>
                  </a:solidFill>
                  <a:latin typeface="Consolas" panose="020B0609020204030204" pitchFamily="49" charset="0"/>
                </a:rPr>
                <a:t>1,2,3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21A820FC-320E-4E2E-AE6C-E25C059DD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55656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 err="1">
                  <a:latin typeface="Courier New" pitchFamily="49" charset="0"/>
                </a:rPr>
                <a:t>list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FBBFAE7-17D8-4EF6-9902-E5036404F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208" y="4931044"/>
            <a:ext cx="989430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nl-NL" b="1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309188F-5D6C-41B5-AE0C-442E0B0E8EBE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 bwMode="auto">
          <a:xfrm flipV="1">
            <a:off x="6103638" y="5139466"/>
            <a:ext cx="2185697" cy="3509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C903F47-D6ED-40CE-9C5A-C037DA698CC9}"/>
              </a:ext>
            </a:extLst>
          </p:cNvPr>
          <p:cNvGrpSpPr/>
          <p:nvPr/>
        </p:nvGrpSpPr>
        <p:grpSpPr>
          <a:xfrm>
            <a:off x="8191692" y="4688720"/>
            <a:ext cx="2609328" cy="662677"/>
            <a:chOff x="5897422" y="1686203"/>
            <a:chExt cx="2609328" cy="662677"/>
          </a:xfrm>
        </p:grpSpPr>
        <p:sp>
          <p:nvSpPr>
            <p:cNvPr id="20" name="AutoShape 8">
              <a:extLst>
                <a:ext uri="{FF2B5EF4-FFF2-40B4-BE49-F238E27FC236}">
                  <a16:creationId xmlns:a16="http://schemas.microsoft.com/office/drawing/2014/main" id="{DE319A9B-6D41-42BB-89C7-0D32C8E0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  <a:sym typeface="Courier New"/>
                </a:rPr>
                <a:t>1,2,3</a:t>
              </a:r>
              <a:endParaRPr lang="nl-NL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 Box 12">
              <a:extLst>
                <a:ext uri="{FF2B5EF4-FFF2-40B4-BE49-F238E27FC236}">
                  <a16:creationId xmlns:a16="http://schemas.microsoft.com/office/drawing/2014/main" id="{660B567A-93F2-443B-9192-CDC28FB1C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55656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 err="1">
                  <a:latin typeface="Courier New" pitchFamily="49" charset="0"/>
                </a:rPr>
                <a:t>list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27" name="Tekstvak 26">
            <a:extLst>
              <a:ext uri="{FF2B5EF4-FFF2-40B4-BE49-F238E27FC236}">
                <a16:creationId xmlns:a16="http://schemas.microsoft.com/office/drawing/2014/main" id="{867D27D8-11D4-4876-B7F8-A09CB3AFF6F2}"/>
              </a:ext>
            </a:extLst>
          </p:cNvPr>
          <p:cNvSpPr txBox="1"/>
          <p:nvPr/>
        </p:nvSpPr>
        <p:spPr>
          <a:xfrm>
            <a:off x="7077693" y="3709721"/>
            <a:ext cx="3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=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04F8C038-AD5B-405F-97F1-4C2E9B38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691" y="3189896"/>
            <a:ext cx="1793692" cy="3475278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E3E15BA0-3460-4314-8350-45F59E5532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55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015"/>
    </mc:Choice>
    <mc:Fallback xmlns="">
      <p:transition spd="slow" advTm="111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2" grpId="0" animBg="1"/>
      <p:bldP spid="17" grpId="0" animBg="1"/>
      <p:bldP spid="27" grpId="0"/>
    </p:bldLst>
  </p:timing>
  <p:extLst>
    <p:ext uri="{3A86A75C-4F4B-4683-9AE1-C65F6400EC91}">
      <p14:laserTraceLst xmlns:p14="http://schemas.microsoft.com/office/powerpoint/2010/main">
        <p14:tracePtLst>
          <p14:tracePt t="15376" x="11868150" y="844550"/>
          <p14:tracePt t="15386" x="11830050" y="876300"/>
          <p14:tracePt t="15403" x="11791950" y="927100"/>
          <p14:tracePt t="15419" x="11785600" y="958850"/>
          <p14:tracePt t="15436" x="11785600" y="965200"/>
          <p14:tracePt t="15453" x="11785600" y="971550"/>
          <p14:tracePt t="15456" x="11798300" y="984250"/>
          <p14:tracePt t="15470" x="11811000" y="984250"/>
          <p14:tracePt t="15487" x="11836400" y="1003300"/>
          <p14:tracePt t="15503" x="11893550" y="1041400"/>
          <p14:tracePt t="15519" x="11938000" y="1079500"/>
          <p14:tracePt t="15535" x="11976100" y="1104900"/>
          <p14:tracePt t="15553" x="11995150" y="1123950"/>
          <p14:tracePt t="15571" x="12007850" y="1130300"/>
          <p14:tracePt t="15755" x="12058650" y="1130300"/>
          <p14:tracePt t="17142" x="3049588" y="400050"/>
          <p14:tracePt t="17150" x="2795588" y="450850"/>
          <p14:tracePt t="17158" x="2651125" y="458788"/>
          <p14:tracePt t="17164" x="2565400" y="466725"/>
          <p14:tracePt t="17173" x="2506663" y="466725"/>
          <p14:tracePt t="17180" x="2497138" y="466725"/>
          <p14:tracePt t="17266" x="2557463" y="425450"/>
          <p14:tracePt t="17274" x="2651125" y="382588"/>
          <p14:tracePt t="17282" x="2744788" y="322263"/>
          <p14:tracePt t="17290" x="2846388" y="263525"/>
          <p14:tracePt t="17298" x="2982913" y="195263"/>
          <p14:tracePt t="17306" x="3100388" y="144463"/>
          <p14:tracePt t="17314" x="3203575" y="111125"/>
          <p14:tracePt t="17323" x="3297238" y="101600"/>
          <p14:tracePt t="17330" x="3348038" y="93663"/>
          <p14:tracePt t="17339" x="3389313" y="76200"/>
          <p14:tracePt t="17344" x="3449638" y="68263"/>
          <p14:tracePt t="17356" x="3482975" y="68263"/>
          <p14:tracePt t="17360" x="3517900" y="58738"/>
          <p14:tracePt t="17373" x="3576638" y="42863"/>
          <p14:tracePt t="17376" x="3678238" y="33338"/>
          <p14:tracePt t="17387" x="3857625" y="17463"/>
          <p14:tracePt t="17392" x="4010025" y="17463"/>
          <p14:tracePt t="17400" x="4162425" y="17463"/>
          <p14:tracePt t="17408" x="4273550" y="17463"/>
          <p14:tracePt t="17416" x="4316413" y="17463"/>
          <p14:tracePt t="17423" x="4349750" y="17463"/>
          <p14:tracePt t="17430" x="4375150" y="17463"/>
          <p14:tracePt t="17439" x="4410075" y="17463"/>
          <p14:tracePt t="17446" x="4418013" y="17463"/>
          <p14:tracePt t="17456" x="4435475" y="17463"/>
          <p14:tracePt t="17494" x="4435475" y="25400"/>
          <p14:tracePt t="17723" x="4392613" y="93663"/>
          <p14:tracePt t="17730" x="4316413" y="169863"/>
          <p14:tracePt t="17738" x="4214813" y="288925"/>
          <p14:tracePt t="17744" x="4027488" y="527050"/>
          <p14:tracePt t="17750" x="3822700" y="849313"/>
          <p14:tracePt t="17758" x="3594100" y="1189038"/>
          <p14:tracePt t="17766" x="3363913" y="1563688"/>
          <p14:tracePt t="17774" x="3186113" y="1920875"/>
          <p14:tracePt t="17782" x="2973388" y="2293938"/>
          <p14:tracePt t="17790" x="2778125" y="2686050"/>
          <p14:tracePt t="17798" x="2574925" y="3025775"/>
          <p14:tracePt t="17806" x="2370138" y="3340100"/>
          <p14:tracePt t="17814" x="2217738" y="3568700"/>
          <p14:tracePt t="17823" x="2116138" y="3763963"/>
          <p14:tracePt t="17830" x="2038350" y="3900488"/>
          <p14:tracePt t="17839" x="1954213" y="4011613"/>
          <p14:tracePt t="17844" x="1903413" y="4113213"/>
          <p14:tracePt t="17856" x="1843088" y="4214813"/>
          <p14:tracePt t="17860" x="1792288" y="4308475"/>
          <p14:tracePt t="17873" x="1758950" y="4410075"/>
          <p14:tracePt t="17876" x="1724025" y="4529138"/>
          <p14:tracePt t="17890" x="1682750" y="4630738"/>
          <p14:tracePt t="17897" x="1657350" y="4733925"/>
          <p14:tracePt t="17904" x="1639888" y="4810125"/>
          <p14:tracePt t="17911" x="1614488" y="4894263"/>
          <p14:tracePt t="17920" x="1597025" y="4946650"/>
          <p14:tracePt t="17924" x="1579563" y="4979988"/>
          <p14:tracePt t="17930" x="1571625" y="5005388"/>
          <p14:tracePt t="17940" x="1554163" y="5022850"/>
          <p14:tracePt t="17946" x="1528763" y="5038725"/>
          <p14:tracePt t="17956" x="1512888" y="5073650"/>
          <p14:tracePt t="17962" x="1487488" y="5124450"/>
          <p14:tracePt t="17973" x="1427163" y="5192713"/>
          <p14:tracePt t="17978" x="1393825" y="5276850"/>
          <p14:tracePt t="17989" x="1350963" y="5387975"/>
          <p14:tracePt t="17994" x="1317625" y="5497513"/>
          <p14:tracePt t="18006" x="1282700" y="5616575"/>
          <p14:tracePt t="18008" x="1249363" y="5702300"/>
          <p14:tracePt t="18016" x="1214438" y="5770563"/>
          <p14:tracePt t="18024" x="1189038" y="5821363"/>
          <p14:tracePt t="18032" x="1173163" y="5829300"/>
          <p14:tracePt t="18040" x="1155700" y="5838825"/>
          <p14:tracePt t="18048" x="1147763" y="5838825"/>
          <p14:tracePt t="18064" x="1138238" y="5838825"/>
          <p14:tracePt t="18073" x="1120775" y="5846763"/>
          <p14:tracePt t="18080" x="1112838" y="5864225"/>
          <p14:tracePt t="18089" x="1095375" y="5880100"/>
          <p14:tracePt t="18094" x="1087438" y="5905500"/>
          <p14:tracePt t="18106" x="1069975" y="5940425"/>
          <p14:tracePt t="18110" x="1054100" y="5991225"/>
          <p14:tracePt t="18123" x="1044575" y="6016625"/>
          <p14:tracePt t="18126" x="1028700" y="6042025"/>
          <p14:tracePt t="18137" x="1028700" y="6049963"/>
          <p14:tracePt t="18142" x="1019175" y="6067425"/>
          <p14:tracePt t="18188" x="1028700" y="6067425"/>
          <p14:tracePt t="18196" x="1069975" y="6042025"/>
          <p14:tracePt t="18205" x="1138238" y="5973763"/>
          <p14:tracePt t="18212" x="1231900" y="5846763"/>
          <p14:tracePt t="18222" x="1393825" y="5641975"/>
          <p14:tracePt t="18228" x="1520825" y="5438775"/>
          <p14:tracePt t="18239" x="1606550" y="5251450"/>
          <p14:tracePt t="18244" x="1639888" y="5106988"/>
          <p14:tracePt t="18256" x="1665288" y="5005388"/>
          <p14:tracePt t="18258" x="1665288" y="4911725"/>
          <p14:tracePt t="18266" x="1682750" y="4835525"/>
          <p14:tracePt t="18274" x="1708150" y="4775200"/>
          <p14:tracePt t="18282" x="1724025" y="4683125"/>
          <p14:tracePt t="18290" x="1776413" y="4579938"/>
          <p14:tracePt t="18298" x="1835150" y="4478338"/>
          <p14:tracePt t="18306" x="1885950" y="4368800"/>
          <p14:tracePt t="18314" x="1936750" y="4265613"/>
          <p14:tracePt t="18323" x="1997075" y="4138613"/>
          <p14:tracePt t="18330" x="2047875" y="4002088"/>
          <p14:tracePt t="18339" x="2065338" y="3875088"/>
          <p14:tracePt t="18344" x="2065338" y="3763963"/>
          <p14:tracePt t="18356" x="2065338" y="3705225"/>
          <p14:tracePt t="18360" x="2065338" y="3636963"/>
          <p14:tracePt t="18373" x="2065338" y="3594100"/>
          <p14:tracePt t="18377" x="2065338" y="3517900"/>
          <p14:tracePt t="18389" x="2081213" y="3433763"/>
          <p14:tracePt t="18392" x="2106613" y="3348038"/>
          <p14:tracePt t="18400" x="2132013" y="3246438"/>
          <p14:tracePt t="18408" x="2166938" y="3144838"/>
          <p14:tracePt t="18414" x="2200275" y="3033713"/>
          <p14:tracePt t="18422" x="2251075" y="2949575"/>
          <p14:tracePt t="18430" x="2268538" y="2855913"/>
          <p14:tracePt t="18439" x="2286000" y="2795588"/>
          <p14:tracePt t="18446" x="2301875" y="2752725"/>
          <p14:tracePt t="18456" x="2311400" y="2719388"/>
          <p14:tracePt t="18462" x="2319338" y="2676525"/>
          <p14:tracePt t="18472" x="2327275" y="2625725"/>
          <p14:tracePt t="18478" x="2327275" y="2566988"/>
          <p14:tracePt t="18489" x="2327275" y="2524125"/>
          <p14:tracePt t="18494" x="2336800" y="2489200"/>
          <p14:tracePt t="18500" x="2336800" y="2463800"/>
          <p14:tracePt t="18508" x="2336800" y="2438400"/>
          <p14:tracePt t="18516" x="2336800" y="2413000"/>
          <p14:tracePt t="18524" x="2336800" y="2397125"/>
          <p14:tracePt t="18532" x="2327275" y="2371725"/>
          <p14:tracePt t="18540" x="2327275" y="2344738"/>
          <p14:tracePt t="18548" x="2327275" y="2336800"/>
          <p14:tracePt t="18556" x="2319338" y="2319338"/>
          <p14:tracePt t="18564" x="2319338" y="2303463"/>
          <p14:tracePt t="18580" x="2319338" y="2286000"/>
          <p14:tracePt t="18604" x="2319338" y="2278063"/>
          <p14:tracePt t="18721" x="2327275" y="2303463"/>
          <p14:tracePt t="18728" x="2327275" y="2371725"/>
          <p14:tracePt t="18741" x="2327275" y="2447925"/>
          <p14:tracePt t="18748" x="2327275" y="2516188"/>
          <p14:tracePt t="18757" x="2327275" y="2600325"/>
          <p14:tracePt t="18760" x="2327275" y="2668588"/>
          <p14:tracePt t="18769" x="2327275" y="2744788"/>
          <p14:tracePt t="18777" x="2327275" y="2813050"/>
          <p14:tracePt t="18785" x="2327275" y="2871788"/>
          <p14:tracePt t="18792" x="2327275" y="2914650"/>
          <p14:tracePt t="18799" x="2327275" y="2940050"/>
          <p14:tracePt t="18807" x="2327275" y="2965450"/>
          <p14:tracePt t="18815" x="2336800" y="2974975"/>
          <p14:tracePt t="18823" x="2336800" y="3000375"/>
          <p14:tracePt t="18830" x="2336800" y="3025775"/>
          <p14:tracePt t="18839" x="2336800" y="3041650"/>
          <p14:tracePt t="18844" x="2336800" y="3076575"/>
          <p14:tracePt t="18856" x="2336800" y="3109913"/>
          <p14:tracePt t="18860" x="2327275" y="3135313"/>
          <p14:tracePt t="18873" x="2327275" y="3160713"/>
          <p14:tracePt t="18876" x="2319338" y="3203575"/>
          <p14:tracePt t="18889" x="2319338" y="3238500"/>
          <p14:tracePt t="18892" x="2319338" y="3263900"/>
          <p14:tracePt t="18899" x="2319338" y="3279775"/>
          <p14:tracePt t="18908" x="2319338" y="3297238"/>
          <p14:tracePt t="18914" x="2319338" y="3322638"/>
          <p14:tracePt t="18922" x="2319338" y="3330575"/>
          <p14:tracePt t="18930" x="2319338" y="3348038"/>
          <p14:tracePt t="18939" x="2319338" y="3365500"/>
          <p14:tracePt t="18946" x="2319338" y="3373438"/>
          <p14:tracePt t="18958" x="2319338" y="3390900"/>
          <p14:tracePt t="18962" x="2319338" y="3398838"/>
          <p14:tracePt t="18973" x="2319338" y="3433763"/>
          <p14:tracePt t="18978" x="2319338" y="3459163"/>
          <p14:tracePt t="18989" x="2319338" y="3475038"/>
          <p14:tracePt t="18994" x="2319338" y="3502025"/>
          <p14:tracePt t="19000" x="2319338" y="3527425"/>
          <p14:tracePt t="19008" x="2319338" y="3535363"/>
          <p14:tracePt t="19016" x="2319338" y="3543300"/>
          <p14:tracePt t="19024" x="2319338" y="3552825"/>
          <p14:tracePt t="19510" x="2327275" y="3509963"/>
          <p14:tracePt t="19519" x="2336800" y="3475038"/>
          <p14:tracePt t="19527" x="2336800" y="3467100"/>
          <p14:tracePt t="19535" x="2344738" y="3449638"/>
          <p14:tracePt t="19542" x="2344738" y="3433763"/>
          <p14:tracePt t="19548" x="2344738" y="3424238"/>
          <p14:tracePt t="19556" x="2344738" y="3416300"/>
          <p14:tracePt t="19564" x="2344738" y="3408363"/>
          <p14:tracePt t="19667" x="2352675" y="3408363"/>
          <p14:tracePt t="19818" x="2352675" y="3416300"/>
          <p14:tracePt t="19825" x="2344738" y="3424238"/>
          <p14:tracePt t="19833" x="2336800" y="3433763"/>
          <p14:tracePt t="19845" x="2336800" y="3441700"/>
          <p14:tracePt t="19857" x="2327275" y="3449638"/>
          <p14:tracePt t="19892" x="2319338" y="3449638"/>
          <p14:tracePt t="19954" x="2319338" y="3459163"/>
          <p14:tracePt t="28020" x="2940050" y="3679825"/>
          <p14:tracePt t="28027" x="3687763" y="3857625"/>
          <p14:tracePt t="28035" x="4418013" y="3994150"/>
          <p14:tracePt t="28043" x="5072063" y="4105275"/>
          <p14:tracePt t="28053" x="5573713" y="4181475"/>
          <p14:tracePt t="28057" x="5905500" y="4214813"/>
          <p14:tracePt t="28065" x="6057900" y="4232275"/>
          <p14:tracePt t="28073" x="6116638" y="4232275"/>
          <p14:tracePt t="28080" x="6142038" y="4232275"/>
          <p14:tracePt t="28105" x="6142038" y="4224338"/>
          <p14:tracePt t="28142" x="6151563" y="4224338"/>
          <p14:tracePt t="28153" x="6159500" y="4224338"/>
          <p14:tracePt t="28166" x="6167438" y="4214813"/>
          <p14:tracePt t="28174" x="6167438" y="4206875"/>
          <p14:tracePt t="28182" x="6176963" y="4189413"/>
          <p14:tracePt t="28190" x="6184900" y="4164013"/>
          <p14:tracePt t="28199" x="6194425" y="4146550"/>
          <p14:tracePt t="28206" x="6202363" y="4130675"/>
          <p14:tracePt t="28214" x="6210300" y="4105275"/>
          <p14:tracePt t="28222" x="6227763" y="4095750"/>
          <p14:tracePt t="28228" x="6253163" y="4087813"/>
          <p14:tracePt t="28239" x="6286500" y="4087813"/>
          <p14:tracePt t="28244" x="6338888" y="4087813"/>
          <p14:tracePt t="28255" x="6415088" y="4087813"/>
          <p14:tracePt t="28260" x="6473825" y="4087813"/>
          <p14:tracePt t="28272" x="6516688" y="4087813"/>
          <p14:tracePt t="28276" x="6559550" y="4087813"/>
          <p14:tracePt t="28289" x="6592888" y="4087813"/>
          <p14:tracePt t="28305" x="6600825" y="4087813"/>
          <p14:tracePt t="28308" x="6610350" y="4070350"/>
          <p14:tracePt t="28314" x="6610350" y="4037013"/>
          <p14:tracePt t="28322" x="6600825" y="3986213"/>
          <p14:tracePt t="28330" x="6559550" y="3943350"/>
          <p14:tracePt t="28339" x="6483350" y="3875088"/>
          <p14:tracePt t="28346" x="6364288" y="3832225"/>
          <p14:tracePt t="28355" x="6245225" y="3773488"/>
          <p14:tracePt t="28362" x="6126163" y="3722688"/>
          <p14:tracePt t="28373" x="6040438" y="3705225"/>
          <p14:tracePt t="28378" x="5989638" y="3679825"/>
          <p14:tracePt t="28389" x="5964238" y="3671888"/>
          <p14:tracePt t="28392" x="5946775" y="3671888"/>
          <p14:tracePt t="28403" x="5930900" y="3671888"/>
          <p14:tracePt t="28408" x="5921375" y="3671888"/>
          <p14:tracePt t="28417" x="5895975" y="3671888"/>
          <p14:tracePt t="28424" x="5862638" y="3671888"/>
          <p14:tracePt t="28432" x="5819775" y="3671888"/>
          <p14:tracePt t="28441" x="5776913" y="3662363"/>
          <p14:tracePt t="28452" x="5708650" y="3662363"/>
          <p14:tracePt t="28459" x="5632450" y="3662363"/>
          <p14:tracePt t="28467" x="5538788" y="3662363"/>
          <p14:tracePt t="28477" x="5446713" y="3662363"/>
          <p14:tracePt t="28479" x="5378450" y="3662363"/>
          <p14:tracePt t="28488" x="5327650" y="3687763"/>
          <p14:tracePt t="28510" x="5318125" y="3713163"/>
          <p14:tracePt t="28537" x="5302250" y="3748088"/>
          <p14:tracePt t="28542" x="5284788" y="3790950"/>
          <p14:tracePt t="28553" x="5259388" y="3832225"/>
          <p14:tracePt t="28556" x="5241925" y="3867150"/>
          <p14:tracePt t="28565" x="5208588" y="3900488"/>
          <p14:tracePt t="28573" x="5191125" y="3935413"/>
          <p14:tracePt t="28580" x="5173663" y="3968750"/>
          <p14:tracePt t="28589" x="5165725" y="4002088"/>
          <p14:tracePt t="28596" x="5165725" y="4044950"/>
          <p14:tracePt t="28606" x="5191125" y="4113213"/>
          <p14:tracePt t="28612" x="5233988" y="4164013"/>
          <p14:tracePt t="28624" x="5276850" y="4214813"/>
          <p14:tracePt t="28628" x="5327650" y="4257675"/>
          <p14:tracePt t="28639" x="5360988" y="4283075"/>
          <p14:tracePt t="28642" x="5386388" y="4300538"/>
          <p14:tracePt t="28655" x="5411788" y="4308475"/>
          <p14:tracePt t="28658" x="5421313" y="4316413"/>
          <p14:tracePt t="28670" x="5429250" y="4325938"/>
          <p14:tracePt t="28674" x="5446713" y="4333875"/>
          <p14:tracePt t="28682" x="5454650" y="4341813"/>
          <p14:tracePt t="28690" x="5472113" y="4351338"/>
          <p14:tracePt t="28699" x="5513388" y="4376738"/>
          <p14:tracePt t="28706" x="5565775" y="4394200"/>
          <p14:tracePt t="28714" x="5616575" y="4410075"/>
          <p14:tracePt t="28728" x="5675313" y="4410075"/>
          <p14:tracePt t="28739" x="5743575" y="4410075"/>
          <p14:tracePt t="28744" x="5794375" y="4384675"/>
          <p14:tracePt t="28755" x="5853113" y="4341813"/>
          <p14:tracePt t="28760" x="5888038" y="4291013"/>
          <p14:tracePt t="28771" x="5921375" y="4249738"/>
          <p14:tracePt t="28776" x="5956300" y="4197350"/>
          <p14:tracePt t="28789" x="5972175" y="4164013"/>
          <p14:tracePt t="28792" x="6015038" y="4130675"/>
          <p14:tracePt t="28802" x="6032500" y="4095750"/>
          <p14:tracePt t="28806" x="6040438" y="4062413"/>
          <p14:tracePt t="28814" x="6049963" y="4027488"/>
          <p14:tracePt t="28822" x="6049963" y="3994150"/>
          <p14:tracePt t="28830" x="6049963" y="3960813"/>
          <p14:tracePt t="28838" x="6040438" y="3943350"/>
          <p14:tracePt t="28846" x="6032500" y="3917950"/>
          <p14:tracePt t="28855" x="6007100" y="3892550"/>
          <p14:tracePt t="28862" x="5981700" y="3875088"/>
          <p14:tracePt t="28872" x="5964238" y="3857625"/>
          <p14:tracePt t="28879" x="5956300" y="3857625"/>
          <p14:tracePt t="28888" x="5938838" y="3857625"/>
          <p14:tracePt t="28908" x="5930900" y="3857625"/>
          <p14:tracePt t="29349" x="5930900" y="3875088"/>
          <p14:tracePt t="29357" x="5938838" y="3908425"/>
          <p14:tracePt t="29365" x="5956300" y="3925888"/>
          <p14:tracePt t="29371" x="5964238" y="3951288"/>
          <p14:tracePt t="29380" x="5972175" y="3968750"/>
          <p14:tracePt t="29389" x="5981700" y="3986213"/>
          <p14:tracePt t="29392" x="5989638" y="4002088"/>
          <p14:tracePt t="29403" x="5989638" y="4019550"/>
          <p14:tracePt t="29408" x="5997575" y="4037013"/>
          <p14:tracePt t="29416" x="5997575" y="4044950"/>
          <p14:tracePt t="29424" x="5997575" y="4052888"/>
          <p14:tracePt t="29440" x="6007100" y="4062413"/>
          <p14:tracePt t="29448" x="6015038" y="4062413"/>
          <p14:tracePt t="29464" x="6024563" y="4070350"/>
          <p14:tracePt t="29472" x="6057900" y="4070350"/>
          <p14:tracePt t="29478" x="6091238" y="4070350"/>
          <p14:tracePt t="29489" x="6116638" y="4070350"/>
          <p14:tracePt t="29494" x="6151563" y="4044950"/>
          <p14:tracePt t="29505" x="6176963" y="4027488"/>
          <p14:tracePt t="29510" x="6184900" y="4002088"/>
          <p14:tracePt t="29521" x="6202363" y="3976688"/>
          <p14:tracePt t="29526" x="6219825" y="3960813"/>
          <p14:tracePt t="29539" x="6245225" y="3935413"/>
          <p14:tracePt t="29542" x="6261100" y="3908425"/>
          <p14:tracePt t="29553" x="6296025" y="3875088"/>
          <p14:tracePt t="29558" x="6321425" y="3857625"/>
          <p14:tracePt t="29565" x="6354763" y="3841750"/>
          <p14:tracePt t="29573" x="6380163" y="3824288"/>
          <p14:tracePt t="29580" x="6415088" y="3806825"/>
          <p14:tracePt t="29588" x="6430963" y="3790950"/>
          <p14:tracePt t="29596" x="6456363" y="3773488"/>
          <p14:tracePt t="29605" x="6473825" y="3763963"/>
          <p14:tracePt t="29612" x="6491288" y="3756025"/>
          <p14:tracePt t="29622" x="6508750" y="3738563"/>
          <p14:tracePt t="29629" x="6524625" y="3722688"/>
          <p14:tracePt t="29638" x="6550025" y="3705225"/>
          <p14:tracePt t="29642" x="6592888" y="3687763"/>
          <p14:tracePt t="29653" x="6661150" y="3671888"/>
          <p14:tracePt t="29658" x="6719888" y="3646488"/>
          <p14:tracePt t="29669" x="6797675" y="3629025"/>
          <p14:tracePt t="29674" x="6864350" y="3619500"/>
          <p14:tracePt t="29682" x="6942138" y="3594100"/>
          <p14:tracePt t="29690" x="7018338" y="3568700"/>
          <p14:tracePt t="29698" x="7094538" y="3552825"/>
          <p14:tracePt t="29706" x="7178675" y="3527425"/>
          <p14:tracePt t="29714" x="7281863" y="3509963"/>
          <p14:tracePt t="29722" x="7366000" y="3484563"/>
          <p14:tracePt t="29728" x="7485063" y="3459163"/>
          <p14:tracePt t="29738" x="7612063" y="3449638"/>
          <p14:tracePt t="29744" x="7740650" y="3449638"/>
          <p14:tracePt t="29755" x="7867650" y="3441700"/>
          <p14:tracePt t="29760" x="7977188" y="3441700"/>
          <p14:tracePt t="29772" x="8080375" y="3424238"/>
          <p14:tracePt t="29776" x="8147050" y="3424238"/>
          <p14:tracePt t="29788" x="8224838" y="3416300"/>
          <p14:tracePt t="29792" x="8283575" y="3416300"/>
          <p14:tracePt t="29805" x="8326438" y="3416300"/>
          <p14:tracePt t="29808" x="8369300" y="3416300"/>
          <p14:tracePt t="29815" x="8402638" y="3416300"/>
          <p14:tracePt t="29822" x="8445500" y="3416300"/>
          <p14:tracePt t="29830" x="8470900" y="3416300"/>
          <p14:tracePt t="29838" x="8529638" y="3416300"/>
          <p14:tracePt t="29846" x="8572500" y="3424238"/>
          <p14:tracePt t="29855" x="8648700" y="3441700"/>
          <p14:tracePt t="29862" x="8691563" y="3449638"/>
          <p14:tracePt t="29872" x="8742363" y="3459163"/>
          <p14:tracePt t="29879" x="8777288" y="3467100"/>
          <p14:tracePt t="29888" x="8810625" y="3484563"/>
          <p14:tracePt t="29892" x="8853488" y="3492500"/>
          <p14:tracePt t="29903" x="8878888" y="3509963"/>
          <p14:tracePt t="29908" x="8912225" y="3517900"/>
          <p14:tracePt t="29920" x="8963025" y="3535363"/>
          <p14:tracePt t="29924" x="9005888" y="3552825"/>
          <p14:tracePt t="29932" x="9064625" y="3578225"/>
          <p14:tracePt t="29940" x="9132888" y="3603625"/>
          <p14:tracePt t="29958" x="9244013" y="3646488"/>
          <p14:tracePt t="29964" x="9286875" y="3662363"/>
          <p14:tracePt t="29972" x="9302750" y="3671888"/>
          <p14:tracePt t="29978" x="9312275" y="3679825"/>
          <p14:tracePt t="29989" x="9320213" y="3687763"/>
          <p14:tracePt t="30005" x="9328150" y="3697288"/>
          <p14:tracePt t="30010" x="9328150" y="3705225"/>
          <p14:tracePt t="30064" x="9337675" y="3705225"/>
          <p14:tracePt t="30160" x="9320213" y="3705225"/>
          <p14:tracePt t="30171" x="9244013" y="3671888"/>
          <p14:tracePt t="30177" x="9142413" y="3636963"/>
          <p14:tracePt t="30187" x="9005888" y="3586163"/>
          <p14:tracePt t="30192" x="8878888" y="3578225"/>
          <p14:tracePt t="30200" x="8750300" y="3560763"/>
          <p14:tracePt t="30207" x="8666163" y="3552825"/>
          <p14:tracePt t="30214" x="8605838" y="3552825"/>
          <p14:tracePt t="30222" x="8580438" y="3552825"/>
          <p14:tracePt t="30228" x="8547100" y="3552825"/>
          <p14:tracePt t="30239" x="8539163" y="3552825"/>
          <p14:tracePt t="30244" x="8521700" y="3552825"/>
          <p14:tracePt t="30255" x="8504238" y="3552825"/>
          <p14:tracePt t="30260" x="8488363" y="3552825"/>
          <p14:tracePt t="30271" x="8462963" y="3552825"/>
          <p14:tracePt t="30276" x="8435975" y="3543300"/>
          <p14:tracePt t="30288" x="8402638" y="3543300"/>
          <p14:tracePt t="30292" x="8351838" y="3543300"/>
          <p14:tracePt t="30302" x="8308975" y="3543300"/>
          <p14:tracePt t="30308" x="8266113" y="3543300"/>
          <p14:tracePt t="30315" x="8232775" y="3543300"/>
          <p14:tracePt t="30323" x="8189913" y="3560763"/>
          <p14:tracePt t="30330" x="8139113" y="3568700"/>
          <p14:tracePt t="30338" x="8105775" y="3578225"/>
          <p14:tracePt t="30346" x="8070850" y="3586163"/>
          <p14:tracePt t="30355" x="8029575" y="3611563"/>
          <p14:tracePt t="30362" x="7994650" y="3611563"/>
          <p14:tracePt t="30372" x="7961313" y="3619500"/>
          <p14:tracePt t="30378" x="7951788" y="3619500"/>
          <p14:tracePt t="30388" x="7943850" y="3619500"/>
          <p14:tracePt t="30392" x="7943850" y="3629025"/>
          <p14:tracePt t="30405" x="7935913" y="3636963"/>
          <p14:tracePt t="30408" x="7935913" y="3646488"/>
          <p14:tracePt t="30419" x="7935913" y="3671888"/>
          <p14:tracePt t="30424" x="7935913" y="3697288"/>
          <p14:tracePt t="30432" x="7935913" y="3722688"/>
          <p14:tracePt t="30440" x="7943850" y="3756025"/>
          <p14:tracePt t="30448" x="7951788" y="3832225"/>
          <p14:tracePt t="30456" x="7969250" y="3867150"/>
          <p14:tracePt t="30464" x="7994650" y="3925888"/>
          <p14:tracePt t="30472" x="8012113" y="3976688"/>
          <p14:tracePt t="30479" x="8029575" y="4027488"/>
          <p14:tracePt t="30490" x="8054975" y="4070350"/>
          <p14:tracePt t="30494" x="8080375" y="4121150"/>
          <p14:tracePt t="30505" x="8121650" y="4171950"/>
          <p14:tracePt t="30510" x="8147050" y="4206875"/>
          <p14:tracePt t="30522" x="8181975" y="4240213"/>
          <p14:tracePt t="30526" x="8232775" y="4265613"/>
          <p14:tracePt t="30539" x="8283575" y="4283075"/>
          <p14:tracePt t="30542" x="8343900" y="4308475"/>
          <p14:tracePt t="30549" x="8402638" y="4316413"/>
          <p14:tracePt t="30558" x="8488363" y="4316413"/>
          <p14:tracePt t="30564" x="8572500" y="4316413"/>
          <p14:tracePt t="30572" x="8674100" y="4316413"/>
          <p14:tracePt t="30581" x="8802688" y="4316413"/>
          <p14:tracePt t="30588" x="8904288" y="4291013"/>
          <p14:tracePt t="30596" x="9005888" y="4249738"/>
          <p14:tracePt t="30605" x="9099550" y="4197350"/>
          <p14:tracePt t="30612" x="9193213" y="4130675"/>
          <p14:tracePt t="30622" x="9251950" y="4079875"/>
          <p14:tracePt t="30628" x="9312275" y="4002088"/>
          <p14:tracePt t="30638" x="9353550" y="3935413"/>
          <p14:tracePt t="30643" x="9363075" y="3900488"/>
          <p14:tracePt t="30653" x="9363075" y="3867150"/>
          <p14:tracePt t="30658" x="9363075" y="3824288"/>
          <p14:tracePt t="30670" x="9353550" y="3806825"/>
          <p14:tracePt t="30674" x="9320213" y="3763963"/>
          <p14:tracePt t="30682" x="9269413" y="3738563"/>
          <p14:tracePt t="30690" x="9218613" y="3697288"/>
          <p14:tracePt t="30699" x="9183688" y="3679825"/>
          <p14:tracePt t="30706" x="9132888" y="3671888"/>
          <p14:tracePt t="30714" x="9124950" y="3662363"/>
          <p14:tracePt t="30721" x="9117013" y="3654425"/>
          <p14:tracePt t="30792" x="9142413" y="3654425"/>
          <p14:tracePt t="30802" x="9183688" y="3654425"/>
          <p14:tracePt t="30806" x="9261475" y="3671888"/>
          <p14:tracePt t="30814" x="9345613" y="3679825"/>
          <p14:tracePt t="30822" x="9472613" y="3705225"/>
          <p14:tracePt t="30831" x="9591675" y="3730625"/>
          <p14:tracePt t="30838" x="9720263" y="3748088"/>
          <p14:tracePt t="30846" x="9847263" y="3773488"/>
          <p14:tracePt t="30855" x="9991725" y="3790950"/>
          <p14:tracePt t="30862" x="10118725" y="3790950"/>
          <p14:tracePt t="30873" x="10237788" y="3790950"/>
          <p14:tracePt t="30878" x="10339388" y="3798888"/>
          <p14:tracePt t="30888" x="10399713" y="3798888"/>
          <p14:tracePt t="30892" x="10442575" y="3798888"/>
          <p14:tracePt t="30906" x="10467975" y="3798888"/>
          <p14:tracePt t="30908" x="10475913" y="3798888"/>
          <p14:tracePt t="30919" x="10493375" y="3798888"/>
          <p14:tracePt t="30924" x="10518775" y="3798888"/>
          <p14:tracePt t="30932" x="10560050" y="3798888"/>
          <p14:tracePt t="30940" x="10620375" y="3781425"/>
          <p14:tracePt t="30958" x="10756900" y="3730625"/>
          <p14:tracePt t="30964" x="10807700" y="3687763"/>
          <p14:tracePt t="30972" x="10858500" y="3636963"/>
          <p14:tracePt t="30978" x="10891838" y="3578225"/>
          <p14:tracePt t="30989" x="10901363" y="3535363"/>
          <p14:tracePt t="30994" x="10901363" y="3459163"/>
          <p14:tracePt t="31005" x="10901363" y="3390900"/>
          <p14:tracePt t="31010" x="10874375" y="3322638"/>
          <p14:tracePt t="31021" x="10841038" y="3246438"/>
          <p14:tracePt t="31026" x="10815638" y="3170238"/>
          <p14:tracePt t="31039" x="10756900" y="3084513"/>
          <p14:tracePt t="31042" x="10714038" y="3033713"/>
          <p14:tracePt t="31053" x="10671175" y="2982913"/>
          <p14:tracePt t="31056" x="10645775" y="2932113"/>
          <p14:tracePt t="31065" x="10628313" y="2906713"/>
          <p14:tracePt t="31073" x="10602913" y="2871788"/>
          <p14:tracePt t="31080" x="10560050" y="2830513"/>
          <p14:tracePt t="31088" x="10509250" y="2795588"/>
          <p14:tracePt t="31096" x="10450513" y="2752725"/>
          <p14:tracePt t="31105" x="10348913" y="2719388"/>
          <p14:tracePt t="31112" x="10237788" y="2660650"/>
          <p14:tracePt t="31122" x="10110788" y="2625725"/>
          <p14:tracePt t="31129" x="9983788" y="2566988"/>
          <p14:tracePt t="31139" x="9847263" y="2516188"/>
          <p14:tracePt t="31142" x="9736138" y="2489200"/>
          <p14:tracePt t="31153" x="9652000" y="2481263"/>
          <p14:tracePt t="31158" x="9601200" y="2481263"/>
          <p14:tracePt t="31170" x="9575800" y="2481263"/>
          <p14:tracePt t="31174" x="9540875" y="2481263"/>
          <p14:tracePt t="31182" x="9498013" y="2489200"/>
          <p14:tracePt t="31190" x="9456738" y="2489200"/>
          <p14:tracePt t="31198" x="9380538" y="2498725"/>
          <p14:tracePt t="31206" x="9277350" y="2498725"/>
          <p14:tracePt t="31214" x="9183688" y="2498725"/>
          <p14:tracePt t="31221" x="9039225" y="2498725"/>
          <p14:tracePt t="31228" x="8912225" y="2498725"/>
          <p14:tracePt t="31239" x="8802688" y="2498725"/>
          <p14:tracePt t="31244" x="8699500" y="2498725"/>
          <p14:tracePt t="31255" x="8640763" y="2498725"/>
          <p14:tracePt t="31260" x="8615363" y="2506663"/>
          <p14:tracePt t="31271" x="8564563" y="2532063"/>
          <p14:tracePt t="31276" x="8529638" y="2549525"/>
          <p14:tracePt t="31288" x="8496300" y="2566988"/>
          <p14:tracePt t="31292" x="8462963" y="2574925"/>
          <p14:tracePt t="31304" x="8385175" y="2592388"/>
          <p14:tracePt t="31306" x="8326438" y="2617788"/>
          <p14:tracePt t="31314" x="8266113" y="2633663"/>
          <p14:tracePt t="31322" x="8174038" y="2660650"/>
          <p14:tracePt t="31330" x="8113713" y="2668588"/>
          <p14:tracePt t="31338" x="8054975" y="2676525"/>
          <p14:tracePt t="31346" x="8004175" y="2701925"/>
          <p14:tracePt t="31355" x="7969250" y="2736850"/>
          <p14:tracePt t="31362" x="7951788" y="2770188"/>
          <p14:tracePt t="31372" x="7935913" y="2805113"/>
          <p14:tracePt t="31379" x="7918450" y="2863850"/>
          <p14:tracePt t="31388" x="7893050" y="2922588"/>
          <p14:tracePt t="31392" x="7885113" y="3000375"/>
          <p14:tracePt t="31403" x="7859713" y="3084513"/>
          <p14:tracePt t="31408" x="7859713" y="3170238"/>
          <p14:tracePt t="31420" x="7850188" y="3228975"/>
          <p14:tracePt t="31424" x="7842250" y="3322638"/>
          <p14:tracePt t="31432" x="7842250" y="3390900"/>
          <p14:tracePt t="31440" x="7832725" y="3449638"/>
          <p14:tracePt t="31449" x="7807325" y="3509963"/>
          <p14:tracePt t="31456" x="7807325" y="3586163"/>
          <p14:tracePt t="31464" x="7799388" y="3646488"/>
          <p14:tracePt t="31472" x="7799388" y="3713163"/>
          <p14:tracePt t="31478" x="7799388" y="3773488"/>
          <p14:tracePt t="31489" x="7799388" y="3832225"/>
          <p14:tracePt t="31494" x="7824788" y="3917950"/>
          <p14:tracePt t="31505" x="7867650" y="4011613"/>
          <p14:tracePt t="31510" x="7900988" y="4087813"/>
          <p14:tracePt t="31522" x="7961313" y="4146550"/>
          <p14:tracePt t="31526" x="8004175" y="4224338"/>
          <p14:tracePt t="31540" x="8054975" y="4275138"/>
          <p14:tracePt t="31542" x="8080375" y="4325938"/>
          <p14:tracePt t="31552" x="8121650" y="4394200"/>
          <p14:tracePt t="31556" x="8164513" y="4427538"/>
          <p14:tracePt t="31564" x="8207375" y="4470400"/>
          <p14:tracePt t="31572" x="8258175" y="4513263"/>
          <p14:tracePt t="31580" x="8301038" y="4538663"/>
          <p14:tracePt t="31588" x="8359775" y="4605338"/>
          <p14:tracePt t="31596" x="8420100" y="4657725"/>
          <p14:tracePt t="31605" x="8513763" y="4741863"/>
          <p14:tracePt t="31612" x="8623300" y="4810125"/>
          <p14:tracePt t="31622" x="8716963" y="4878388"/>
          <p14:tracePt t="31628" x="8802688" y="4946650"/>
          <p14:tracePt t="31636" x="8912225" y="4997450"/>
          <p14:tracePt t="31642" x="8988425" y="5038725"/>
          <p14:tracePt t="31653" x="9048750" y="5073650"/>
          <p14:tracePt t="31658" x="9107488" y="5091113"/>
          <p14:tracePt t="31669" x="9201150" y="5116513"/>
          <p14:tracePt t="31674" x="9302750" y="5132388"/>
          <p14:tracePt t="31682" x="9456738" y="5157788"/>
          <p14:tracePt t="31690" x="9652000" y="5183188"/>
          <p14:tracePt t="31699" x="9880600" y="5183188"/>
          <p14:tracePt t="31706" x="10204450" y="5200650"/>
          <p14:tracePt t="31714" x="10467975" y="5200650"/>
          <p14:tracePt t="31722" x="10696575" y="5200650"/>
          <p14:tracePt t="31728" x="10874375" y="5200650"/>
          <p14:tracePt t="31738" x="10977563" y="5167313"/>
          <p14:tracePt t="31744" x="11071225" y="5124450"/>
          <p14:tracePt t="31754" x="11129963" y="5064125"/>
          <p14:tracePt t="31760" x="11198225" y="5013325"/>
          <p14:tracePt t="31771" x="11249025" y="4962525"/>
          <p14:tracePt t="31776" x="11325225" y="4903788"/>
          <p14:tracePt t="31789" x="11393488" y="4835525"/>
          <p14:tracePt t="31792" x="11444288" y="4784725"/>
          <p14:tracePt t="31802" x="11520488" y="4733925"/>
          <p14:tracePt t="31808" x="11614150" y="4665663"/>
          <p14:tracePt t="31814" x="11690350" y="4605338"/>
          <p14:tracePt t="31822" x="11750675" y="4538663"/>
          <p14:tracePt t="31830" x="11791950" y="4478338"/>
          <p14:tracePt t="31838" x="11826875" y="4384675"/>
          <p14:tracePt t="31846" x="11860213" y="4308475"/>
          <p14:tracePt t="31855" x="11869738" y="4181475"/>
          <p14:tracePt t="31862" x="11869738" y="4052888"/>
          <p14:tracePt t="31872" x="11852275" y="3917950"/>
          <p14:tracePt t="31878" x="11809413" y="3781425"/>
          <p14:tracePt t="31888" x="11758613" y="3671888"/>
          <p14:tracePt t="31892" x="11715750" y="3552825"/>
          <p14:tracePt t="31905" x="11682413" y="3475038"/>
          <p14:tracePt t="31908" x="11647488" y="3398838"/>
          <p14:tracePt t="31918" x="11606213" y="3330575"/>
          <p14:tracePt t="31924" x="11571288" y="3271838"/>
          <p14:tracePt t="31932" x="11537950" y="3228975"/>
          <p14:tracePt t="31940" x="11469688" y="3170238"/>
          <p14:tracePt t="31948" x="11401425" y="3109913"/>
          <p14:tracePt t="31957" x="11317288" y="3059113"/>
          <p14:tracePt t="31964" x="11198225" y="2982913"/>
          <p14:tracePt t="31972" x="11036300" y="2906713"/>
          <p14:tracePt t="31978" x="10858500" y="2838450"/>
          <p14:tracePt t="31988" x="10620375" y="2762250"/>
          <p14:tracePt t="31994" x="10339388" y="2693988"/>
          <p14:tracePt t="32005" x="10050463" y="2625725"/>
          <p14:tracePt t="32010" x="9864725" y="2600325"/>
          <p14:tracePt t="32021" x="9702800" y="2574925"/>
          <p14:tracePt t="32026" x="9575800" y="2557463"/>
          <p14:tracePt t="32038" x="9431338" y="2549525"/>
          <p14:tracePt t="32042" x="9328150" y="2549525"/>
          <p14:tracePt t="32055" x="9218613" y="2541588"/>
          <p14:tracePt t="32056" x="9117013" y="2541588"/>
          <p14:tracePt t="32064" x="9023350" y="2541588"/>
          <p14:tracePt t="32073" x="8904288" y="2541588"/>
          <p14:tracePt t="32080" x="8818563" y="2541588"/>
          <p14:tracePt t="32088" x="8724900" y="2541588"/>
          <p14:tracePt t="32096" x="8648700" y="2541588"/>
          <p14:tracePt t="32105" x="8589963" y="2549525"/>
          <p14:tracePt t="32112" x="8539163" y="2566988"/>
          <p14:tracePt t="32122" x="8504238" y="2582863"/>
          <p14:tracePt t="32129" x="8488363" y="2592388"/>
          <p14:tracePt t="32138" x="8488363" y="2600325"/>
          <p14:tracePt t="32182" x="8488363" y="2608263"/>
          <p14:tracePt t="32522" x="8478838" y="2701925"/>
          <p14:tracePt t="32530" x="8462963" y="2846388"/>
          <p14:tracePt t="32536" x="8462963" y="2974975"/>
          <p14:tracePt t="32543" x="8453438" y="3109913"/>
          <p14:tracePt t="32551" x="8453438" y="3263900"/>
          <p14:tracePt t="32556" x="8445500" y="3382963"/>
          <p14:tracePt t="32564" x="8428038" y="3492500"/>
          <p14:tracePt t="32572" x="8428038" y="3594100"/>
          <p14:tracePt t="32580" x="8410575" y="3671888"/>
          <p14:tracePt t="32588" x="8410575" y="3738563"/>
          <p14:tracePt t="32596" x="8402638" y="3790950"/>
          <p14:tracePt t="32605" x="8385175" y="3857625"/>
          <p14:tracePt t="32612" x="8377238" y="3892550"/>
          <p14:tracePt t="32623" x="8377238" y="3951288"/>
          <p14:tracePt t="32628" x="8377238" y="3994150"/>
          <p14:tracePt t="32638" x="8377238" y="4037013"/>
          <p14:tracePt t="32642" x="8377238" y="4079875"/>
          <p14:tracePt t="32655" x="8377238" y="4105275"/>
          <p14:tracePt t="32658" x="8377238" y="4130675"/>
          <p14:tracePt t="32672" x="8377238" y="4138613"/>
          <p14:tracePt t="32680" x="8377238" y="4156075"/>
          <p14:tracePt t="32684" x="8377238" y="4164013"/>
          <p14:tracePt t="32696" x="8377238" y="4181475"/>
          <p14:tracePt t="32705" x="8377238" y="4197350"/>
          <p14:tracePt t="32708" x="8369300" y="4214813"/>
          <p14:tracePt t="32714" x="8369300" y="4240213"/>
          <p14:tracePt t="32723" x="8369300" y="4265613"/>
          <p14:tracePt t="32728" x="8369300" y="4275138"/>
          <p14:tracePt t="32738" x="8369300" y="4308475"/>
          <p14:tracePt t="32744" x="8369300" y="4333875"/>
          <p14:tracePt t="32755" x="8369300" y="4341813"/>
          <p14:tracePt t="32760" x="8369300" y="4351338"/>
          <p14:tracePt t="32771" x="8369300" y="4368800"/>
          <p14:tracePt t="32776" x="8369300" y="4376738"/>
          <p14:tracePt t="32788" x="8369300" y="4394200"/>
          <p14:tracePt t="32792" x="8369300" y="4410075"/>
          <p14:tracePt t="32804" x="8369300" y="4435475"/>
          <p14:tracePt t="32808" x="8369300" y="4470400"/>
          <p14:tracePt t="32814" x="8369300" y="4495800"/>
          <p14:tracePt t="32822" x="8369300" y="4513263"/>
          <p14:tracePt t="32830" x="8369300" y="4521200"/>
          <p14:tracePt t="32838" x="8369300" y="4529138"/>
          <p14:tracePt t="32975" x="8369300" y="4521200"/>
          <p14:tracePt t="32986" x="8369300" y="4495800"/>
          <p14:tracePt t="32991" x="8385175" y="4470400"/>
          <p14:tracePt t="32998" x="8394700" y="4452938"/>
          <p14:tracePt t="33006" x="8402638" y="4427538"/>
          <p14:tracePt t="33012" x="8410575" y="4410075"/>
          <p14:tracePt t="33022" x="8410575" y="4402138"/>
          <p14:tracePt t="33026" x="8420100" y="4384675"/>
          <p14:tracePt t="33038" x="8420100" y="4368800"/>
          <p14:tracePt t="33052" x="8420100" y="4351338"/>
          <p14:tracePt t="33064" x="8420100" y="4341813"/>
          <p14:tracePt t="33088" x="8420100" y="4333875"/>
          <p14:tracePt t="33104" x="8420100" y="4325938"/>
          <p14:tracePt t="33112" x="8420100" y="4316413"/>
          <p14:tracePt t="33121" x="8420100" y="4300538"/>
          <p14:tracePt t="33139" x="8420100" y="4283075"/>
          <p14:tracePt t="33142" x="8428038" y="4265613"/>
          <p14:tracePt t="33158" x="8428038" y="4257675"/>
          <p14:tracePt t="33174" x="8428038" y="4249738"/>
          <p14:tracePt t="33236" x="8435975" y="4240213"/>
          <p14:tracePt t="33244" x="8435975" y="4232275"/>
          <p14:tracePt t="33254" x="8445500" y="4224338"/>
          <p14:tracePt t="34133" x="8462963" y="4224338"/>
          <p14:tracePt t="34140" x="8488363" y="4224338"/>
          <p14:tracePt t="34150" x="8504238" y="4224338"/>
          <p14:tracePt t="34158" x="8521700" y="4224338"/>
          <p14:tracePt t="34171" x="8547100" y="4224338"/>
          <p14:tracePt t="34174" x="8555038" y="4224338"/>
          <p14:tracePt t="34181" x="8589963" y="4224338"/>
          <p14:tracePt t="34190" x="8605838" y="4214813"/>
          <p14:tracePt t="34198" x="8623300" y="4214813"/>
          <p14:tracePt t="34207" x="8648700" y="4206875"/>
          <p14:tracePt t="34214" x="8666163" y="4206875"/>
          <p14:tracePt t="34221" x="8674100" y="4197350"/>
          <p14:tracePt t="34228" x="8683625" y="4197350"/>
          <p14:tracePt t="34238" x="8699500" y="4189413"/>
          <p14:tracePt t="34254" x="8709025" y="4189413"/>
          <p14:tracePt t="34260" x="8716963" y="4189413"/>
          <p14:tracePt t="34276" x="8724900" y="4189413"/>
          <p14:tracePt t="34289" x="8750300" y="4189413"/>
          <p14:tracePt t="34292" x="8759825" y="4189413"/>
          <p14:tracePt t="34304" x="8785225" y="4189413"/>
          <p14:tracePt t="34308" x="8802688" y="4189413"/>
          <p14:tracePt t="34314" x="8818563" y="4189413"/>
          <p14:tracePt t="34330" x="8828088" y="4189413"/>
          <p14:tracePt t="34354" x="8828088" y="4181475"/>
          <p14:tracePt t="34728" x="8861425" y="4181475"/>
          <p14:tracePt t="34736" x="8878888" y="4164013"/>
          <p14:tracePt t="34744" x="8894763" y="4156075"/>
          <p14:tracePt t="34755" x="8912225" y="4146550"/>
          <p14:tracePt t="34760" x="8937625" y="4146550"/>
          <p14:tracePt t="34771" x="8955088" y="4146550"/>
          <p14:tracePt t="34776" x="8980488" y="4146550"/>
          <p14:tracePt t="34787" x="9005888" y="4138613"/>
          <p14:tracePt t="34792" x="9013825" y="4138613"/>
          <p14:tracePt t="34808" x="9023350" y="4138613"/>
          <p14:tracePt t="34814" x="9031288" y="4138613"/>
          <p14:tracePt t="35137" x="9039225" y="4138613"/>
          <p14:tracePt t="35148" x="9064625" y="4130675"/>
          <p14:tracePt t="35152" x="9074150" y="4130675"/>
          <p14:tracePt t="35160" x="9082088" y="4130675"/>
          <p14:tracePt t="35206" x="9091613" y="4130675"/>
          <p14:tracePt t="35622" x="9183688" y="4095750"/>
          <p14:tracePt t="35630" x="9583738" y="3968750"/>
          <p14:tracePt t="35638" x="10220325" y="3790950"/>
          <p14:tracePt t="35643" x="10874375" y="3594100"/>
          <p14:tracePt t="35654" x="11401425" y="3408363"/>
          <p14:tracePt t="35658" x="11699875" y="3279775"/>
          <p14:tracePt t="35669" x="11818938" y="3221038"/>
          <p14:tracePt t="35674" x="11911013" y="3178175"/>
          <p14:tracePt t="35682" x="11988800" y="3135313"/>
          <p14:tracePt t="35690" x="12090400" y="3084513"/>
          <p14:tracePt t="35698" x="12184063" y="3041650"/>
          <p14:tracePt t="40429" x="11180763" y="3475038"/>
          <p14:tracePt t="40436" x="10356850" y="3705225"/>
          <p14:tracePt t="40442" x="9626600" y="3748088"/>
          <p14:tracePt t="40455" x="8937625" y="3748088"/>
          <p14:tracePt t="40458" x="8240713" y="3713163"/>
          <p14:tracePt t="40471" x="7612063" y="3697288"/>
          <p14:tracePt t="40474" x="6950075" y="3697288"/>
          <p14:tracePt t="40488" x="5657850" y="3832225"/>
          <p14:tracePt t="40496" x="5157788" y="3892550"/>
          <p14:tracePt t="40504" x="4740275" y="3951288"/>
          <p14:tracePt t="40512" x="4324350" y="3986213"/>
          <p14:tracePt t="40521" x="3890963" y="4011613"/>
          <p14:tracePt t="40528" x="3449638" y="4044950"/>
          <p14:tracePt t="40537" x="3016250" y="4062413"/>
          <p14:tracePt t="40545" x="2608263" y="4087813"/>
          <p14:tracePt t="40554" x="2200275" y="4087813"/>
          <p14:tracePt t="40560" x="1852613" y="4105275"/>
          <p14:tracePt t="40572" x="1528763" y="4121150"/>
          <p14:tracePt t="40574" x="1282700" y="4130675"/>
          <p14:tracePt t="40587" x="985838" y="4164013"/>
          <p14:tracePt t="40590" x="679450" y="4214813"/>
          <p14:tracePt t="40598" x="400050" y="4265613"/>
          <p14:tracePt t="40606" x="161925" y="4341813"/>
          <p14:tracePt t="40747" x="11925300" y="4743450"/>
          <p14:tracePt t="40761" x="11830050" y="4756150"/>
          <p14:tracePt t="40774" x="11633200" y="4762500"/>
          <p14:tracePt t="40784" x="11506200" y="4768850"/>
          <p14:tracePt t="40800" x="11239500" y="4787900"/>
          <p14:tracePt t="40816" x="10909300" y="4800600"/>
          <p14:tracePt t="40834" x="10331450" y="4806950"/>
          <p14:tracePt t="40851" x="10001250" y="4819650"/>
          <p14:tracePt t="40867" x="9772650" y="4819650"/>
          <p14:tracePt t="40883" x="9486900" y="4794250"/>
          <p14:tracePt t="40900" x="9023350" y="4730750"/>
          <p14:tracePt t="40917" x="8483600" y="4635500"/>
          <p14:tracePt t="40933" x="7912100" y="4540250"/>
          <p14:tracePt t="40950" x="7410450" y="4457700"/>
          <p14:tracePt t="40967" x="6705600" y="4337050"/>
          <p14:tracePt t="40984" x="6165850" y="4229100"/>
          <p14:tracePt t="41000" x="5632450" y="4146550"/>
          <p14:tracePt t="41017" x="4972050" y="4127500"/>
          <p14:tracePt t="41034" x="4387850" y="4064000"/>
          <p14:tracePt t="41038" x="4121150" y="4032250"/>
          <p14:tracePt t="41050" x="3892550" y="3994150"/>
          <p14:tracePt t="41068" x="3498850" y="3956050"/>
          <p14:tracePt t="41084" x="3098800" y="3886200"/>
          <p14:tracePt t="41100" x="2832100" y="3841750"/>
          <p14:tracePt t="41116" x="2571750" y="3803650"/>
          <p14:tracePt t="41134" x="2349500" y="3771900"/>
          <p14:tracePt t="41150" x="2228850" y="3752850"/>
          <p14:tracePt t="41165" x="2209800" y="3746500"/>
          <p14:tracePt t="41219" x="2197100" y="3740150"/>
          <p14:tracePt t="41234" x="2146300" y="3708400"/>
          <p14:tracePt t="41250" x="2070100" y="3663950"/>
          <p14:tracePt t="41254" x="2032000" y="3644900"/>
          <p14:tracePt t="41267" x="2006600" y="3625850"/>
          <p14:tracePt t="41285" x="1949450" y="3594100"/>
          <p14:tracePt t="41300" x="1892300" y="3568700"/>
          <p14:tracePt t="41303" x="1873250" y="3562350"/>
          <p14:tracePt t="41318" x="1847850" y="3549650"/>
          <p14:tracePt t="41367" x="1879600" y="3549650"/>
          <p14:tracePt t="41383" x="1962150" y="3556000"/>
          <p14:tracePt t="41400" x="2070100" y="3581400"/>
          <p14:tracePt t="41416" x="2152650" y="3619500"/>
          <p14:tracePt t="41434" x="2197100" y="3651250"/>
          <p14:tracePt t="41450" x="2216150" y="3670300"/>
          <p14:tracePt t="41453" x="2222500" y="3683000"/>
          <p14:tracePt t="41468" x="2235200" y="3689350"/>
          <p14:tracePt t="41486" x="2241550" y="3689350"/>
          <p14:tracePt t="41501" x="2266950" y="3702050"/>
          <p14:tracePt t="41517" x="2279650" y="3702050"/>
          <p14:tracePt t="41534" x="2286000" y="3702050"/>
          <p14:tracePt t="41550" x="2292350" y="3702050"/>
          <p14:tracePt t="41568" x="2298700" y="3702050"/>
          <p14:tracePt t="41582" x="2305050" y="3676650"/>
          <p14:tracePt t="41601" x="2279650" y="3594100"/>
          <p14:tracePt t="41617" x="2235200" y="3556000"/>
          <p14:tracePt t="41634" x="2222500" y="3549650"/>
          <p14:tracePt t="41717" x="2209800" y="3556000"/>
          <p14:tracePt t="41725" x="2203450" y="3575050"/>
          <p14:tracePt t="41736" x="2197100" y="3594100"/>
          <p14:tracePt t="41751" x="2190750" y="3632200"/>
          <p14:tracePt t="41767" x="2190750" y="3657600"/>
          <p14:tracePt t="41785" x="2216150" y="3676650"/>
          <p14:tracePt t="41801" x="2235200" y="3689350"/>
          <p14:tracePt t="41818" x="2247900" y="3695700"/>
          <p14:tracePt t="41835" x="2254250" y="3702050"/>
          <p14:tracePt t="42323" x="2260600" y="3702050"/>
          <p14:tracePt t="42342" x="2286000" y="3695700"/>
          <p14:tracePt t="42367" x="2292350" y="3683000"/>
          <p14:tracePt t="42383" x="2298700" y="3683000"/>
          <p14:tracePt t="42418" x="2311400" y="3676650"/>
          <p14:tracePt t="42433" x="2330450" y="3663950"/>
          <p14:tracePt t="42450" x="2349500" y="3651250"/>
          <p14:tracePt t="42453" x="2362200" y="3644900"/>
          <p14:tracePt t="42468" x="2374900" y="3638550"/>
          <p14:tracePt t="42484" x="2381250" y="3638550"/>
          <p14:tracePt t="42517" x="2387600" y="3632200"/>
          <p14:tracePt t="42533" x="2393950" y="3632200"/>
          <p14:tracePt t="42551" x="2400300" y="3625850"/>
          <p14:tracePt t="42584" x="2406650" y="3619500"/>
          <p14:tracePt t="42617" x="2413000" y="3619500"/>
          <p14:tracePt t="42651" x="2432050" y="3619500"/>
          <p14:tracePt t="42667" x="2470150" y="3619500"/>
          <p14:tracePt t="42683" x="2501900" y="3619500"/>
          <p14:tracePt t="42700" x="2527300" y="3619500"/>
          <p14:tracePt t="42703" x="2533650" y="3625850"/>
          <p14:tracePt t="42716" x="2546350" y="3625850"/>
          <p14:tracePt t="42734" x="2552700" y="3625850"/>
          <p14:tracePt t="42767" x="2559050" y="3632200"/>
          <p14:tracePt t="42782" x="2565400" y="3632200"/>
          <p14:tracePt t="42800" x="2565400" y="3638550"/>
          <p14:tracePt t="42817" x="2571750" y="3638550"/>
          <p14:tracePt t="42905" x="2571750" y="3644900"/>
          <p14:tracePt t="42944" x="2578100" y="3644900"/>
          <p14:tracePt t="42977" x="2578100" y="3651250"/>
          <p14:tracePt t="43009" x="2590800" y="3670300"/>
          <p14:tracePt t="43026" x="2597150" y="3676650"/>
          <p14:tracePt t="43038" x="2597150" y="3683000"/>
          <p14:tracePt t="43068" x="2597150" y="3689350"/>
          <p14:tracePt t="43082" x="2603500" y="3689350"/>
          <p14:tracePt t="43118" x="2603500" y="3702050"/>
          <p14:tracePt t="43133" x="2609850" y="3702050"/>
          <p14:tracePt t="43150" x="2609850" y="3708400"/>
          <p14:tracePt t="43727" x="2616200" y="3708400"/>
          <p14:tracePt t="43741" x="2622550" y="3708400"/>
          <p14:tracePt t="43752" x="2635250" y="3708400"/>
          <p14:tracePt t="43767" x="2686050" y="3708400"/>
          <p14:tracePt t="43770" x="2705100" y="3708400"/>
          <p14:tracePt t="43784" x="2724150" y="3708400"/>
          <p14:tracePt t="43800" x="2749550" y="3702050"/>
          <p14:tracePt t="43818" x="2768600" y="3702050"/>
          <p14:tracePt t="43820" x="2781300" y="3702050"/>
          <p14:tracePt t="43834" x="2800350" y="3702050"/>
          <p14:tracePt t="43851" x="2813050" y="3702050"/>
          <p14:tracePt t="43867" x="2838450" y="3702050"/>
          <p14:tracePt t="43884" x="2857500" y="3708400"/>
          <p14:tracePt t="43900" x="2876550" y="3714750"/>
          <p14:tracePt t="43916" x="2895600" y="3714750"/>
          <p14:tracePt t="43935" x="2908300" y="3721100"/>
          <p14:tracePt t="43937" x="2921000" y="3727450"/>
          <p14:tracePt t="43955" x="2927350" y="3733800"/>
          <p14:tracePt t="43967" x="2933700" y="3733800"/>
          <p14:tracePt t="43984" x="2940050" y="3733800"/>
          <p14:tracePt t="44248" x="2946400" y="3733800"/>
          <p14:tracePt t="44259" x="2959100" y="3733800"/>
          <p14:tracePt t="44270" x="2990850" y="3727450"/>
          <p14:tracePt t="44282" x="2997200" y="3727450"/>
          <p14:tracePt t="44301" x="3022600" y="3721100"/>
          <p14:tracePt t="44316" x="3028950" y="3721100"/>
          <p14:tracePt t="44335" x="3041650" y="3721100"/>
          <p14:tracePt t="44351" x="3048000" y="3721100"/>
          <p14:tracePt t="44366" x="3067050" y="3721100"/>
          <p14:tracePt t="44382" x="3086100" y="3721100"/>
          <p14:tracePt t="44400" x="3111500" y="3733800"/>
          <p14:tracePt t="44417" x="3124200" y="3740150"/>
          <p14:tracePt t="44432" x="3136900" y="3746500"/>
          <p14:tracePt t="44450" x="3155950" y="3746500"/>
          <p14:tracePt t="44467" x="3162300" y="3752850"/>
          <p14:tracePt t="44483" x="3168650" y="3752850"/>
          <p14:tracePt t="52318" x="3155950" y="3752850"/>
          <p14:tracePt t="52334" x="3143250" y="3752850"/>
          <p14:tracePt t="52350" x="3130550" y="3752850"/>
          <p14:tracePt t="52367" x="3117850" y="3752850"/>
          <p14:tracePt t="52382" x="3086100" y="3759200"/>
          <p14:tracePt t="52400" x="3003550" y="3759200"/>
          <p14:tracePt t="52417" x="2946400" y="3759200"/>
          <p14:tracePt t="52432" x="2914650" y="3759200"/>
          <p14:tracePt t="52449" x="2895600" y="3752850"/>
          <p14:tracePt t="52466" x="2882900" y="3752850"/>
          <p14:tracePt t="52483" x="2857500" y="3746500"/>
          <p14:tracePt t="52500" x="2832100" y="3746500"/>
          <p14:tracePt t="52517" x="2787650" y="3752850"/>
          <p14:tracePt t="52533" x="2768600" y="3759200"/>
          <p14:tracePt t="52582" x="2762250" y="3759200"/>
          <p14:tracePt t="52600" x="2755900" y="3765550"/>
          <p14:tracePt t="52616" x="2730500" y="3765550"/>
          <p14:tracePt t="52619" x="2711450" y="3752850"/>
          <p14:tracePt t="52634" x="2660650" y="3740150"/>
          <p14:tracePt t="52650" x="2647950" y="3727450"/>
          <p14:tracePt t="52667" x="2641600" y="3721100"/>
          <p14:tracePt t="52682" x="2641600" y="3708400"/>
          <p14:tracePt t="52700" x="2635250" y="3702050"/>
          <p14:tracePt t="52715" x="2628900" y="3689350"/>
          <p14:tracePt t="52732" x="2616200" y="3670300"/>
          <p14:tracePt t="52750" x="2597150" y="3651250"/>
          <p14:tracePt t="52752" x="2597150" y="3644900"/>
          <p14:tracePt t="52768" x="2584450" y="3625850"/>
          <p14:tracePt t="52782" x="2578100" y="3613150"/>
          <p14:tracePt t="52799" x="2565400" y="3600450"/>
          <p14:tracePt t="52817" x="2540000" y="3587750"/>
          <p14:tracePt t="52833" x="2520950" y="3581400"/>
          <p14:tracePt t="52849" x="2489200" y="3575050"/>
          <p14:tracePt t="52866" x="2451100" y="3575050"/>
          <p14:tracePt t="52884" x="2413000" y="3562350"/>
          <p14:tracePt t="52900" x="2400300" y="3562350"/>
          <p14:tracePt t="52917" x="2393950" y="3562350"/>
          <p14:tracePt t="52932" x="2381250" y="3556000"/>
          <p14:tracePt t="52949" x="2362200" y="3556000"/>
          <p14:tracePt t="52952" x="2343150" y="3556000"/>
          <p14:tracePt t="52965" x="2324100" y="3556000"/>
          <p14:tracePt t="52970" x="2305050" y="3556000"/>
          <p14:tracePt t="52983" x="2286000" y="3556000"/>
          <p14:tracePt t="52998" x="2260600" y="3556000"/>
          <p14:tracePt t="53016" x="2222500" y="3562350"/>
          <p14:tracePt t="53032" x="2209800" y="3562350"/>
          <p14:tracePt t="53049" x="2203450" y="3568700"/>
          <p14:tracePt t="53067" x="2190750" y="3568700"/>
          <p14:tracePt t="53082" x="2184400" y="3568700"/>
          <p14:tracePt t="53099" x="2184400" y="3575050"/>
          <p14:tracePt t="53115" x="2184400" y="3581400"/>
          <p14:tracePt t="53133" x="2171700" y="3606800"/>
          <p14:tracePt t="53150" x="2152650" y="3657600"/>
          <p14:tracePt t="53166" x="2146300" y="3683000"/>
          <p14:tracePt t="53183" x="2146300" y="3714750"/>
          <p14:tracePt t="53200" x="2146300" y="3727450"/>
          <p14:tracePt t="53216" x="2152650" y="3740150"/>
          <p14:tracePt t="53233" x="2165350" y="3759200"/>
          <p14:tracePt t="53236" x="2178050" y="3771900"/>
          <p14:tracePt t="53251" x="2190750" y="3778250"/>
          <p14:tracePt t="53267" x="2222500" y="3803650"/>
          <p14:tracePt t="53283" x="2260600" y="3822700"/>
          <p14:tracePt t="53300" x="2279650" y="3829050"/>
          <p14:tracePt t="53316" x="2305050" y="3835400"/>
          <p14:tracePt t="53333" x="2324100" y="3841750"/>
          <p14:tracePt t="53350" x="2343150" y="3848100"/>
          <p14:tracePt t="53366" x="2368550" y="3848100"/>
          <p14:tracePt t="53384" x="2406650" y="3848100"/>
          <p14:tracePt t="53400" x="2438400" y="3829050"/>
          <p14:tracePt t="53416" x="2451100" y="3816350"/>
          <p14:tracePt t="53433" x="2463800" y="3803650"/>
          <p14:tracePt t="53436" x="2470150" y="3797300"/>
          <p14:tracePt t="53450" x="2476500" y="3790950"/>
          <p14:tracePt t="53467" x="2495550" y="3765550"/>
          <p14:tracePt t="53483" x="2501900" y="3740150"/>
          <p14:tracePt t="53486" x="2508250" y="3733800"/>
          <p14:tracePt t="53499" x="2508250" y="3727450"/>
          <p14:tracePt t="53518" x="2508250" y="3695700"/>
          <p14:tracePt t="53533" x="2501900" y="3676650"/>
          <p14:tracePt t="53549" x="2501900" y="3670300"/>
          <p14:tracePt t="53566" x="2489200" y="3657600"/>
          <p14:tracePt t="53583" x="2476500" y="3651250"/>
          <p14:tracePt t="53616" x="2470150" y="3651250"/>
          <p14:tracePt t="53633" x="2457450" y="3651250"/>
          <p14:tracePt t="53650" x="2451100" y="3651250"/>
          <p14:tracePt t="54128" x="2444750" y="3670300"/>
          <p14:tracePt t="54146" x="2438400" y="3695700"/>
          <p14:tracePt t="54167" x="2432050" y="3733800"/>
          <p14:tracePt t="54183" x="2425700" y="3752850"/>
          <p14:tracePt t="54200" x="2425700" y="3765550"/>
          <p14:tracePt t="54217" x="2425700" y="3784600"/>
          <p14:tracePt t="54233" x="2425700" y="3797300"/>
          <p14:tracePt t="54249" x="2425700" y="3803650"/>
          <p14:tracePt t="54254" x="2425700" y="3810000"/>
          <p14:tracePt t="54266" x="2419350" y="3816350"/>
          <p14:tracePt t="54283" x="2419350" y="3829050"/>
          <p14:tracePt t="54300" x="2413000" y="3835400"/>
          <p14:tracePt t="54317" x="2413000" y="3848100"/>
          <p14:tracePt t="54335" x="2413000" y="3867150"/>
          <p14:tracePt t="54349" x="2413000" y="3873500"/>
          <p14:tracePt t="54365" x="2413000" y="3892550"/>
          <p14:tracePt t="54384" x="2419350" y="3911600"/>
          <p14:tracePt t="54399" x="2419350" y="3917950"/>
          <p14:tracePt t="54417" x="2419350" y="3924300"/>
          <p14:tracePt t="54433" x="2425700" y="3924300"/>
          <p14:tracePt t="54448" x="2425700" y="3930650"/>
          <p14:tracePt t="54522" x="2432050" y="3930650"/>
          <p14:tracePt t="54531" x="2438400" y="3930650"/>
          <p14:tracePt t="54539" x="2451100" y="3937000"/>
          <p14:tracePt t="54550" x="2463800" y="3937000"/>
          <p14:tracePt t="54567" x="2489200" y="3943350"/>
          <p14:tracePt t="54583" x="2508250" y="3949700"/>
          <p14:tracePt t="54600" x="2514600" y="3949700"/>
          <p14:tracePt t="54650" x="2520950" y="3949700"/>
          <p14:tracePt t="54666" x="2533650" y="3949700"/>
          <p14:tracePt t="54683" x="2533650" y="3937000"/>
          <p14:tracePt t="54698" x="2540000" y="3924300"/>
          <p14:tracePt t="54715" x="2540000" y="3911600"/>
          <p14:tracePt t="54733" x="2540000" y="3898900"/>
          <p14:tracePt t="54750" x="2533650" y="3892550"/>
          <p14:tracePt t="54766" x="2520950" y="3886200"/>
          <p14:tracePt t="54783" x="2508250" y="3886200"/>
          <p14:tracePt t="54800" x="2501900" y="3886200"/>
          <p14:tracePt t="54816" x="2495550" y="3879850"/>
          <p14:tracePt t="54832" x="2489200" y="3879850"/>
          <p14:tracePt t="54850" x="2482850" y="3879850"/>
          <p14:tracePt t="54865" x="2476500" y="3879850"/>
          <p14:tracePt t="54881" x="2470150" y="3879850"/>
          <p14:tracePt t="54917" x="2463800" y="3879850"/>
          <p14:tracePt t="54933" x="2457450" y="3879850"/>
          <p14:tracePt t="54949" x="2438400" y="3886200"/>
          <p14:tracePt t="54965" x="2425700" y="3892550"/>
          <p14:tracePt t="54983" x="2413000" y="3898900"/>
          <p14:tracePt t="54998" x="2406650" y="3898900"/>
          <p14:tracePt t="55016" x="2400300" y="3898900"/>
          <p14:tracePt t="55054" x="2393950" y="3898900"/>
          <p14:tracePt t="55065" x="2393950" y="3905250"/>
          <p14:tracePt t="55082" x="2387600" y="3905250"/>
          <p14:tracePt t="55116" x="2381250" y="3911600"/>
          <p14:tracePt t="55134" x="2355850" y="3930650"/>
          <p14:tracePt t="55150" x="2349500" y="3943350"/>
          <p14:tracePt t="55165" x="2349500" y="3949700"/>
          <p14:tracePt t="55183" x="2336800" y="3956050"/>
          <p14:tracePt t="55199" x="2336800" y="3968750"/>
          <p14:tracePt t="55216" x="2324100" y="3987800"/>
          <p14:tracePt t="55233" x="2324100" y="4000500"/>
          <p14:tracePt t="55266" x="2317750" y="4013200"/>
          <p14:tracePt t="55283" x="2317750" y="4019550"/>
          <p14:tracePt t="55300" x="2317750" y="4025900"/>
          <p14:tracePt t="55316" x="2317750" y="4032250"/>
          <p14:tracePt t="55333" x="2317750" y="4044950"/>
          <p14:tracePt t="55349" x="2317750" y="4064000"/>
          <p14:tracePt t="55364" x="2317750" y="4076700"/>
          <p14:tracePt t="55383" x="2336800" y="4089400"/>
          <p14:tracePt t="55400" x="2349500" y="4095750"/>
          <p14:tracePt t="55416" x="2362200" y="4108450"/>
          <p14:tracePt t="55432" x="2393950" y="4114800"/>
          <p14:tracePt t="55449" x="2413000" y="4121150"/>
          <p14:tracePt t="55467" x="2432050" y="4121150"/>
          <p14:tracePt t="55483" x="2444750" y="4127500"/>
          <p14:tracePt t="55499" x="2457450" y="4127500"/>
          <p14:tracePt t="55517" x="2476500" y="4127500"/>
          <p14:tracePt t="55532" x="2489200" y="4127500"/>
          <p14:tracePt t="55549" x="2501900" y="4127500"/>
          <p14:tracePt t="55565" x="2514600" y="4127500"/>
          <p14:tracePt t="55599" x="2520950" y="4127500"/>
          <p14:tracePt t="55615" x="2527300" y="4127500"/>
          <p14:tracePt t="55633" x="2540000" y="4121150"/>
          <p14:tracePt t="55650" x="2559050" y="4114800"/>
          <p14:tracePt t="55666" x="2565400" y="4108450"/>
          <p14:tracePt t="55682" x="2578100" y="4102100"/>
          <p14:tracePt t="55700" x="2590800" y="4095750"/>
          <p14:tracePt t="55715" x="2603500" y="4083050"/>
          <p14:tracePt t="55731" x="2609850" y="4070350"/>
          <p14:tracePt t="55749" x="2609850" y="4057650"/>
          <p14:tracePt t="55767" x="2609850" y="4032250"/>
          <p14:tracePt t="55783" x="2609850" y="4019550"/>
          <p14:tracePt t="55798" x="2609850" y="4013200"/>
          <p14:tracePt t="55816" x="2609850" y="4006850"/>
          <p14:tracePt t="55833" x="2603500" y="4000500"/>
          <p14:tracePt t="55848" x="2590800" y="3987800"/>
          <p14:tracePt t="55867" x="2571750" y="3975100"/>
          <p14:tracePt t="55869" x="2559050" y="3975100"/>
          <p14:tracePt t="55884" x="2540000" y="3962400"/>
          <p14:tracePt t="55900" x="2533650" y="3956050"/>
          <p14:tracePt t="55916" x="2527300" y="3956050"/>
          <p14:tracePt t="55933" x="2514600" y="3949700"/>
          <p14:tracePt t="55949" x="2501900" y="3949700"/>
          <p14:tracePt t="55966" x="2482850" y="3949700"/>
          <p14:tracePt t="55982" x="2463800" y="3949700"/>
          <p14:tracePt t="55999" x="2444750" y="3949700"/>
          <p14:tracePt t="56033" x="2438400" y="3949700"/>
          <p14:tracePt t="56261" x="2432050" y="3956050"/>
          <p14:tracePt t="56276" x="2419350" y="3975100"/>
          <p14:tracePt t="56290" x="2413000" y="3987800"/>
          <p14:tracePt t="56299" x="2413000" y="3994150"/>
          <p14:tracePt t="56317" x="2406650" y="3994150"/>
          <p14:tracePt t="56333" x="2406650" y="4000500"/>
          <p14:tracePt t="56382" x="2406650" y="4006850"/>
          <p14:tracePt t="56400" x="2393950" y="4025900"/>
          <p14:tracePt t="56416" x="2393950" y="4038600"/>
          <p14:tracePt t="56433" x="2387600" y="4044950"/>
          <p14:tracePt t="56483" x="2387600" y="4051300"/>
          <p14:tracePt t="56498" x="2387600" y="4057650"/>
          <p14:tracePt t="56516" x="2387600" y="4070350"/>
          <p14:tracePt t="56533" x="2400300" y="4076700"/>
          <p14:tracePt t="56549" x="2406650" y="4083050"/>
          <p14:tracePt t="56566" x="2413000" y="4083050"/>
          <p14:tracePt t="56582" x="2425700" y="4089400"/>
          <p14:tracePt t="56599" x="2432050" y="4095750"/>
          <p14:tracePt t="56615" x="2444750" y="4095750"/>
          <p14:tracePt t="56632" x="2451100" y="4102100"/>
          <p14:tracePt t="56650" x="2470150" y="4102100"/>
          <p14:tracePt t="56666" x="2495550" y="4102100"/>
          <p14:tracePt t="56683" x="2508250" y="4102100"/>
          <p14:tracePt t="56686" x="2520950" y="4102100"/>
          <p14:tracePt t="56699" x="2527300" y="4102100"/>
          <p14:tracePt t="56716" x="2533650" y="4102100"/>
          <p14:tracePt t="56731" x="2546350" y="4102100"/>
          <p14:tracePt t="56748" x="2552700" y="4102100"/>
          <p14:tracePt t="56766" x="2565400" y="4095750"/>
          <p14:tracePt t="56781" x="2571750" y="4095750"/>
          <p14:tracePt t="56805" x="2578100" y="4089400"/>
          <p14:tracePt t="56836" x="2584450" y="4089400"/>
          <p14:tracePt t="56852" x="2597150" y="4083050"/>
          <p14:tracePt t="56877" x="2603500" y="4070350"/>
          <p14:tracePt t="56890" x="2609850" y="4051300"/>
          <p14:tracePt t="56918" x="2609850" y="4032250"/>
          <p14:tracePt t="56933" x="2609850" y="4019550"/>
          <p14:tracePt t="56948" x="2603500" y="4013200"/>
          <p14:tracePt t="56953" x="2597150" y="4000500"/>
          <p14:tracePt t="56965" x="2590800" y="3987800"/>
          <p14:tracePt t="56984" x="2571750" y="3975100"/>
          <p14:tracePt t="57004" x="2565400" y="3968750"/>
          <p14:tracePt t="57025" x="2552700" y="3962400"/>
          <p14:tracePt t="57044" x="2533650" y="3962400"/>
          <p14:tracePt t="57055" x="2514600" y="3962400"/>
          <p14:tracePt t="57064" x="2508250" y="3962400"/>
          <p14:tracePt t="57082" x="2489200" y="3962400"/>
          <p14:tracePt t="57097" x="2482850" y="3962400"/>
          <p14:tracePt t="57115" x="2476500" y="3962400"/>
          <p14:tracePt t="57134" x="2457450" y="3968750"/>
          <p14:tracePt t="57148" x="2451100" y="3968750"/>
          <p14:tracePt t="57165" x="2406650" y="3975100"/>
          <p14:tracePt t="57183" x="2393950" y="3981450"/>
          <p14:tracePt t="57205" x="2387600" y="3981450"/>
          <p14:tracePt t="57231" x="2381250" y="3981450"/>
          <p14:tracePt t="57248" x="2374900" y="3987800"/>
          <p14:tracePt t="57266" x="2368550" y="4000500"/>
          <p14:tracePt t="57289" x="2355850" y="4013200"/>
          <p14:tracePt t="57295" x="2355850" y="4019550"/>
          <p14:tracePt t="57309" x="2355850" y="4032250"/>
          <p14:tracePt t="57322" x="2355850" y="4038600"/>
          <p14:tracePt t="57354" x="2362200" y="4051300"/>
          <p14:tracePt t="57376" x="2381250" y="4057650"/>
          <p14:tracePt t="57388" x="2381250" y="4064000"/>
          <p14:tracePt t="57400" x="2387600" y="4064000"/>
          <p14:tracePt t="57419" x="2400300" y="4070350"/>
          <p14:tracePt t="57441" x="2419350" y="4070350"/>
          <p14:tracePt t="57454" x="2432050" y="4070350"/>
          <p14:tracePt t="57483" x="2438400" y="4070350"/>
          <p14:tracePt t="57502" x="2444750" y="4070350"/>
          <p14:tracePt t="57554" x="2451100" y="4070350"/>
          <p14:tracePt t="57575" x="2457450" y="4070350"/>
          <p14:tracePt t="59017" x="2463800" y="4070350"/>
          <p14:tracePt t="59029" x="2476500" y="4070350"/>
          <p14:tracePt t="59048" x="2501900" y="4064000"/>
          <p14:tracePt t="59066" x="2514600" y="4064000"/>
          <p14:tracePt t="59070" x="2520950" y="4064000"/>
          <p14:tracePt t="59099" x="2527300" y="4064000"/>
          <p14:tracePt t="59116" x="2540000" y="4064000"/>
          <p14:tracePt t="59134" x="2546350" y="4064000"/>
          <p14:tracePt t="59226" x="2552700" y="4057650"/>
          <p14:tracePt t="59249" x="2559050" y="4038600"/>
          <p14:tracePt t="59266" x="2559050" y="4006850"/>
          <p14:tracePt t="59284" x="2559050" y="3981450"/>
          <p14:tracePt t="59297" x="2552700" y="3962400"/>
          <p14:tracePt t="59315" x="2546350" y="3949700"/>
          <p14:tracePt t="59332" x="2540000" y="3937000"/>
          <p14:tracePt t="59349" x="2520950" y="3930650"/>
          <p14:tracePt t="59365" x="2508250" y="3930650"/>
          <p14:tracePt t="59384" x="2495550" y="3924300"/>
          <p14:tracePt t="59399" x="2489200" y="3924300"/>
          <p14:tracePt t="59416" x="2476500" y="3924300"/>
          <p14:tracePt t="59433" x="2457450" y="3924300"/>
          <p14:tracePt t="59449" x="2444750" y="3924300"/>
          <p14:tracePt t="59465" x="2432050" y="3930650"/>
          <p14:tracePt t="59481" x="2419350" y="3937000"/>
          <p14:tracePt t="59498" x="2400300" y="3937000"/>
          <p14:tracePt t="59516" x="2330450" y="3962400"/>
          <p14:tracePt t="59534" x="2292350" y="3987800"/>
          <p14:tracePt t="59549" x="2273300" y="4000500"/>
          <p14:tracePt t="59565" x="2260600" y="4013200"/>
          <p14:tracePt t="59582" x="2254250" y="4032250"/>
          <p14:tracePt t="59598" x="2254250" y="4057650"/>
          <p14:tracePt t="59616" x="2266950" y="4095750"/>
          <p14:tracePt t="59632" x="2305050" y="4127500"/>
          <p14:tracePt t="59650" x="2362200" y="4159250"/>
          <p14:tracePt t="59665" x="2374900" y="4159250"/>
          <p14:tracePt t="59682" x="2400300" y="4171950"/>
          <p14:tracePt t="59698" x="2419350" y="4171950"/>
          <p14:tracePt t="59717" x="2432050" y="4165600"/>
          <p14:tracePt t="59733" x="2438400" y="4159250"/>
          <p14:tracePt t="59735" x="2444750" y="4159250"/>
          <p14:tracePt t="59748" x="2451100" y="4159250"/>
          <p14:tracePt t="59766" x="2451100" y="4152900"/>
          <p14:tracePt t="60019" x="2463800" y="4127500"/>
          <p14:tracePt t="60041" x="2508250" y="4013200"/>
          <p14:tracePt t="60058" x="2552700" y="3886200"/>
          <p14:tracePt t="60072" x="2565400" y="3816350"/>
          <p14:tracePt t="60081" x="2565400" y="3803650"/>
          <p14:tracePt t="60100" x="2571750" y="3771900"/>
          <p14:tracePt t="60117" x="2578100" y="3733800"/>
          <p14:tracePt t="60134" x="2590800" y="3676650"/>
          <p14:tracePt t="60150" x="2622550" y="3606800"/>
          <p14:tracePt t="60166" x="2641600" y="3556000"/>
          <p14:tracePt t="60183" x="2654300" y="3530600"/>
          <p14:tracePt t="60199" x="2667000" y="3511550"/>
          <p14:tracePt t="60215" x="2673350" y="3492500"/>
          <p14:tracePt t="60232" x="2679700" y="3486150"/>
          <p14:tracePt t="60249" x="2686050" y="3473450"/>
          <p14:tracePt t="60252" x="2692400" y="3467100"/>
          <p14:tracePt t="60266" x="2698750" y="3454400"/>
          <p14:tracePt t="60284" x="2711450" y="3441700"/>
          <p14:tracePt t="60299" x="2724150" y="3422650"/>
          <p14:tracePt t="60315" x="2736850" y="3397250"/>
          <p14:tracePt t="60331" x="2736850" y="3365500"/>
          <p14:tracePt t="60349" x="2743200" y="3327400"/>
          <p14:tracePt t="60365" x="2749550" y="3295650"/>
          <p14:tracePt t="60368" x="2749550" y="3289300"/>
          <p14:tracePt t="60383" x="2749550" y="3282950"/>
          <p14:tracePt t="60398" x="2749550" y="3276600"/>
          <p14:tracePt t="60696" x="2749550" y="3282950"/>
          <p14:tracePt t="60705" x="2749550" y="3295650"/>
          <p14:tracePt t="60715" x="2736850" y="3308350"/>
          <p14:tracePt t="60732" x="2730500" y="3340100"/>
          <p14:tracePt t="60748" x="2717800" y="3371850"/>
          <p14:tracePt t="60766" x="2705100" y="3409950"/>
          <p14:tracePt t="60783" x="2698750" y="3435350"/>
          <p14:tracePt t="60798" x="2698750" y="3454400"/>
          <p14:tracePt t="60816" x="2698750" y="3486150"/>
          <p14:tracePt t="60832" x="2692400" y="3517900"/>
          <p14:tracePt t="60848" x="2679700" y="3549650"/>
          <p14:tracePt t="60866" x="2673350" y="3587750"/>
          <p14:tracePt t="60883" x="2667000" y="3625850"/>
          <p14:tracePt t="60901" x="2660650" y="3651250"/>
          <p14:tracePt t="60916" x="2660650" y="3663950"/>
          <p14:tracePt t="61186" x="2667000" y="3657600"/>
          <p14:tracePt t="61195" x="2679700" y="3644900"/>
          <p14:tracePt t="61204" x="2692400" y="3632200"/>
          <p14:tracePt t="61216" x="2711450" y="3600450"/>
          <p14:tracePt t="61233" x="2743200" y="3549650"/>
          <p14:tracePt t="61249" x="2762250" y="3498850"/>
          <p14:tracePt t="61265" x="2781300" y="3473450"/>
          <p14:tracePt t="61283" x="2787650" y="3454400"/>
          <p14:tracePt t="61299" x="2800350" y="3435350"/>
          <p14:tracePt t="61316" x="2806700" y="3416300"/>
          <p14:tracePt t="61333" x="2813050" y="3397250"/>
          <p14:tracePt t="61349" x="2825750" y="3371850"/>
          <p14:tracePt t="61366" x="2838450" y="3346450"/>
          <p14:tracePt t="61382" x="2851150" y="3333750"/>
          <p14:tracePt t="61399" x="2863850" y="3327400"/>
          <p14:tracePt t="61416" x="2876550" y="3314700"/>
          <p14:tracePt t="61432" x="2889250" y="3308350"/>
          <p14:tracePt t="61449" x="2901950" y="3302000"/>
          <p14:tracePt t="61466" x="2901950" y="3295650"/>
          <p14:tracePt t="61482" x="2908300" y="3295650"/>
          <p14:tracePt t="61516" x="2914650" y="3295650"/>
          <p14:tracePt t="61645" x="2914650" y="3302000"/>
          <p14:tracePt t="61667" x="2914650" y="3321050"/>
          <p14:tracePt t="61691" x="2914650" y="3346450"/>
          <p14:tracePt t="61706" x="2914650" y="3371850"/>
          <p14:tracePt t="61714" x="2914650" y="3384550"/>
          <p14:tracePt t="61732" x="2908300" y="3403600"/>
          <p14:tracePt t="61748" x="2901950" y="3435350"/>
          <p14:tracePt t="61766" x="2889250" y="3467100"/>
          <p14:tracePt t="61783" x="2882900" y="3498850"/>
          <p14:tracePt t="61799" x="2870200" y="3524250"/>
          <p14:tracePt t="61815" x="2863850" y="3543300"/>
          <p14:tracePt t="61832" x="2857500" y="3568700"/>
          <p14:tracePt t="61848" x="2857500" y="3594100"/>
          <p14:tracePt t="61866" x="2857500" y="3613150"/>
          <p14:tracePt t="61882" x="2857500" y="3638550"/>
          <p14:tracePt t="61900" x="2857500" y="3663950"/>
          <p14:tracePt t="61916" x="2857500" y="3676650"/>
          <p14:tracePt t="61932" x="2857500" y="3683000"/>
          <p14:tracePt t="61950" x="2857500" y="3689350"/>
          <p14:tracePt t="61965" x="2857500" y="3695700"/>
          <p14:tracePt t="62063" x="2870200" y="3670300"/>
          <p14:tracePt t="62071" x="2882900" y="3657600"/>
          <p14:tracePt t="62081" x="2889250" y="3651250"/>
          <p14:tracePt t="62098" x="2927350" y="3600450"/>
          <p14:tracePt t="62103" x="2952750" y="3568700"/>
          <p14:tracePt t="62118" x="2984500" y="3517900"/>
          <p14:tracePt t="62134" x="3003550" y="3492500"/>
          <p14:tracePt t="62151" x="3022600" y="3467100"/>
          <p14:tracePt t="62166" x="3028950" y="3454400"/>
          <p14:tracePt t="62181" x="3035300" y="3448050"/>
          <p14:tracePt t="62200" x="3054350" y="3435350"/>
          <p14:tracePt t="62215" x="3073400" y="3416300"/>
          <p14:tracePt t="62232" x="3098800" y="3403600"/>
          <p14:tracePt t="62249" x="3124200" y="3384550"/>
          <p14:tracePt t="62251" x="3136900" y="3384550"/>
          <p14:tracePt t="62266" x="3155950" y="3371850"/>
          <p14:tracePt t="62283" x="3175000" y="3359150"/>
          <p14:tracePt t="62299" x="3194050" y="3346450"/>
          <p14:tracePt t="62316" x="3200400" y="3346450"/>
          <p14:tracePt t="62332" x="3213100" y="3340100"/>
          <p14:tracePt t="62364" x="3219450" y="3340100"/>
          <p14:tracePt t="62417" x="3225800" y="3346450"/>
          <p14:tracePt t="62429" x="3225800" y="3352800"/>
          <p14:tracePt t="62437" x="3225800" y="3359150"/>
          <p14:tracePt t="62449" x="3225800" y="3378200"/>
          <p14:tracePt t="62464" x="3225800" y="3397250"/>
          <p14:tracePt t="62482" x="3225800" y="3429000"/>
          <p14:tracePt t="62497" x="3219450" y="3467100"/>
          <p14:tracePt t="62516" x="3219450" y="3517900"/>
          <p14:tracePt t="62533" x="3219450" y="3549650"/>
          <p14:tracePt t="62548" x="3213100" y="3562350"/>
          <p14:tracePt t="62565" x="3213100" y="3575050"/>
          <p14:tracePt t="62582" x="3213100" y="3581400"/>
          <p14:tracePt t="62598" x="3206750" y="3600450"/>
          <p14:tracePt t="62615" x="3206750" y="3606800"/>
          <p14:tracePt t="62631" x="3206750" y="3613150"/>
          <p14:tracePt t="66743" x="3162300" y="3733800"/>
          <p14:tracePt t="66751" x="3117850" y="3873500"/>
          <p14:tracePt t="66766" x="3048000" y="4038600"/>
          <p14:tracePt t="66784" x="2997200" y="4140200"/>
          <p14:tracePt t="66799" x="2952750" y="4197350"/>
          <p14:tracePt t="66814" x="2940050" y="4229100"/>
          <p14:tracePt t="66832" x="2927350" y="4241800"/>
          <p14:tracePt t="66848" x="2914650" y="4260850"/>
          <p14:tracePt t="66866" x="2882900" y="4311650"/>
          <p14:tracePt t="66883" x="2800350" y="4419600"/>
          <p14:tracePt t="66898" x="2774950" y="4445000"/>
          <p14:tracePt t="66916" x="2724150" y="4495800"/>
          <p14:tracePt t="66932" x="2711450" y="4514850"/>
          <p14:tracePt t="66948" x="2698750" y="4514850"/>
          <p14:tracePt t="67031" x="2698750" y="4521200"/>
          <p14:tracePt t="67039" x="2698750" y="4540250"/>
          <p14:tracePt t="67048" x="2698750" y="4552950"/>
          <p14:tracePt t="67064" x="2698750" y="4591050"/>
          <p14:tracePt t="67080" x="2698750" y="4616450"/>
          <p14:tracePt t="67098" x="2698750" y="4635500"/>
          <p14:tracePt t="67114" x="2705100" y="4648200"/>
          <p14:tracePt t="67148" x="2711450" y="4654550"/>
          <p14:tracePt t="67166" x="2730500" y="4654550"/>
          <p14:tracePt t="67182" x="2736850" y="4654550"/>
          <p14:tracePt t="67215" x="2736850" y="4648200"/>
          <p14:tracePt t="67230" x="2698750" y="4641850"/>
          <p14:tracePt t="67248" x="2679700" y="4635500"/>
          <p14:tracePt t="67251" x="2660650" y="4629150"/>
          <p14:tracePt t="67266" x="2628900" y="4629150"/>
          <p14:tracePt t="67283" x="2590800" y="4610100"/>
          <p14:tracePt t="67298" x="2559050" y="4597400"/>
          <p14:tracePt t="67314" x="2527300" y="4584700"/>
          <p14:tracePt t="67332" x="2508250" y="4584700"/>
          <p14:tracePt t="67348" x="2482850" y="4584700"/>
          <p14:tracePt t="67365" x="2463800" y="4591050"/>
          <p14:tracePt t="67368" x="2457450" y="4591050"/>
          <p14:tracePt t="67382" x="2451100" y="4597400"/>
          <p14:tracePt t="67399" x="2438400" y="4597400"/>
          <p14:tracePt t="67416" x="2413000" y="4603750"/>
          <p14:tracePt t="67431" x="2393950" y="4610100"/>
          <p14:tracePt t="67448" x="2381250" y="4616450"/>
          <p14:tracePt t="67484" x="2374900" y="4616450"/>
          <p14:tracePt t="67501" x="2374900" y="4622800"/>
          <p14:tracePt t="67514" x="2374900" y="4629150"/>
          <p14:tracePt t="67532" x="2362200" y="4660900"/>
          <p14:tracePt t="67549" x="2343150" y="4711700"/>
          <p14:tracePt t="67566" x="2336800" y="4749800"/>
          <p14:tracePt t="67581" x="2336800" y="4775200"/>
          <p14:tracePt t="67599" x="2336800" y="4794250"/>
          <p14:tracePt t="67615" x="2349500" y="4826000"/>
          <p14:tracePt t="67631" x="2387600" y="4864100"/>
          <p14:tracePt t="67649" x="2425700" y="4895850"/>
          <p14:tracePt t="67652" x="2444750" y="4908550"/>
          <p14:tracePt t="67664" x="2463800" y="4921250"/>
          <p14:tracePt t="67684" x="2482850" y="4933950"/>
          <p14:tracePt t="67698" x="2501900" y="4946650"/>
          <p14:tracePt t="67715" x="2520950" y="4953000"/>
          <p14:tracePt t="67732" x="2578100" y="4978400"/>
          <p14:tracePt t="67748" x="2667000" y="5010150"/>
          <p14:tracePt t="67765" x="2743200" y="5029200"/>
          <p14:tracePt t="67782" x="2813050" y="5029200"/>
          <p14:tracePt t="67798" x="2838450" y="5029200"/>
          <p14:tracePt t="67814" x="2857500" y="5029200"/>
          <p14:tracePt t="67830" x="2882900" y="5010150"/>
          <p14:tracePt t="67848" x="2914650" y="4978400"/>
          <p14:tracePt t="67865" x="2921000" y="4940300"/>
          <p14:tracePt t="67880" x="2921000" y="4883150"/>
          <p14:tracePt t="67884" x="2921000" y="4845050"/>
          <p14:tracePt t="67899" x="2908300" y="4813300"/>
          <p14:tracePt t="67916" x="2876550" y="4743450"/>
          <p14:tracePt t="67931" x="2870200" y="4711700"/>
          <p14:tracePt t="67949" x="2857500" y="4679950"/>
          <p14:tracePt t="67964" x="2825750" y="4654550"/>
          <p14:tracePt t="67982" x="2774950" y="4610100"/>
          <p14:tracePt t="67998" x="2705100" y="4578350"/>
          <p14:tracePt t="68014" x="2654300" y="4559300"/>
          <p14:tracePt t="68032" x="2622550" y="4546600"/>
          <p14:tracePt t="68048" x="2603500" y="4533900"/>
          <p14:tracePt t="68065" x="2578100" y="4533900"/>
          <p14:tracePt t="68081" x="2546350" y="4533900"/>
          <p14:tracePt t="68097" x="2501900" y="4533900"/>
          <p14:tracePt t="68114" x="2451100" y="4540250"/>
          <p14:tracePt t="68131" x="2393950" y="4559300"/>
          <p14:tracePt t="68150" x="2374900" y="4565650"/>
          <p14:tracePt t="68166" x="2368550" y="4572000"/>
          <p14:tracePt t="68182" x="2362200" y="4572000"/>
          <p14:tracePt t="68198" x="2355850" y="4584700"/>
          <p14:tracePt t="68214" x="2336800" y="4603750"/>
          <p14:tracePt t="68231" x="2317750" y="4629150"/>
          <p14:tracePt t="68248" x="2311400" y="4654550"/>
          <p14:tracePt t="68264" x="2305050" y="4667250"/>
          <p14:tracePt t="68267" x="2305050" y="4673600"/>
          <p14:tracePt t="68282" x="2305050" y="4679950"/>
          <p14:tracePt t="68314" x="2298700" y="4679950"/>
          <p14:tracePt t="68683" x="2311400" y="4667250"/>
          <p14:tracePt t="68699" x="2438400" y="4502150"/>
          <p14:tracePt t="68715" x="2565400" y="4197350"/>
          <p14:tracePt t="68732" x="2635250" y="3860800"/>
          <p14:tracePt t="68747" x="2616200" y="3638550"/>
          <p14:tracePt t="68764" x="2578100" y="3467100"/>
          <p14:tracePt t="68782" x="2565400" y="3352800"/>
          <p14:tracePt t="68798" x="2565400" y="3238500"/>
          <p14:tracePt t="68816" x="2565400" y="3194050"/>
          <p14:tracePt t="68830" x="2565400" y="3187700"/>
          <p14:tracePt t="68848" x="2565400" y="3181350"/>
          <p14:tracePt t="68864" x="2565400" y="3175000"/>
          <p14:tracePt t="68868" x="2565400" y="3168650"/>
          <p14:tracePt t="68881" x="2559050" y="3155950"/>
          <p14:tracePt t="68899" x="2546350" y="3130550"/>
          <p14:tracePt t="68915" x="2533650" y="3098800"/>
          <p14:tracePt t="68932" x="2520950" y="3092450"/>
          <p14:tracePt t="68992" x="2520950" y="3086100"/>
          <p14:tracePt t="69015" x="2520950" y="2997200"/>
          <p14:tracePt t="69032" x="2527300" y="2978150"/>
          <p14:tracePt t="69048" x="2533650" y="2971800"/>
          <p14:tracePt t="69066" x="2540000" y="2971800"/>
          <p14:tracePt t="69082" x="2546350" y="2965450"/>
          <p14:tracePt t="69097" x="2559050" y="2959100"/>
          <p14:tracePt t="69115" x="2578100" y="2946400"/>
          <p14:tracePt t="69132" x="2590800" y="2933700"/>
          <p14:tracePt t="69151" x="2622550" y="2921000"/>
          <p14:tracePt t="69166" x="2647950" y="2914650"/>
          <p14:tracePt t="69182" x="2667000" y="2908300"/>
          <p14:tracePt t="69198" x="2698750" y="2908300"/>
          <p14:tracePt t="69215" x="2717800" y="2895600"/>
          <p14:tracePt t="69231" x="2743200" y="2882900"/>
          <p14:tracePt t="69248" x="2762250" y="2857500"/>
          <p14:tracePt t="69264" x="2781300" y="2838450"/>
          <p14:tracePt t="69282" x="2794000" y="2794000"/>
          <p14:tracePt t="69298" x="2794000" y="2743200"/>
          <p14:tracePt t="69315" x="2755900" y="2667000"/>
          <p14:tracePt t="69331" x="2730500" y="2622550"/>
          <p14:tracePt t="69348" x="2724150" y="2616200"/>
          <p14:tracePt t="69365" x="2711450" y="2603500"/>
          <p14:tracePt t="69381" x="2698750" y="2597150"/>
          <p14:tracePt t="69398" x="2686050" y="2584450"/>
          <p14:tracePt t="69416" x="2641600" y="2565400"/>
          <p14:tracePt t="69432" x="2590800" y="2540000"/>
          <p14:tracePt t="69448" x="2540000" y="2520950"/>
          <p14:tracePt t="69465" x="2482850" y="2501900"/>
          <p14:tracePt t="69487" x="2425700" y="2482850"/>
          <p14:tracePt t="69494" x="2400300" y="2476500"/>
          <p14:tracePt t="69518" x="2336800" y="2470150"/>
          <p14:tracePt t="69533" x="2286000" y="2470150"/>
          <p14:tracePt t="69549" x="2197100" y="2470150"/>
          <p14:tracePt t="69564" x="2095500" y="2470150"/>
          <p14:tracePt t="69579" x="1968500" y="2470150"/>
          <p14:tracePt t="69597" x="1860550" y="2476500"/>
          <p14:tracePt t="69614" x="1778000" y="2489200"/>
          <p14:tracePt t="69630" x="1739900" y="2501900"/>
          <p14:tracePt t="69647" x="1714500" y="2508250"/>
          <p14:tracePt t="69664" x="1701800" y="2520950"/>
          <p14:tracePt t="69682" x="1663700" y="2540000"/>
          <p14:tracePt t="69697" x="1631950" y="2559050"/>
          <p14:tracePt t="69713" x="1593850" y="2584450"/>
          <p14:tracePt t="69731" x="1568450" y="2609850"/>
          <p14:tracePt t="69746" x="1543050" y="2622550"/>
          <p14:tracePt t="69764" x="1530350" y="2660650"/>
          <p14:tracePt t="69780" x="1517650" y="2692400"/>
          <p14:tracePt t="69798" x="1511300" y="2762250"/>
          <p14:tracePt t="69814" x="1511300" y="2806700"/>
          <p14:tracePt t="69831" x="1524000" y="2870200"/>
          <p14:tracePt t="69847" x="1562100" y="2940050"/>
          <p14:tracePt t="69865" x="1619250" y="3009900"/>
          <p14:tracePt t="69881" x="1689100" y="3060700"/>
          <p14:tracePt t="69885" x="1733550" y="3073400"/>
          <p14:tracePt t="69898" x="1778000" y="3086100"/>
          <p14:tracePt t="69915" x="1866900" y="3111500"/>
          <p14:tracePt t="69931" x="1955800" y="3117850"/>
          <p14:tracePt t="69946" x="2000250" y="3117850"/>
          <p14:tracePt t="69965" x="2082800" y="3117850"/>
          <p14:tracePt t="69979" x="2203450" y="3117850"/>
          <p14:tracePt t="69999" x="2355850" y="3098800"/>
          <p14:tracePt t="70015" x="2546350" y="3086100"/>
          <p14:tracePt t="70033" x="2616200" y="3067050"/>
          <p14:tracePt t="70048" x="2641600" y="3060700"/>
          <p14:tracePt t="70063" x="2654300" y="3060700"/>
          <p14:tracePt t="70117" x="2660650" y="3060700"/>
          <p14:tracePt t="70134" x="2667000" y="3060700"/>
          <p14:tracePt t="70150" x="2679700" y="3060700"/>
          <p14:tracePt t="70168" x="2686050" y="3060700"/>
          <p14:tracePt t="71508" x="2686050" y="3162300"/>
          <p14:tracePt t="71530" x="2667000" y="3352800"/>
          <p14:tracePt t="71548" x="2660650" y="3505200"/>
          <p14:tracePt t="71563" x="2654300" y="3575050"/>
          <p14:tracePt t="71579" x="2635250" y="3638550"/>
          <p14:tracePt t="71598" x="2616200" y="3727450"/>
          <p14:tracePt t="71615" x="2597150" y="3816350"/>
          <p14:tracePt t="71633" x="2590800" y="3911600"/>
          <p14:tracePt t="71649" x="2590800" y="3962400"/>
          <p14:tracePt t="71667" x="2590800" y="4000500"/>
          <p14:tracePt t="71679" x="2590800" y="4038600"/>
          <p14:tracePt t="71698" x="2590800" y="4076700"/>
          <p14:tracePt t="71715" x="2590800" y="4114800"/>
          <p14:tracePt t="71720" x="2590800" y="4127500"/>
          <p14:tracePt t="71730" x="2590800" y="4146550"/>
          <p14:tracePt t="71748" x="2590800" y="4165600"/>
          <p14:tracePt t="71765" x="2584450" y="4178300"/>
          <p14:tracePt t="71768" x="2584450" y="4184650"/>
          <p14:tracePt t="71802" x="2584450" y="4197350"/>
          <p14:tracePt t="71814" x="2578100" y="4235450"/>
          <p14:tracePt t="71830" x="2565400" y="4318000"/>
          <p14:tracePt t="71853" x="2559050" y="4438650"/>
          <p14:tracePt t="71877" x="2559050" y="4495800"/>
          <p14:tracePt t="71887" x="2559050" y="4508500"/>
          <p14:tracePt t="71900" x="2552700" y="4527550"/>
          <p14:tracePt t="71914" x="2546350" y="4546600"/>
          <p14:tracePt t="71918" x="2540000" y="4572000"/>
          <p14:tracePt t="71932" x="2540000" y="4616450"/>
          <p14:tracePt t="71955" x="2540000" y="4673600"/>
          <p14:tracePt t="71976" x="2540000" y="4686300"/>
          <p14:tracePt t="71987" x="2540000" y="4692650"/>
          <p14:tracePt t="72013" x="2540000" y="4699000"/>
          <p14:tracePt t="72035" x="2540000" y="4705350"/>
          <p14:tracePt t="72060" x="2540000" y="4718050"/>
          <p14:tracePt t="72636" x="2552700" y="4743450"/>
          <p14:tracePt t="72654" x="2578100" y="4781550"/>
          <p14:tracePt t="72666" x="2590800" y="4806950"/>
          <p14:tracePt t="72682" x="2597150" y="4826000"/>
          <p14:tracePt t="72697" x="2609850" y="4845050"/>
          <p14:tracePt t="72731" x="2616200" y="4851400"/>
          <p14:tracePt t="72747" x="2622550" y="4851400"/>
          <p14:tracePt t="72765" x="2635250" y="4851400"/>
          <p14:tracePt t="72782" x="2641600" y="4851400"/>
          <p14:tracePt t="72798" x="2660650" y="4851400"/>
          <p14:tracePt t="72814" x="2667000" y="4851400"/>
          <p14:tracePt t="72830" x="2679700" y="4851400"/>
          <p14:tracePt t="72847" x="2686050" y="4851400"/>
          <p14:tracePt t="72864" x="2686050" y="4845050"/>
          <p14:tracePt t="72880" x="2698750" y="4838700"/>
          <p14:tracePt t="72897" x="2711450" y="4819650"/>
          <p14:tracePt t="72914" x="2711450" y="4806950"/>
          <p14:tracePt t="72931" x="2717800" y="4781550"/>
          <p14:tracePt t="72946" x="2717800" y="4762500"/>
          <p14:tracePt t="72964" x="2724150" y="4749800"/>
          <p14:tracePt t="72982" x="2724150" y="4730750"/>
          <p14:tracePt t="72997" x="2724150" y="4718050"/>
          <p14:tracePt t="73014" x="2717800" y="4705350"/>
          <p14:tracePt t="73032" x="2705100" y="4686300"/>
          <p14:tracePt t="73049" x="2692400" y="4679950"/>
          <p14:tracePt t="73064" x="2692400" y="4673600"/>
          <p14:tracePt t="73081" x="2686050" y="4667250"/>
          <p14:tracePt t="73115" x="2673350" y="4660900"/>
          <p14:tracePt t="73132" x="2660650" y="4660900"/>
          <p14:tracePt t="73148" x="2641600" y="4654550"/>
          <p14:tracePt t="73186" x="2635250" y="4654550"/>
          <p14:tracePt t="73213" x="2622550" y="4654550"/>
          <p14:tracePt t="73231" x="2603500" y="4660900"/>
          <p14:tracePt t="73247" x="2578100" y="4673600"/>
          <p14:tracePt t="73263" x="2571750" y="4673600"/>
          <p14:tracePt t="73282" x="2559050" y="4686300"/>
          <p14:tracePt t="73298" x="2552700" y="4699000"/>
          <p14:tracePt t="73314" x="2546350" y="4718050"/>
          <p14:tracePt t="73330" x="2540000" y="4743450"/>
          <p14:tracePt t="73348" x="2540000" y="4756150"/>
          <p14:tracePt t="73364" x="2546350" y="4781550"/>
          <p14:tracePt t="73380" x="2559050" y="4794250"/>
          <p14:tracePt t="73398" x="2578100" y="4813300"/>
          <p14:tracePt t="73413" x="2590800" y="4819650"/>
          <p14:tracePt t="73430" x="2609850" y="4832350"/>
          <p14:tracePt t="73447" x="2622550" y="4838700"/>
          <p14:tracePt t="73464" x="2635250" y="4838700"/>
          <p14:tracePt t="73482" x="2641600" y="4838700"/>
          <p14:tracePt t="73498" x="2647950" y="4838700"/>
          <p14:tracePt t="73515" x="2673350" y="4832350"/>
          <p14:tracePt t="73548" x="2698750" y="4819650"/>
          <p14:tracePt t="73565" x="2705100" y="4813300"/>
          <p14:tracePt t="73581" x="2717800" y="4806950"/>
          <p14:tracePt t="73597" x="2717800" y="4794250"/>
          <p14:tracePt t="73615" x="2724150" y="4775200"/>
          <p14:tracePt t="73618" x="2724150" y="4768850"/>
          <p14:tracePt t="73631" x="2730500" y="4768850"/>
          <p14:tracePt t="73648" x="2730500" y="4749800"/>
          <p14:tracePt t="73651" x="2730500" y="4743450"/>
          <p14:tracePt t="73663" x="2730500" y="4737100"/>
          <p14:tracePt t="73680" x="2730500" y="4718050"/>
          <p14:tracePt t="73696" x="2724150" y="4711700"/>
          <p14:tracePt t="73713" x="2717800" y="4699000"/>
          <p14:tracePt t="73748" x="2705100" y="4699000"/>
          <p14:tracePt t="73764" x="2698750" y="4699000"/>
          <p14:tracePt t="73782" x="2686050" y="4699000"/>
          <p14:tracePt t="73798" x="2679700" y="4699000"/>
          <p14:tracePt t="75494" x="2679700" y="4724400"/>
          <p14:tracePt t="75503" x="2679700" y="4749800"/>
          <p14:tracePt t="75514" x="2679700" y="4756150"/>
          <p14:tracePt t="75528" x="2679700" y="4781550"/>
          <p14:tracePt t="75547" x="2679700" y="4794250"/>
          <p14:tracePt t="75564" x="2679700" y="4806950"/>
          <p14:tracePt t="75580" x="2679700" y="4819650"/>
          <p14:tracePt t="75596" x="2679700" y="4832350"/>
          <p14:tracePt t="75613" x="2679700" y="4851400"/>
          <p14:tracePt t="75630" x="2686050" y="4870450"/>
          <p14:tracePt t="75648" x="2686050" y="4883150"/>
          <p14:tracePt t="75651" x="2686050" y="4895850"/>
          <p14:tracePt t="75664" x="2686050" y="4902200"/>
          <p14:tracePt t="75681" x="2686050" y="4921250"/>
          <p14:tracePt t="75696" x="2679700" y="4927600"/>
          <p14:tracePt t="75713" x="2679700" y="4933950"/>
          <p14:tracePt t="75764" x="2679700" y="4940300"/>
          <p14:tracePt t="75804" x="2673350" y="4946650"/>
          <p14:tracePt t="75812" x="2647950" y="4965700"/>
          <p14:tracePt t="75821" x="2628900" y="4978400"/>
          <p14:tracePt t="75832" x="2616200" y="4984750"/>
          <p14:tracePt t="75864" x="2597150" y="4991100"/>
          <p14:tracePt t="75881" x="2571750" y="4991100"/>
          <p14:tracePt t="75898" x="2527300" y="4984750"/>
          <p14:tracePt t="75914" x="2482850" y="4972050"/>
          <p14:tracePt t="75931" x="2457450" y="4959350"/>
          <p14:tracePt t="75948" x="2419350" y="4953000"/>
          <p14:tracePt t="75964" x="2381250" y="4940300"/>
          <p14:tracePt t="75981" x="2349500" y="4933950"/>
          <p14:tracePt t="75984" x="2336800" y="4933950"/>
          <p14:tracePt t="75998" x="2317750" y="4927600"/>
          <p14:tracePt t="76014" x="2273300" y="4927600"/>
          <p14:tracePt t="76032" x="2241550" y="4927600"/>
          <p14:tracePt t="76048" x="2235200" y="4927600"/>
          <p14:tracePt t="76081" x="2228850" y="4927600"/>
          <p14:tracePt t="76096" x="2216150" y="4927600"/>
          <p14:tracePt t="76115" x="2203450" y="4927600"/>
          <p14:tracePt t="76130" x="2190750" y="4927600"/>
          <p14:tracePt t="76147" x="2178050" y="4927600"/>
          <p14:tracePt t="76164" x="2171700" y="4927600"/>
          <p14:tracePt t="76181" x="2159000" y="4933950"/>
          <p14:tracePt t="76184" x="2152650" y="4933950"/>
          <p14:tracePt t="76196" x="2139950" y="4933950"/>
          <p14:tracePt t="76214" x="2127250" y="4933950"/>
          <p14:tracePt t="76229" x="2101850" y="4933950"/>
          <p14:tracePt t="76247" x="2063750" y="4933950"/>
          <p14:tracePt t="76262" x="2032000" y="4933950"/>
          <p14:tracePt t="76281" x="2012950" y="4933950"/>
          <p14:tracePt t="76298" x="1993900" y="4927600"/>
          <p14:tracePt t="76316" x="1987550" y="4927600"/>
          <p14:tracePt t="76331" x="1955800" y="4927600"/>
          <p14:tracePt t="76346" x="1905000" y="4927600"/>
          <p14:tracePt t="76364" x="1866900" y="4927600"/>
          <p14:tracePt t="76379" x="1841500" y="4940300"/>
          <p14:tracePt t="76384" x="1828800" y="4940300"/>
          <p14:tracePt t="76414" x="1822450" y="4940300"/>
          <p14:tracePt t="76430" x="1816100" y="4940300"/>
          <p14:tracePt t="76447" x="1803400" y="4940300"/>
          <p14:tracePt t="76464" x="1778000" y="4953000"/>
          <p14:tracePt t="76480" x="1771650" y="4953000"/>
          <p14:tracePt t="76497" x="1765300" y="4959350"/>
          <p14:tracePt t="76514" x="1758950" y="4959350"/>
          <p14:tracePt t="76530" x="1758950" y="4965700"/>
          <p14:tracePt t="76548" x="1752600" y="4978400"/>
          <p14:tracePt t="76564" x="1739900" y="4984750"/>
          <p14:tracePt t="76581" x="1733550" y="4997450"/>
          <p14:tracePt t="76597" x="1733550" y="5003800"/>
          <p14:tracePt t="76614" x="1733550" y="5010150"/>
          <p14:tracePt t="76631" x="1733550" y="5022850"/>
          <p14:tracePt t="76647" x="1739900" y="5041900"/>
          <p14:tracePt t="76665" x="1752600" y="5086350"/>
          <p14:tracePt t="76680" x="1758950" y="5099050"/>
          <p14:tracePt t="76697" x="1771650" y="5130800"/>
          <p14:tracePt t="76714" x="1778000" y="5156200"/>
          <p14:tracePt t="76730" x="1790700" y="5181600"/>
          <p14:tracePt t="76747" x="1797050" y="5194300"/>
          <p14:tracePt t="76763" x="1822450" y="5207000"/>
          <p14:tracePt t="76782" x="1860550" y="5232400"/>
          <p14:tracePt t="76798" x="1892300" y="5238750"/>
          <p14:tracePt t="76815" x="1930400" y="5257800"/>
          <p14:tracePt t="76830" x="1981200" y="5264150"/>
          <p14:tracePt t="76847" x="2012950" y="5264150"/>
          <p14:tracePt t="76864" x="2044700" y="5264150"/>
          <p14:tracePt t="76881" x="2070100" y="5270500"/>
          <p14:tracePt t="76898" x="2114550" y="5276850"/>
          <p14:tracePt t="76900" x="2139950" y="5276850"/>
          <p14:tracePt t="76915" x="2184400" y="5283200"/>
          <p14:tracePt t="76932" x="2235200" y="5289550"/>
          <p14:tracePt t="76947" x="2279650" y="5289550"/>
          <p14:tracePt t="76964" x="2317750" y="5289550"/>
          <p14:tracePt t="76980" x="2355850" y="5295900"/>
          <p14:tracePt t="76996" x="2381250" y="5295900"/>
          <p14:tracePt t="77000" x="2387600" y="5295900"/>
          <p14:tracePt t="77014" x="2406650" y="5302250"/>
          <p14:tracePt t="77031" x="2432050" y="5302250"/>
          <p14:tracePt t="77048" x="2451100" y="5302250"/>
          <p14:tracePt t="77065" x="2463800" y="5302250"/>
          <p14:tracePt t="77081" x="2501900" y="5302250"/>
          <p14:tracePt t="77096" x="2540000" y="5302250"/>
          <p14:tracePt t="77113" x="2578100" y="5302250"/>
          <p14:tracePt t="77132" x="2590800" y="5302250"/>
          <p14:tracePt t="77146" x="2609850" y="5302250"/>
          <p14:tracePt t="77179" x="2622550" y="5302250"/>
          <p14:tracePt t="77197" x="2641600" y="5302250"/>
          <p14:tracePt t="77213" x="2673350" y="5295900"/>
          <p14:tracePt t="77232" x="2705100" y="5289550"/>
          <p14:tracePt t="77247" x="2724150" y="5283200"/>
          <p14:tracePt t="77264" x="2743200" y="5270500"/>
          <p14:tracePt t="77282" x="2755900" y="5264150"/>
          <p14:tracePt t="77298" x="2762250" y="5257800"/>
          <p14:tracePt t="77315" x="2768600" y="5245100"/>
          <p14:tracePt t="77331" x="2774950" y="5226050"/>
          <p14:tracePt t="77346" x="2781300" y="5200650"/>
          <p14:tracePt t="77364" x="2787650" y="5181600"/>
          <p14:tracePt t="77382" x="2800350" y="5156200"/>
          <p14:tracePt t="77397" x="2806700" y="5137150"/>
          <p14:tracePt t="77400" x="2806700" y="5124450"/>
          <p14:tracePt t="77415" x="2813050" y="5118100"/>
          <p14:tracePt t="77431" x="2813050" y="5099050"/>
          <p14:tracePt t="77447" x="2819400" y="5073650"/>
          <p14:tracePt t="77463" x="2819400" y="5035550"/>
          <p14:tracePt t="77481" x="2813050" y="5016500"/>
          <p14:tracePt t="77497" x="2806700" y="5010150"/>
          <p14:tracePt t="77514" x="2806700" y="4997450"/>
          <p14:tracePt t="77531" x="2800350" y="4991100"/>
          <p14:tracePt t="77548" x="2787650" y="4984750"/>
          <p14:tracePt t="77565" x="2768600" y="4978400"/>
          <p14:tracePt t="77582" x="2736850" y="4965700"/>
          <p14:tracePt t="77596" x="2692400" y="4959350"/>
          <p14:tracePt t="77613" x="2667000" y="4946650"/>
          <p14:tracePt t="77631" x="2628900" y="4940300"/>
          <p14:tracePt t="77648" x="2590800" y="4940300"/>
          <p14:tracePt t="77651" x="2571750" y="4940300"/>
          <p14:tracePt t="77665" x="2559050" y="4933950"/>
          <p14:tracePt t="77681" x="2495550" y="4933950"/>
          <p14:tracePt t="77697" x="2425700" y="4921250"/>
          <p14:tracePt t="77713" x="2343150" y="4914900"/>
          <p14:tracePt t="77730" x="2273300" y="4908550"/>
          <p14:tracePt t="77747" x="2216150" y="4908550"/>
          <p14:tracePt t="77763" x="2152650" y="4908550"/>
          <p14:tracePt t="77782" x="2089150" y="4908550"/>
          <p14:tracePt t="77798" x="2051050" y="4908550"/>
          <p14:tracePt t="77814" x="2032000" y="4902200"/>
          <p14:tracePt t="77830" x="2019300" y="4902200"/>
          <p14:tracePt t="77847" x="2006600" y="4902200"/>
          <p14:tracePt t="77865" x="1974850" y="4902200"/>
          <p14:tracePt t="77879" x="1936750" y="4902200"/>
          <p14:tracePt t="77897" x="1885950" y="4902200"/>
          <p14:tracePt t="77914" x="1822450" y="4902200"/>
          <p14:tracePt t="77931" x="1790700" y="4902200"/>
          <p14:tracePt t="77947" x="1784350" y="4902200"/>
          <p14:tracePt t="77996" x="1778000" y="4902200"/>
          <p14:tracePt t="78014" x="1758950" y="4902200"/>
          <p14:tracePt t="78032" x="1733550" y="4914900"/>
          <p14:tracePt t="78047" x="1720850" y="4921250"/>
          <p14:tracePt t="78064" x="1714500" y="4921250"/>
          <p14:tracePt t="78081" x="1701800" y="4927600"/>
          <p14:tracePt t="78096" x="1689100" y="4940300"/>
          <p14:tracePt t="78114" x="1676400" y="4959350"/>
          <p14:tracePt t="78129" x="1657350" y="4978400"/>
          <p14:tracePt t="78148" x="1631950" y="5010150"/>
          <p14:tracePt t="78163" x="1619250" y="5029200"/>
          <p14:tracePt t="78181" x="1619250" y="5067300"/>
          <p14:tracePt t="78197" x="1625600" y="5099050"/>
          <p14:tracePt t="78213" x="1638300" y="5130800"/>
          <p14:tracePt t="78230" x="1676400" y="5162550"/>
          <p14:tracePt t="78247" x="1695450" y="5175250"/>
          <p14:tracePt t="78263" x="1708150" y="5175250"/>
          <p14:tracePt t="78281" x="1733550" y="5187950"/>
          <p14:tracePt t="78298" x="1809750" y="5187950"/>
          <p14:tracePt t="78315" x="1879600" y="5187950"/>
          <p14:tracePt t="78331" x="1936750" y="5187950"/>
          <p14:tracePt t="78347" x="1968500" y="5187950"/>
          <p14:tracePt t="78364" x="1981200" y="5187950"/>
          <p14:tracePt t="78380" x="1987550" y="5187950"/>
          <p14:tracePt t="78397" x="2006600" y="5187950"/>
          <p14:tracePt t="78413" x="2057400" y="5194300"/>
          <p14:tracePt t="78430" x="2146300" y="5200650"/>
          <p14:tracePt t="78448" x="2266950" y="5213350"/>
          <p14:tracePt t="78463" x="2330450" y="5219700"/>
          <p14:tracePt t="78481" x="2374900" y="5219700"/>
          <p14:tracePt t="78498" x="2438400" y="5219700"/>
          <p14:tracePt t="78514" x="2508250" y="5219700"/>
          <p14:tracePt t="78530" x="2590800" y="5219700"/>
          <p14:tracePt t="78548" x="2679700" y="5219700"/>
          <p14:tracePt t="78564" x="2755900" y="5219700"/>
          <p14:tracePt t="78581" x="2838450" y="5219700"/>
          <p14:tracePt t="78597" x="2921000" y="5219700"/>
          <p14:tracePt t="78614" x="3016250" y="5219700"/>
          <p14:tracePt t="78617" x="3028950" y="5219700"/>
          <p14:tracePt t="78630" x="3035300" y="5219700"/>
          <p14:tracePt t="78647" x="3041650" y="5219700"/>
          <p14:tracePt t="79667" x="3035300" y="5226050"/>
          <p14:tracePt t="79685" x="2940050" y="5232400"/>
          <p14:tracePt t="79703" x="2844800" y="5226050"/>
          <p14:tracePt t="79714" x="2838450" y="5226050"/>
          <p14:tracePt t="79731" x="2819400" y="5219700"/>
          <p14:tracePt t="79734" x="2819400" y="5213350"/>
          <p14:tracePt t="79804" x="2813050" y="5213350"/>
          <p14:tracePt t="79829" x="2813050" y="5207000"/>
          <p14:tracePt t="79836" x="2819400" y="5200650"/>
          <p14:tracePt t="79865" x="2819400" y="5194300"/>
          <p14:tracePt t="79878" x="2825750" y="5175250"/>
          <p14:tracePt t="79898" x="2825750" y="5149850"/>
          <p14:tracePt t="79914" x="2825750" y="5130800"/>
          <p14:tracePt t="79930" x="2825750" y="5099050"/>
          <p14:tracePt t="79946" x="2819400" y="5080000"/>
          <p14:tracePt t="79963" x="2813050" y="5048250"/>
          <p14:tracePt t="79981" x="2800350" y="5029200"/>
          <p14:tracePt t="79996" x="2787650" y="5010150"/>
          <p14:tracePt t="80014" x="2781300" y="5003800"/>
          <p14:tracePt t="80032" x="2781300" y="4997450"/>
          <p14:tracePt t="80046" x="2774950" y="4997450"/>
          <p14:tracePt t="80065" x="2768600" y="4997450"/>
          <p14:tracePt t="80081" x="2749550" y="4997450"/>
          <p14:tracePt t="80096" x="2717800" y="4991100"/>
          <p14:tracePt t="80114" x="2679700" y="4978400"/>
          <p14:tracePt t="80130" x="2647950" y="4978400"/>
          <p14:tracePt t="80133" x="2641600" y="4972050"/>
          <p14:tracePt t="80165" x="2628900" y="4972050"/>
          <p14:tracePt t="80179" x="2622550" y="4965700"/>
          <p14:tracePt t="80196" x="2571750" y="4965700"/>
          <p14:tracePt t="80214" x="2495550" y="4959350"/>
          <p14:tracePt t="80230" x="2406650" y="4953000"/>
          <p14:tracePt t="80246" x="2368550" y="4953000"/>
          <p14:tracePt t="80264" x="2355850" y="4953000"/>
          <p14:tracePt t="80281" x="2343150" y="4953000"/>
          <p14:tracePt t="80296" x="2330450" y="4953000"/>
          <p14:tracePt t="80314" x="2286000" y="4946650"/>
          <p14:tracePt t="80331" x="2241550" y="4940300"/>
          <p14:tracePt t="80346" x="2216150" y="4933950"/>
          <p14:tracePt t="80364" x="2209800" y="4933950"/>
          <p14:tracePt t="80380" x="2203450" y="4933950"/>
          <p14:tracePt t="80397" x="2190750" y="4933950"/>
          <p14:tracePt t="80414" x="2165350" y="4933950"/>
          <p14:tracePt t="80431" x="2127250" y="4933950"/>
          <p14:tracePt t="80446" x="2076450" y="4933950"/>
          <p14:tracePt t="80461" x="2070100" y="4933950"/>
          <p14:tracePt t="80480" x="2057400" y="4933950"/>
          <p14:tracePt t="80495" x="2044700" y="4933950"/>
          <p14:tracePt t="80513" x="2025650" y="4933950"/>
          <p14:tracePt t="80531" x="2000250" y="4933950"/>
          <p14:tracePt t="80548" x="1943100" y="4933950"/>
          <p14:tracePt t="80564" x="1924050" y="4933950"/>
          <p14:tracePt t="80580" x="1911350" y="4933950"/>
          <p14:tracePt t="80597" x="1898650" y="4933950"/>
          <p14:tracePt t="80614" x="1885950" y="4933950"/>
          <p14:tracePt t="80631" x="1866900" y="4933950"/>
          <p14:tracePt t="80646" x="1835150" y="4933950"/>
          <p14:tracePt t="80650" x="1816100" y="4933950"/>
          <p14:tracePt t="80663" x="1809750" y="4933950"/>
          <p14:tracePt t="80680" x="1784350" y="4933950"/>
          <p14:tracePt t="80696" x="1765300" y="4933950"/>
          <p14:tracePt t="80713" x="1752600" y="4933950"/>
          <p14:tracePt t="80730" x="1727200" y="4933950"/>
          <p14:tracePt t="80747" x="1695450" y="4933950"/>
          <p14:tracePt t="80764" x="1670050" y="4933950"/>
          <p14:tracePt t="80844" x="1663700" y="4933950"/>
          <p14:tracePt t="80997" x="1663700" y="4953000"/>
          <p14:tracePt t="81021" x="1695450" y="4997450"/>
          <p14:tracePt t="81040" x="1714500" y="5035550"/>
          <p14:tracePt t="81053" x="1720850" y="5041900"/>
          <p14:tracePt t="81054" x="1720850" y="5048250"/>
          <p14:tracePt t="81065" x="1720850" y="5054600"/>
          <p14:tracePt t="81080" x="1720850" y="5073650"/>
          <p14:tracePt t="81097" x="1727200" y="5080000"/>
          <p14:tracePt t="81114" x="1727200" y="5086350"/>
          <p14:tracePt t="81129" x="1733550" y="5092700"/>
          <p14:tracePt t="81147" x="1733550" y="5099050"/>
          <p14:tracePt t="81164" x="1733550" y="5105400"/>
          <p14:tracePt t="81180" x="1733550" y="5118100"/>
          <p14:tracePt t="81197" x="1733550" y="5130800"/>
          <p14:tracePt t="81230" x="1733550" y="5137150"/>
          <p14:tracePt t="81392" x="1739900" y="5137150"/>
          <p14:tracePt t="81403" x="1765300" y="5137150"/>
          <p14:tracePt t="81413" x="1803400" y="5137150"/>
          <p14:tracePt t="81430" x="1968500" y="5137150"/>
          <p14:tracePt t="81447" x="2108200" y="5143500"/>
          <p14:tracePt t="81463" x="2209800" y="5143500"/>
          <p14:tracePt t="81481" x="2241550" y="5143500"/>
          <p14:tracePt t="81496" x="2266950" y="5137150"/>
          <p14:tracePt t="81514" x="2305050" y="5143500"/>
          <p14:tracePt t="81530" x="2355850" y="5156200"/>
          <p14:tracePt t="81548" x="2495550" y="5168900"/>
          <p14:tracePt t="81565" x="2578100" y="5168900"/>
          <p14:tracePt t="81581" x="2616200" y="5168900"/>
          <p14:tracePt t="81596" x="2622550" y="5168900"/>
          <p14:tracePt t="81613" x="2628900" y="5168900"/>
          <p14:tracePt t="81731" x="2641600" y="5168900"/>
          <p14:tracePt t="81863" x="2654300" y="5168900"/>
          <p14:tracePt t="81995" x="2667000" y="5168900"/>
          <p14:tracePt t="82020" x="2673350" y="5162550"/>
          <p14:tracePt t="82130" x="2686050" y="5162550"/>
          <p14:tracePt t="82264" x="2698750" y="5162550"/>
          <p14:tracePt t="82393" x="2711450" y="5162550"/>
          <p14:tracePt t="82525" x="2724150" y="5162550"/>
          <p14:tracePt t="82541" x="2730500" y="5162550"/>
          <p14:tracePt t="83137" x="2730500" y="5187950"/>
          <p14:tracePt t="83157" x="2736850" y="5257800"/>
          <p14:tracePt t="83170" x="2743200" y="5283200"/>
          <p14:tracePt t="83181" x="2749550" y="5295900"/>
          <p14:tracePt t="83198" x="2755900" y="5302250"/>
          <p14:tracePt t="83212" x="2755900" y="5308600"/>
          <p14:tracePt t="83230" x="2755900" y="5314950"/>
          <p14:tracePt t="83247" x="2755900" y="5321300"/>
          <p14:tracePt t="83262" x="2762250" y="5334000"/>
          <p14:tracePt t="83279" x="2762250" y="5340350"/>
          <p14:tracePt t="83297" x="2768600" y="5340350"/>
          <p14:tracePt t="83358" x="2762250" y="5340350"/>
          <p14:tracePt t="83381" x="2755900" y="5340350"/>
          <p14:tracePt t="83502" x="2743200" y="5340350"/>
          <p14:tracePt t="83510" x="2730500" y="5340350"/>
          <p14:tracePt t="83531" x="2711450" y="5340350"/>
          <p14:tracePt t="83547" x="2686050" y="5340350"/>
          <p14:tracePt t="83564" x="2628900" y="5327650"/>
          <p14:tracePt t="83582" x="2533650" y="5314950"/>
          <p14:tracePt t="83600" x="2451100" y="5314950"/>
          <p14:tracePt t="83614" x="2406650" y="5314950"/>
          <p14:tracePt t="83629" x="2400300" y="5314950"/>
          <p14:tracePt t="83683" x="2393950" y="5314950"/>
          <p14:tracePt t="83692" x="2387600" y="5314950"/>
          <p14:tracePt t="83705" x="2355850" y="5334000"/>
          <p14:tracePt t="83713" x="2343150" y="5334000"/>
          <p14:tracePt t="83731" x="2336800" y="5340350"/>
          <p14:tracePt t="83751" x="2324100" y="5346700"/>
          <p14:tracePt t="83769" x="2305050" y="5353050"/>
          <p14:tracePt t="83779" x="2292350" y="5353050"/>
          <p14:tracePt t="83797" x="2273300" y="5365750"/>
          <p14:tracePt t="83815" x="2260600" y="5372100"/>
          <p14:tracePt t="83898" x="2254250" y="5372100"/>
          <p14:tracePt t="83906" x="2254250" y="5378450"/>
          <p14:tracePt t="83958" x="2254250" y="5384800"/>
          <p14:tracePt t="83979" x="2247900" y="5391150"/>
          <p14:tracePt t="84018" x="2247900" y="5397500"/>
          <p14:tracePt t="84025" x="2247900" y="5403850"/>
          <p14:tracePt t="84039" x="2260600" y="5422900"/>
          <p14:tracePt t="84064" x="2273300" y="5441950"/>
          <p14:tracePt t="84080" x="2286000" y="5454650"/>
          <p14:tracePt t="84102" x="2298700" y="5461000"/>
          <p14:tracePt t="84126" x="2305050" y="5473700"/>
          <p14:tracePt t="84140" x="2317750" y="5480050"/>
          <p14:tracePt t="84152" x="2324100" y="5480050"/>
          <p14:tracePt t="84162" x="2324100" y="5486400"/>
          <p14:tracePt t="84184" x="2362200" y="5505450"/>
          <p14:tracePt t="84207" x="2406650" y="5518150"/>
          <p14:tracePt t="84219" x="2438400" y="5524500"/>
          <p14:tracePt t="84233" x="2451100" y="5524500"/>
          <p14:tracePt t="84247" x="2495550" y="5524500"/>
          <p14:tracePt t="84267" x="2552700" y="5530850"/>
          <p14:tracePt t="84289" x="2584450" y="5530850"/>
          <p14:tracePt t="84302" x="2590800" y="5530850"/>
          <p14:tracePt t="84311" x="2597150" y="5530850"/>
          <p14:tracePt t="84317" x="2609850" y="5530850"/>
          <p14:tracePt t="84329" x="2641600" y="5530850"/>
          <p14:tracePt t="84345" x="2673350" y="5530850"/>
          <p14:tracePt t="84361" x="2692400" y="5530850"/>
          <p14:tracePt t="84378" x="2698750" y="5530850"/>
          <p14:tracePt t="84457" x="2705100" y="5524500"/>
          <p14:tracePt t="84475" x="2705100" y="5518150"/>
          <p14:tracePt t="84492" x="2705100" y="5511800"/>
          <p14:tracePt t="84555" x="2705100" y="5505450"/>
          <p14:tracePt t="84586" x="2705100" y="5492750"/>
          <p14:tracePt t="84643" x="2705100" y="5486400"/>
          <p14:tracePt t="84665" x="2705100" y="5473700"/>
          <p14:tracePt t="84680" x="2705100" y="5467350"/>
          <p14:tracePt t="85318" x="2705100" y="5454650"/>
          <p14:tracePt t="85338" x="2698750" y="5384800"/>
          <p14:tracePt t="85352" x="2686050" y="5340350"/>
          <p14:tracePt t="85364" x="2679700" y="5314950"/>
          <p14:tracePt t="85380" x="2679700" y="5289550"/>
          <p14:tracePt t="85397" x="2679700" y="5276850"/>
          <p14:tracePt t="85400" x="2679700" y="5264150"/>
          <p14:tracePt t="85430" x="2679700" y="5251450"/>
          <p14:tracePt t="85447" x="2679700" y="5238750"/>
          <p14:tracePt t="85461" x="2679700" y="5232400"/>
          <p14:tracePt t="85479" x="2679700" y="5219700"/>
          <p14:tracePt t="85495" x="2679700" y="5207000"/>
          <p14:tracePt t="85512" x="2679700" y="5200650"/>
          <p14:tracePt t="85530" x="2679700" y="5194300"/>
          <p14:tracePt t="85602" x="2679700" y="5187950"/>
          <p14:tracePt t="85608" x="2686050" y="5181600"/>
          <p14:tracePt t="85630" x="2686050" y="5168900"/>
          <p14:tracePt t="85647" x="2686050" y="5156200"/>
          <p14:tracePt t="85662" x="2692400" y="5149850"/>
          <p14:tracePt t="85678" x="2692400" y="5143500"/>
          <p14:tracePt t="85727" x="2698750" y="5143500"/>
          <p14:tracePt t="85735" x="2705100" y="5143500"/>
          <p14:tracePt t="85821" x="2711450" y="5143500"/>
          <p14:tracePt t="85846" x="2717800" y="5143500"/>
          <p14:tracePt t="85855" x="2724150" y="5143500"/>
          <p14:tracePt t="85869" x="2743200" y="5149850"/>
          <p14:tracePt t="85879" x="2749550" y="5162550"/>
          <p14:tracePt t="85900" x="2768600" y="5194300"/>
          <p14:tracePt t="85913" x="2781300" y="5219700"/>
          <p14:tracePt t="85932" x="2787650" y="5251450"/>
          <p14:tracePt t="85948" x="2794000" y="5283200"/>
          <p14:tracePt t="85963" x="2794000" y="5295900"/>
          <p14:tracePt t="85981" x="2806700" y="5327650"/>
          <p14:tracePt t="85996" x="2819400" y="5359400"/>
          <p14:tracePt t="86013" x="2825750" y="5391150"/>
          <p14:tracePt t="86032" x="2838450" y="5441950"/>
          <p14:tracePt t="86048" x="2844800" y="5492750"/>
          <p14:tracePt t="86064" x="2844800" y="5537200"/>
          <p14:tracePt t="86081" x="2851150" y="5588000"/>
          <p14:tracePt t="86096" x="2857500" y="5619750"/>
          <p14:tracePt t="86115" x="2857500" y="5645150"/>
          <p14:tracePt t="86129" x="2857500" y="5664200"/>
          <p14:tracePt t="86134" x="2857500" y="5670550"/>
          <p14:tracePt t="86145" x="2851150" y="5676900"/>
          <p14:tracePt t="86162" x="2851150" y="5689600"/>
          <p14:tracePt t="86181" x="2844800" y="5695950"/>
          <p14:tracePt t="86196" x="2838450" y="5708650"/>
          <p14:tracePt t="86212" x="2819400" y="5740400"/>
          <p14:tracePt t="86230" x="2787650" y="5765800"/>
          <p14:tracePt t="86245" x="2762250" y="5797550"/>
          <p14:tracePt t="86263" x="2743200" y="5816600"/>
          <p14:tracePt t="86280" x="2730500" y="5829300"/>
          <p14:tracePt t="86296" x="2724150" y="5829300"/>
          <p14:tracePt t="86315" x="2724150" y="5835650"/>
          <p14:tracePt t="86347" x="2717800" y="5835650"/>
          <p14:tracePt t="86536" x="2724150" y="5835650"/>
          <p14:tracePt t="86560" x="2743200" y="5822950"/>
          <p14:tracePt t="86581" x="2749550" y="5822950"/>
          <p14:tracePt t="86598" x="2755900" y="5816600"/>
          <p14:tracePt t="86614" x="2762250" y="5816600"/>
          <p14:tracePt t="86631" x="2768600" y="5816600"/>
          <p14:tracePt t="86646" x="2781300" y="5803900"/>
          <p14:tracePt t="86664" x="2800350" y="5784850"/>
          <p14:tracePt t="86682" x="2819400" y="5746750"/>
          <p14:tracePt t="86698" x="2825750" y="5721350"/>
          <p14:tracePt t="86713" x="2832100" y="5695950"/>
          <p14:tracePt t="86730" x="2844800" y="5657850"/>
          <p14:tracePt t="86746" x="2844800" y="5613400"/>
          <p14:tracePt t="86750" x="2844800" y="5575300"/>
          <p14:tracePt t="86763" x="2844800" y="5543550"/>
          <p14:tracePt t="86781" x="2851150" y="5480050"/>
          <p14:tracePt t="86797" x="2844800" y="5416550"/>
          <p14:tracePt t="86815" x="2832100" y="5378450"/>
          <p14:tracePt t="86831" x="2832100" y="5346700"/>
          <p14:tracePt t="86847" x="2813050" y="5314950"/>
          <p14:tracePt t="86863" x="2800350" y="5276850"/>
          <p14:tracePt t="86881" x="2781300" y="5245100"/>
          <p14:tracePt t="86898" x="2768600" y="5232400"/>
          <p14:tracePt t="86913" x="2755900" y="5194300"/>
          <p14:tracePt t="86930" x="2743200" y="5168900"/>
          <p14:tracePt t="86948" x="2724150" y="5137150"/>
          <p14:tracePt t="86963" x="2711450" y="5111750"/>
          <p14:tracePt t="86981" x="2692400" y="5080000"/>
          <p14:tracePt t="86996" x="2660650" y="5041900"/>
          <p14:tracePt t="87012" x="2641600" y="5016500"/>
          <p14:tracePt t="87030" x="2635250" y="5010150"/>
          <p14:tracePt t="87080" x="2635250" y="5003800"/>
          <p14:tracePt t="87349" x="2647950" y="5022850"/>
          <p14:tracePt t="87371" x="2692400" y="5080000"/>
          <p14:tracePt t="87386" x="2730500" y="5130800"/>
          <p14:tracePt t="87397" x="2736850" y="5149850"/>
          <p14:tracePt t="87412" x="2755900" y="5187950"/>
          <p14:tracePt t="87429" x="2774950" y="5213350"/>
          <p14:tracePt t="87448" x="2787650" y="5264150"/>
          <p14:tracePt t="87463" x="2794000" y="5302250"/>
          <p14:tracePt t="87480" x="2806700" y="5346700"/>
          <p14:tracePt t="87496" x="2819400" y="5384800"/>
          <p14:tracePt t="87512" x="2819400" y="5422900"/>
          <p14:tracePt t="87530" x="2819400" y="5441950"/>
          <p14:tracePt t="87546" x="2819400" y="5467350"/>
          <p14:tracePt t="87549" x="2819400" y="5486400"/>
          <p14:tracePt t="87562" x="2819400" y="5499100"/>
          <p14:tracePt t="87580" x="2819400" y="5556250"/>
          <p14:tracePt t="87597" x="2819400" y="5581650"/>
          <p14:tracePt t="87612" x="2813050" y="5600700"/>
          <p14:tracePt t="87630" x="2806700" y="5613400"/>
          <p14:tracePt t="87646" x="2806700" y="5619750"/>
          <p14:tracePt t="87663" x="2800350" y="5632450"/>
          <p14:tracePt t="87680" x="2794000" y="5638800"/>
          <p14:tracePt t="87698" x="2787650" y="5645150"/>
          <p14:tracePt t="87712" x="2781300" y="5657850"/>
          <p14:tracePt t="87730" x="2774950" y="5664200"/>
          <p14:tracePt t="87745" x="2768600" y="5676900"/>
          <p14:tracePt t="87762" x="2762250" y="5683250"/>
          <p14:tracePt t="87780" x="2749550" y="5689600"/>
          <p14:tracePt t="87813" x="2743200" y="5689600"/>
          <p14:tracePt t="87829" x="2743200" y="5695950"/>
          <p14:tracePt t="87931" x="2743200" y="5702300"/>
          <p14:tracePt t="87951" x="2730500" y="5702300"/>
          <p14:tracePt t="87964" x="2724150" y="5708650"/>
          <p14:tracePt t="87986" x="2711450" y="5715000"/>
          <p14:tracePt t="88012" x="2705100" y="5721350"/>
          <p14:tracePt t="88030" x="2698750" y="5727700"/>
          <p14:tracePt t="88048" x="2692400" y="5727700"/>
          <p14:tracePt t="88066" x="2686050" y="5734050"/>
          <p14:tracePt t="88590" x="2698750" y="5727700"/>
          <p14:tracePt t="88606" x="2724150" y="5702300"/>
          <p14:tracePt t="88618" x="2743200" y="5683250"/>
          <p14:tracePt t="88630" x="2749550" y="5670550"/>
          <p14:tracePt t="88646" x="2755900" y="5657850"/>
          <p14:tracePt t="88649" x="2762250" y="5651500"/>
          <p14:tracePt t="88664" x="2762250" y="5645150"/>
          <p14:tracePt t="88681" x="2781300" y="5594350"/>
          <p14:tracePt t="88698" x="2787650" y="5562600"/>
          <p14:tracePt t="88712" x="2794000" y="5530850"/>
          <p14:tracePt t="88729" x="2794000" y="5499100"/>
          <p14:tracePt t="88746" x="2794000" y="5486400"/>
          <p14:tracePt t="88763" x="2794000" y="5467350"/>
          <p14:tracePt t="88780" x="2794000" y="5441950"/>
          <p14:tracePt t="88783" x="2794000" y="5429250"/>
          <p14:tracePt t="88797" x="2794000" y="5403850"/>
          <p14:tracePt t="88812" x="2774950" y="5353050"/>
          <p14:tracePt t="88830" x="2736850" y="5289550"/>
          <p14:tracePt t="88847" x="2730500" y="5270500"/>
          <p14:tracePt t="88863" x="2724150" y="5264150"/>
          <p14:tracePt t="88885" x="2724150" y="5245100"/>
          <p14:tracePt t="88912" x="2698750" y="5187950"/>
          <p14:tracePt t="88929" x="2673350" y="5149850"/>
          <p14:tracePt t="88948" x="2660650" y="5118100"/>
          <p14:tracePt t="88962" x="2654300" y="5111750"/>
          <p14:tracePt t="88980" x="2654300" y="5105400"/>
          <p14:tracePt t="88995" x="2647950" y="5092700"/>
          <p14:tracePt t="89012" x="2641600" y="5092700"/>
          <p14:tracePt t="89031" x="2635250" y="5080000"/>
          <p14:tracePt t="89174" x="2628900" y="5067300"/>
          <p14:tracePt t="89235" x="2628900" y="5073650"/>
          <p14:tracePt t="89244" x="2647950" y="5099050"/>
          <p14:tracePt t="89266" x="2692400" y="5181600"/>
          <p14:tracePt t="89283" x="2724150" y="5276850"/>
          <p14:tracePt t="89298" x="2768600" y="5391150"/>
          <p14:tracePt t="89314" x="2794000" y="5511800"/>
          <p14:tracePt t="89330" x="2800350" y="5600700"/>
          <p14:tracePt t="89348" x="2806700" y="5670550"/>
          <p14:tracePt t="89363" x="2806700" y="5708650"/>
          <p14:tracePt t="89382" x="2806700" y="5734050"/>
          <p14:tracePt t="89383" x="2806700" y="5740400"/>
          <p14:tracePt t="89395" x="2806700" y="5746750"/>
          <p14:tracePt t="89411" x="2806700" y="5765800"/>
          <p14:tracePt t="89428" x="2794000" y="5784850"/>
          <p14:tracePt t="89444" x="2768600" y="5822950"/>
          <p14:tracePt t="89462" x="2762250" y="5835650"/>
          <p14:tracePt t="89480" x="2755900" y="5848350"/>
          <p14:tracePt t="89495" x="2749550" y="5854700"/>
          <p14:tracePt t="89513" x="2743200" y="5854700"/>
          <p14:tracePt t="92900" x="2711450" y="5911850"/>
          <p14:tracePt t="92917" x="2673350" y="5981700"/>
          <p14:tracePt t="92924" x="2628900" y="6045200"/>
          <p14:tracePt t="92934" x="2584450" y="6089650"/>
          <p14:tracePt t="92946" x="2520950" y="6153150"/>
          <p14:tracePt t="92962" x="2489200" y="6184900"/>
          <p14:tracePt t="92979" x="2489200" y="6191250"/>
          <p14:tracePt t="93013" x="2489200" y="6197600"/>
          <p14:tracePt t="93029" x="2495550" y="6203950"/>
          <p14:tracePt t="93046" x="2501900" y="6210300"/>
          <p14:tracePt t="93063" x="2508250" y="6216650"/>
          <p14:tracePt t="93080" x="2514600" y="6216650"/>
          <p14:tracePt t="93097" x="2520950" y="6216650"/>
          <p14:tracePt t="93113" x="2533650" y="6216650"/>
          <p14:tracePt t="93145" x="2533650" y="6223000"/>
          <p14:tracePt t="93161" x="2540000" y="6223000"/>
          <p14:tracePt t="93180" x="2571750" y="6223000"/>
          <p14:tracePt t="93196" x="2584450" y="6223000"/>
          <p14:tracePt t="93213" x="2597150" y="6223000"/>
          <p14:tracePt t="93229" x="2609850" y="6223000"/>
          <p14:tracePt t="93246" x="2616200" y="6216650"/>
          <p14:tracePt t="93263" x="2622550" y="6210300"/>
          <p14:tracePt t="93280" x="2635250" y="6210300"/>
          <p14:tracePt t="93296" x="2647950" y="6203950"/>
          <p14:tracePt t="93314" x="2673350" y="6197600"/>
          <p14:tracePt t="93330" x="2686050" y="6184900"/>
          <p14:tracePt t="93345" x="2692400" y="6178550"/>
          <p14:tracePt t="93363" x="2692400" y="6165850"/>
          <p14:tracePt t="93380" x="2698750" y="6146800"/>
          <p14:tracePt t="93395" x="2705100" y="6134100"/>
          <p14:tracePt t="93412" x="2705100" y="6115050"/>
          <p14:tracePt t="93430" x="2705100" y="6102350"/>
          <p14:tracePt t="93432" x="2692400" y="6089650"/>
          <p14:tracePt t="93447" x="2686050" y="6076950"/>
          <p14:tracePt t="93463" x="2673350" y="6064250"/>
          <p14:tracePt t="93478" x="2660650" y="6051550"/>
          <p14:tracePt t="93496" x="2641600" y="6045200"/>
          <p14:tracePt t="93512" x="2628900" y="6038850"/>
          <p14:tracePt t="93530" x="2622550" y="6032500"/>
          <p14:tracePt t="93545" x="2609850" y="6032500"/>
          <p14:tracePt t="93564" x="2590800" y="6032500"/>
          <p14:tracePt t="93579" x="2578100" y="6032500"/>
          <p14:tracePt t="93596" x="2552700" y="6032500"/>
          <p14:tracePt t="93611" x="2546350" y="6038850"/>
          <p14:tracePt t="93629" x="2540000" y="6038850"/>
          <p14:tracePt t="93646" x="2527300" y="6045200"/>
          <p14:tracePt t="93649" x="2520950" y="6045200"/>
          <p14:tracePt t="93662" x="2514600" y="6051550"/>
          <p14:tracePt t="93679" x="2508250" y="6057900"/>
          <p14:tracePt t="93682" x="2501900" y="6057900"/>
          <p14:tracePt t="93696" x="2489200" y="6070600"/>
          <p14:tracePt t="93713" x="2476500" y="6089650"/>
          <p14:tracePt t="93728" x="2470150" y="6108700"/>
          <p14:tracePt t="93746" x="2463800" y="6127750"/>
          <p14:tracePt t="93761" x="2463800" y="6146800"/>
          <p14:tracePt t="93780" x="2463800" y="6159500"/>
          <p14:tracePt t="93796" x="2463800" y="6172200"/>
          <p14:tracePt t="93813" x="2482850" y="6184900"/>
          <p14:tracePt t="93816" x="2495550" y="6191250"/>
          <p14:tracePt t="93829" x="2501900" y="6197600"/>
          <p14:tracePt t="93847" x="2527300" y="6197600"/>
          <p14:tracePt t="93862" x="2540000" y="6203950"/>
          <p14:tracePt t="93879" x="2559050" y="6203950"/>
          <p14:tracePt t="93897" x="2584450" y="6197600"/>
          <p14:tracePt t="93913" x="2616200" y="6184900"/>
          <p14:tracePt t="93915" x="2622550" y="6172200"/>
          <p14:tracePt t="93930" x="2635250" y="6165850"/>
          <p14:tracePt t="93946" x="2667000" y="6134100"/>
          <p14:tracePt t="93962" x="2673350" y="6121400"/>
          <p14:tracePt t="93979" x="2679700" y="6108700"/>
          <p14:tracePt t="93995" x="2679700" y="6102350"/>
          <p14:tracePt t="97851" x="2679700" y="6096000"/>
          <p14:tracePt t="97859" x="2667000" y="6096000"/>
          <p14:tracePt t="97869" x="2654300" y="6089650"/>
          <p14:tracePt t="97880" x="2647950" y="6083300"/>
          <p14:tracePt t="97895" x="2616200" y="6064250"/>
          <p14:tracePt t="97913" x="2603500" y="6057900"/>
          <p14:tracePt t="97946" x="2597150" y="6051550"/>
          <p14:tracePt t="97963" x="2584450" y="6045200"/>
          <p14:tracePt t="97979" x="2565400" y="6045200"/>
          <p14:tracePt t="97996" x="2533650" y="6038850"/>
          <p14:tracePt t="98011" x="2495550" y="6032500"/>
          <p14:tracePt t="98029" x="2457450" y="6032500"/>
          <p14:tracePt t="98046" x="2444750" y="6032500"/>
          <p14:tracePt t="98062" x="2432050" y="6032500"/>
          <p14:tracePt t="98116" x="2419350" y="6032500"/>
          <p14:tracePt t="98127" x="2419350" y="6038850"/>
          <p14:tracePt t="98145" x="2413000" y="6038850"/>
          <p14:tracePt t="98162" x="2400300" y="6038850"/>
          <p14:tracePt t="98165" x="2393950" y="6038850"/>
          <p14:tracePt t="98195" x="2387600" y="6038850"/>
          <p14:tracePt t="98245" x="2387600" y="6045200"/>
          <p14:tracePt t="98282" x="2381250" y="6045200"/>
          <p14:tracePt t="98299" x="2381250" y="6051550"/>
          <p14:tracePt t="98304" x="2374900" y="6057900"/>
          <p14:tracePt t="98330" x="2368550" y="6070600"/>
          <p14:tracePt t="98346" x="2362200" y="6083300"/>
          <p14:tracePt t="98363" x="2349500" y="6102350"/>
          <p14:tracePt t="98378" x="2343150" y="6108700"/>
          <p14:tracePt t="98394" x="2336800" y="6127750"/>
          <p14:tracePt t="98413" x="2330450" y="6140450"/>
          <p14:tracePt t="98428" x="2324100" y="6153150"/>
          <p14:tracePt t="98446" x="2324100" y="6172200"/>
          <p14:tracePt t="98463" x="2317750" y="6178550"/>
          <p14:tracePt t="98478" x="2311400" y="6184900"/>
          <p14:tracePt t="98495" x="2311400" y="6191250"/>
          <p14:tracePt t="98511" x="2311400" y="6203950"/>
          <p14:tracePt t="98529" x="2311400" y="6216650"/>
          <p14:tracePt t="98532" x="2317750" y="6223000"/>
          <p14:tracePt t="98546" x="2317750" y="6229350"/>
          <p14:tracePt t="98563" x="2330450" y="6242050"/>
          <p14:tracePt t="98580" x="2355850" y="6248400"/>
          <p14:tracePt t="98596" x="2374900" y="6254750"/>
          <p14:tracePt t="98613" x="2393950" y="6254750"/>
          <p14:tracePt t="98630" x="2406650" y="6254750"/>
          <p14:tracePt t="98646" x="2425700" y="6254750"/>
          <p14:tracePt t="98662" x="2438400" y="6254750"/>
          <p14:tracePt t="98679" x="2451100" y="6242050"/>
          <p14:tracePt t="98696" x="2463800" y="6203950"/>
          <p14:tracePt t="98713" x="2470150" y="6172200"/>
          <p14:tracePt t="98728" x="2457450" y="6134100"/>
          <p14:tracePt t="98745" x="2438400" y="6115050"/>
          <p14:tracePt t="98761" x="2419350" y="6096000"/>
          <p14:tracePt t="98780" x="2400300" y="6083300"/>
          <p14:tracePt t="98796" x="2362200" y="6076950"/>
          <p14:tracePt t="98813" x="2324100" y="6070600"/>
          <p14:tracePt t="98830" x="2317750" y="6070600"/>
          <p14:tracePt t="98846" x="2311400" y="6070600"/>
          <p14:tracePt t="98862" x="2298700" y="6070600"/>
          <p14:tracePt t="98879" x="2286000" y="6076950"/>
          <p14:tracePt t="98895" x="2273300" y="6089650"/>
          <p14:tracePt t="98911" x="2254250" y="6108700"/>
          <p14:tracePt t="98929" x="2235200" y="6134100"/>
          <p14:tracePt t="98932" x="2228850" y="6140450"/>
          <p14:tracePt t="98946" x="2228850" y="6153150"/>
          <p14:tracePt t="98963" x="2228850" y="6159500"/>
          <p14:tracePt t="98978" x="2228850" y="6165850"/>
          <p14:tracePt t="98994" x="2228850" y="6172200"/>
          <p14:tracePt t="99029" x="2241550" y="6172200"/>
          <p14:tracePt t="99045" x="2266950" y="6159500"/>
          <p14:tracePt t="99061" x="2298700" y="6159500"/>
          <p14:tracePt t="99080" x="2317750" y="6153150"/>
          <p14:tracePt t="99095" x="2324100" y="6146800"/>
          <p14:tracePt t="99127" x="2330450" y="6146800"/>
          <p14:tracePt t="99145" x="2336800" y="6146800"/>
          <p14:tracePt t="99162" x="2343150" y="6146800"/>
          <p14:tracePt t="99196" x="2374900" y="6134100"/>
          <p14:tracePt t="99213" x="2393950" y="6134100"/>
          <p14:tracePt t="99229" x="2425700" y="6134100"/>
          <p14:tracePt t="99245" x="2451100" y="6134100"/>
          <p14:tracePt t="99262" x="2463800" y="6134100"/>
          <p14:tracePt t="99278" x="2482850" y="6134100"/>
          <p14:tracePt t="99295" x="2495550" y="6134100"/>
          <p14:tracePt t="99312" x="2508250" y="6146800"/>
          <p14:tracePt t="99328" x="2514600" y="6153150"/>
          <p14:tracePt t="99345" x="2520950" y="6159500"/>
          <p14:tracePt t="99362" x="2527300" y="6165850"/>
          <p14:tracePt t="99452" x="2540000" y="6159500"/>
          <p14:tracePt t="99461" x="2565400" y="6140450"/>
          <p14:tracePt t="99469" x="2609850" y="6127750"/>
          <p14:tracePt t="99479" x="2673350" y="6108700"/>
          <p14:tracePt t="99496" x="2800350" y="6089650"/>
          <p14:tracePt t="99513" x="2901950" y="6070600"/>
          <p14:tracePt t="99530" x="2952750" y="6064250"/>
          <p14:tracePt t="99545" x="2965450" y="6057900"/>
          <p14:tracePt t="99580" x="2971800" y="6064250"/>
          <p14:tracePt t="99596" x="2984500" y="6083300"/>
          <p14:tracePt t="99613" x="2997200" y="6102350"/>
          <p14:tracePt t="99628" x="2997200" y="6115050"/>
          <p14:tracePt t="99645" x="2997200" y="6121400"/>
          <p14:tracePt t="99689" x="2997200" y="6127750"/>
          <p14:tracePt t="99699" x="2997200" y="6134100"/>
          <p14:tracePt t="99712" x="2997200" y="6146800"/>
          <p14:tracePt t="99727" x="2997200" y="6153150"/>
          <p14:tracePt t="99961" x="2990850" y="6153150"/>
          <p14:tracePt t="99969" x="2971800" y="6165850"/>
          <p14:tracePt t="99980" x="2933700" y="6184900"/>
          <p14:tracePt t="99997" x="2794000" y="6235700"/>
          <p14:tracePt t="100012" x="2641600" y="6280150"/>
          <p14:tracePt t="100016" x="2571750" y="6305550"/>
          <p14:tracePt t="100032" x="2457450" y="6343650"/>
          <p14:tracePt t="100047" x="2406650" y="6375400"/>
          <p14:tracePt t="100164" x="2413000" y="6375400"/>
          <p14:tracePt t="100275" x="2393950" y="6375400"/>
          <p14:tracePt t="100294" x="2349500" y="6375400"/>
          <p14:tracePt t="100312" x="2305050" y="6362700"/>
          <p14:tracePt t="100330" x="2247900" y="6343650"/>
          <p14:tracePt t="100346" x="2228850" y="6330950"/>
          <p14:tracePt t="100363" x="2216150" y="6330950"/>
          <p14:tracePt t="100380" x="2203450" y="6324600"/>
          <p14:tracePt t="100394" x="2178050" y="6318250"/>
          <p14:tracePt t="100413" x="2146300" y="6318250"/>
          <p14:tracePt t="100429" x="2101850" y="6311900"/>
          <p14:tracePt t="100432" x="2076450" y="6311900"/>
          <p14:tracePt t="100447" x="2051050" y="6311900"/>
          <p14:tracePt t="100464" x="2038350" y="6311900"/>
          <p14:tracePt t="100478" x="2019300" y="6311900"/>
          <p14:tracePt t="100495" x="2012950" y="6311900"/>
          <p14:tracePt t="100512" x="2006600" y="6311900"/>
          <p14:tracePt t="100527" x="1981200" y="6311900"/>
          <p14:tracePt t="100545" x="1955800" y="6318250"/>
          <p14:tracePt t="100563" x="1905000" y="6318250"/>
          <p14:tracePt t="100580" x="1873250" y="6318250"/>
          <p14:tracePt t="100596" x="1841500" y="6318250"/>
          <p14:tracePt t="100612" x="1809750" y="6324600"/>
          <p14:tracePt t="100628" x="1784350" y="6330950"/>
          <p14:tracePt t="100646" x="1771650" y="6330950"/>
          <p14:tracePt t="100663" x="1771650" y="6337300"/>
          <p14:tracePt t="100712" x="1758950" y="6343650"/>
          <p14:tracePt t="100730" x="1739900" y="6375400"/>
          <p14:tracePt t="100746" x="1714500" y="6407150"/>
          <p14:tracePt t="100762" x="1695450" y="6438900"/>
          <p14:tracePt t="100779" x="1682750" y="6464300"/>
          <p14:tracePt t="100795" x="1676400" y="6489700"/>
          <p14:tracePt t="100812" x="1676400" y="6521450"/>
          <p14:tracePt t="100830" x="1689100" y="6565900"/>
          <p14:tracePt t="100846" x="1714500" y="6604000"/>
          <p14:tracePt t="100862" x="1727200" y="6635750"/>
          <p14:tracePt t="100880" x="1752600" y="6673850"/>
          <p14:tracePt t="100896" x="1765300" y="6692900"/>
          <p14:tracePt t="100912" x="1784350" y="6705600"/>
          <p14:tracePt t="100916" x="1790700" y="6711950"/>
          <p14:tracePt t="100930" x="1803400" y="6718300"/>
          <p14:tracePt t="100946" x="1816100" y="6724650"/>
          <p14:tracePt t="100962" x="1847850" y="6731000"/>
          <p14:tracePt t="100979" x="1892300" y="6750050"/>
          <p14:tracePt t="100996" x="1974850" y="6769100"/>
          <p14:tracePt t="101013" x="2025650" y="6775450"/>
          <p14:tracePt t="101030" x="2057400" y="6775450"/>
          <p14:tracePt t="101033" x="2076450" y="6775450"/>
          <p14:tracePt t="101046" x="2082800" y="6775450"/>
          <p14:tracePt t="101062" x="2089150" y="6775450"/>
          <p14:tracePt t="101078" x="2095500" y="6781800"/>
          <p14:tracePt t="101094" x="2108200" y="6781800"/>
          <p14:tracePt t="101113" x="2152650" y="6794500"/>
          <p14:tracePt t="101128" x="2190750" y="6800850"/>
          <p14:tracePt t="101145" x="2241550" y="6800850"/>
          <p14:tracePt t="101163" x="2286000" y="6800850"/>
          <p14:tracePt t="101166" x="2305050" y="6800850"/>
          <p14:tracePt t="101178" x="2324100" y="6800850"/>
          <p14:tracePt t="101194" x="2349500" y="6800850"/>
          <p14:tracePt t="101198" x="2362200" y="6800850"/>
          <p14:tracePt t="101213" x="2381250" y="6800850"/>
          <p14:tracePt t="101229" x="2393950" y="6794500"/>
          <p14:tracePt t="101262" x="2400300" y="6794500"/>
          <p14:tracePt t="101295" x="2406650" y="6788150"/>
          <p14:tracePt t="101312" x="2432050" y="6775450"/>
          <p14:tracePt t="101329" x="2438400" y="6762750"/>
          <p14:tracePt t="101346" x="2444750" y="6743700"/>
          <p14:tracePt t="101363" x="2444750" y="6737350"/>
          <p14:tracePt t="101377" x="2444750" y="6724650"/>
          <p14:tracePt t="101394" x="2444750" y="6705600"/>
          <p14:tracePt t="101412" x="2438400" y="6680200"/>
          <p14:tracePt t="101428" x="2432050" y="6654800"/>
          <p14:tracePt t="101446" x="2419350" y="6629400"/>
          <p14:tracePt t="101462" x="2406650" y="6597650"/>
          <p14:tracePt t="101479" x="2387600" y="6578600"/>
          <p14:tracePt t="101495" x="2368550" y="6540500"/>
          <p14:tracePt t="101511" x="2336800" y="6521450"/>
          <p14:tracePt t="101529" x="2317750" y="6496050"/>
          <p14:tracePt t="101544" x="2311400" y="6483350"/>
          <p14:tracePt t="101561" x="2305050" y="6477000"/>
          <p14:tracePt t="101580" x="2292350" y="6470650"/>
          <p14:tracePt t="101594" x="2286000" y="6464300"/>
          <p14:tracePt t="101612" x="2247900" y="6445250"/>
          <p14:tracePt t="101629" x="2222500" y="6432550"/>
          <p14:tracePt t="101645" x="2197100" y="6426200"/>
          <p14:tracePt t="101663" x="2184400" y="6413500"/>
          <p14:tracePt t="101677" x="2171700" y="6413500"/>
          <p14:tracePt t="101694" x="2165350" y="6413500"/>
          <p14:tracePt t="101734" x="2159000" y="6413500"/>
          <p14:tracePt t="101745" x="2152650" y="6407150"/>
          <p14:tracePt t="101762" x="2133600" y="6407150"/>
          <p14:tracePt t="101778" x="2108200" y="6407150"/>
          <p14:tracePt t="101782" x="2089150" y="6400800"/>
          <p14:tracePt t="101796" x="2063750" y="6394450"/>
          <p14:tracePt t="101812" x="2000250" y="6394450"/>
          <p14:tracePt t="101830" x="1924050" y="6394450"/>
          <p14:tracePt t="101846" x="1905000" y="6394450"/>
          <p14:tracePt t="101862" x="1892300" y="6394450"/>
          <p14:tracePt t="101895" x="1885950" y="6394450"/>
          <p14:tracePt t="101929" x="1873250" y="6388100"/>
          <p14:tracePt t="101946" x="1841500" y="6388100"/>
          <p14:tracePt t="101963" x="1828800" y="6388100"/>
          <p14:tracePt t="101979" x="1822450" y="6381750"/>
          <p14:tracePt t="102526" x="1835150" y="6375400"/>
          <p14:tracePt t="102540" x="1905000" y="6311900"/>
          <p14:tracePt t="102551" x="1930400" y="6299200"/>
          <p14:tracePt t="102562" x="1949450" y="6280150"/>
          <p14:tracePt t="102566" x="1962150" y="6267450"/>
          <p14:tracePt t="102580" x="1993900" y="6235700"/>
          <p14:tracePt t="102596" x="2038350" y="6223000"/>
          <p14:tracePt t="102612" x="2108200" y="6191250"/>
          <p14:tracePt t="102627" x="2171700" y="6159500"/>
          <p14:tracePt t="102645" x="2241550" y="6134100"/>
          <p14:tracePt t="102661" x="2286000" y="6115050"/>
          <p14:tracePt t="102678" x="2317750" y="6096000"/>
          <p14:tracePt t="102696" x="2362200" y="6070600"/>
          <p14:tracePt t="102712" x="2400300" y="6057900"/>
          <p14:tracePt t="102729" x="2444750" y="6032500"/>
          <p14:tracePt t="102744" x="2482850" y="6019800"/>
          <p14:tracePt t="102761" x="2495550" y="6007100"/>
          <p14:tracePt t="102779" x="2508250" y="5994400"/>
          <p14:tracePt t="102795" x="2527300" y="5975350"/>
          <p14:tracePt t="102798" x="2540000" y="5969000"/>
          <p14:tracePt t="102813" x="2546350" y="5956300"/>
          <p14:tracePt t="102829" x="2552700" y="5949950"/>
          <p14:tracePt t="102846" x="2559050" y="5943600"/>
          <p14:tracePt t="102862" x="2565400" y="5937250"/>
          <p14:tracePt t="102878" x="2578100" y="5937250"/>
          <p14:tracePt t="102894" x="2584450" y="5924550"/>
          <p14:tracePt t="102911" x="2603500" y="5911850"/>
          <p14:tracePt t="102929" x="2609850" y="5905500"/>
          <p14:tracePt t="102985" x="2616200" y="5905500"/>
          <p14:tracePt t="102994" x="2622550" y="5905500"/>
          <p14:tracePt t="103011" x="2654300" y="5892800"/>
          <p14:tracePt t="103028" x="2692400" y="5886450"/>
          <p14:tracePt t="103044" x="2717800" y="5873750"/>
          <p14:tracePt t="103060" x="2736850" y="5867400"/>
          <p14:tracePt t="103077" x="2749550" y="5861050"/>
          <p14:tracePt t="103096" x="2762250" y="5861050"/>
          <p14:tracePt t="103113" x="2768600" y="5854700"/>
          <p14:tracePt t="103129" x="2794000" y="5848350"/>
          <p14:tracePt t="103144" x="2806700" y="5835650"/>
          <p14:tracePt t="103162" x="2825750" y="5810250"/>
          <p14:tracePt t="103179" x="2832100" y="5778500"/>
          <p14:tracePt t="103195" x="2838450" y="5765800"/>
          <p14:tracePt t="103198" x="2844800" y="5753100"/>
          <p14:tracePt t="103211" x="2851150" y="5734050"/>
          <p14:tracePt t="103230" x="2863850" y="5708650"/>
          <p14:tracePt t="103245" x="2870200" y="5670550"/>
          <p14:tracePt t="103262" x="2870200" y="5626100"/>
          <p14:tracePt t="103280" x="2857500" y="5581650"/>
          <p14:tracePt t="103294" x="2832100" y="5530850"/>
          <p14:tracePt t="103312" x="2813050" y="5480050"/>
          <p14:tracePt t="103330" x="2781300" y="5416550"/>
          <p14:tracePt t="103346" x="2755900" y="5346700"/>
          <p14:tracePt t="103361" x="2736850" y="5270500"/>
          <p14:tracePt t="103379" x="2711450" y="5226050"/>
          <p14:tracePt t="103394" x="2698750" y="5200650"/>
          <p14:tracePt t="103412" x="2686050" y="5168900"/>
          <p14:tracePt t="103427" x="2660650" y="5149850"/>
          <p14:tracePt t="103445" x="2628900" y="5124450"/>
          <p14:tracePt t="103462" x="2609850" y="5099050"/>
          <p14:tracePt t="103478" x="2597150" y="5086350"/>
          <p14:tracePt t="103495" x="2597150" y="5080000"/>
          <p14:tracePt t="103544" x="2590800" y="5067300"/>
          <p14:tracePt t="103562" x="2590800" y="5060950"/>
          <p14:tracePt t="103580" x="2590800" y="5041900"/>
          <p14:tracePt t="103673" x="2597150" y="5041900"/>
          <p14:tracePt t="103697" x="2635250" y="5060950"/>
          <p14:tracePt t="103712" x="2667000" y="5092700"/>
          <p14:tracePt t="103729" x="2717800" y="5143500"/>
          <p14:tracePt t="103746" x="2749550" y="5194300"/>
          <p14:tracePt t="103762" x="2774950" y="5251450"/>
          <p14:tracePt t="103780" x="2794000" y="5308600"/>
          <p14:tracePt t="103795" x="2806700" y="5353050"/>
          <p14:tracePt t="103813" x="2813050" y="5384800"/>
          <p14:tracePt t="103817" x="2813050" y="5403850"/>
          <p14:tracePt t="103830" x="2813050" y="5441950"/>
          <p14:tracePt t="103846" x="2813050" y="5492750"/>
          <p14:tracePt t="103861" x="2813050" y="5556250"/>
          <p14:tracePt t="103878" x="2813050" y="5607050"/>
          <p14:tracePt t="103895" x="2813050" y="5645150"/>
          <p14:tracePt t="103912" x="2806700" y="5683250"/>
          <p14:tracePt t="103928" x="2794000" y="5702300"/>
          <p14:tracePt t="103946" x="2774950" y="5746750"/>
          <p14:tracePt t="103963" x="2762250" y="5772150"/>
          <p14:tracePt t="103979" x="2749550" y="5797550"/>
          <p14:tracePt t="103995" x="2736850" y="5816600"/>
          <p14:tracePt t="104010" x="2717800" y="5835650"/>
          <p14:tracePt t="104028" x="2692400" y="5854700"/>
          <p14:tracePt t="104045" x="2679700" y="5867400"/>
          <p14:tracePt t="104047" x="2673350" y="5867400"/>
          <p14:tracePt t="104124" x="2660650" y="5867400"/>
          <p14:tracePt t="104132" x="2660650" y="5873750"/>
          <p14:tracePt t="104144" x="2654300" y="5873750"/>
          <p14:tracePt t="104816" x="2673350" y="5867400"/>
          <p14:tracePt t="104830" x="2711450" y="5842000"/>
          <p14:tracePt t="104846" x="2743200" y="5810250"/>
          <p14:tracePt t="104863" x="2768600" y="5778500"/>
          <p14:tracePt t="104877" x="2787650" y="5753100"/>
          <p14:tracePt t="104893" x="2800350" y="5708650"/>
          <p14:tracePt t="104912" x="2813050" y="5657850"/>
          <p14:tracePt t="104927" x="2813050" y="5600700"/>
          <p14:tracePt t="104945" x="2813050" y="5562600"/>
          <p14:tracePt t="104962" x="2819400" y="5511800"/>
          <p14:tracePt t="104979" x="2819400" y="5480050"/>
          <p14:tracePt t="104994" x="2819400" y="5435600"/>
          <p14:tracePt t="105011" x="2813050" y="5359400"/>
          <p14:tracePt t="105028" x="2781300" y="5270500"/>
          <p14:tracePt t="105031" x="2768600" y="5232400"/>
          <p14:tracePt t="105045" x="2749550" y="5207000"/>
          <p14:tracePt t="105063" x="2724150" y="5162550"/>
          <p14:tracePt t="105079" x="2724150" y="5149850"/>
          <p14:tracePt t="105095" x="2711450" y="5137150"/>
          <p14:tracePt t="105111" x="2698750" y="5118100"/>
          <p14:tracePt t="105128" x="2679700" y="5080000"/>
          <p14:tracePt t="105144" x="2647950" y="5029200"/>
          <p14:tracePt t="105164" x="2635250" y="5016500"/>
          <p14:tracePt t="105178" x="2635250" y="5003800"/>
          <p14:tracePt t="105196" x="2628900" y="5003800"/>
          <p14:tracePt t="105386" x="2635250" y="5003800"/>
          <p14:tracePt t="105403" x="2667000" y="5022850"/>
          <p14:tracePt t="105417" x="2692400" y="5054600"/>
          <p14:tracePt t="105428" x="2698750" y="5067300"/>
          <p14:tracePt t="105446" x="2705100" y="5086350"/>
          <p14:tracePt t="105462" x="2717800" y="5130800"/>
          <p14:tracePt t="105479" x="2730500" y="5168900"/>
          <p14:tracePt t="105502" x="2749550" y="5226050"/>
          <p14:tracePt t="105529" x="2781300" y="5346700"/>
          <p14:tracePt t="105545" x="2794000" y="5391150"/>
          <p14:tracePt t="105562" x="2794000" y="5441950"/>
          <p14:tracePt t="105580" x="2794000" y="5499100"/>
          <p14:tracePt t="105596" x="2794000" y="5524500"/>
          <p14:tracePt t="105612" x="2794000" y="5543550"/>
          <p14:tracePt t="105627" x="2787650" y="5575300"/>
          <p14:tracePt t="105633" x="2768600" y="5588000"/>
          <p14:tracePt t="105645" x="2768600" y="5600700"/>
          <p14:tracePt t="105664" x="2755900" y="5619750"/>
          <p14:tracePt t="105679" x="2749550" y="5632450"/>
          <p14:tracePt t="105696" x="2743200" y="5645150"/>
          <p14:tracePt t="105713" x="2736850" y="5664200"/>
          <p14:tracePt t="105730" x="2724150" y="5695950"/>
          <p14:tracePt t="105746" x="2698750" y="5740400"/>
          <p14:tracePt t="105763" x="2654300" y="5784850"/>
          <p14:tracePt t="105779" x="2635250" y="5810250"/>
          <p14:tracePt t="105782" x="2628900" y="5810250"/>
          <p14:tracePt t="106542" x="2660650" y="5816600"/>
          <p14:tracePt t="106556" x="3067050" y="5835650"/>
          <p14:tracePt t="106568" x="3308350" y="5854700"/>
          <p14:tracePt t="106577" x="3473450" y="5867400"/>
          <p14:tracePt t="106581" x="3600450" y="5873750"/>
          <p14:tracePt t="106595" x="3721100" y="5873750"/>
          <p14:tracePt t="106612" x="4089400" y="5886450"/>
          <p14:tracePt t="106628" x="4273550" y="5886450"/>
          <p14:tracePt t="106643" x="4483100" y="5886450"/>
          <p14:tracePt t="106661" x="4648200" y="5886450"/>
          <p14:tracePt t="106678" x="4768850" y="5886450"/>
          <p14:tracePt t="106694" x="4838700" y="5880100"/>
          <p14:tracePt t="106712" x="4946650" y="5867400"/>
          <p14:tracePt t="106728" x="5041900" y="5854700"/>
          <p14:tracePt t="106744" x="5149850" y="5835650"/>
          <p14:tracePt t="106761" x="5321300" y="5810250"/>
          <p14:tracePt t="106778" x="5568950" y="5772150"/>
          <p14:tracePt t="106794" x="5753100" y="5734050"/>
          <p14:tracePt t="106797" x="5829300" y="5715000"/>
          <p14:tracePt t="106811" x="5905500" y="5702300"/>
          <p14:tracePt t="106828" x="6070600" y="5676900"/>
          <p14:tracePt t="106845" x="6242050" y="5645150"/>
          <p14:tracePt t="106848" x="6324600" y="5632450"/>
          <p14:tracePt t="106860" x="6508750" y="5594350"/>
          <p14:tracePt t="106877" x="6673850" y="5568950"/>
          <p14:tracePt t="106894" x="6762750" y="5518150"/>
          <p14:tracePt t="106911" x="6819900" y="5486400"/>
          <p14:tracePt t="106928" x="6883400" y="5461000"/>
          <p14:tracePt t="106943" x="6959600" y="5435600"/>
          <p14:tracePt t="106961" x="7150100" y="5397500"/>
          <p14:tracePt t="106978" x="7258050" y="5340350"/>
          <p14:tracePt t="106995" x="7327900" y="5276850"/>
          <p14:tracePt t="107011" x="7378700" y="5187950"/>
          <p14:tracePt t="107029" x="7416800" y="5086350"/>
          <p14:tracePt t="107043" x="7454900" y="5010150"/>
          <p14:tracePt t="107061" x="7505700" y="4927600"/>
          <p14:tracePt t="107065" x="7531100" y="4889500"/>
          <p14:tracePt t="107079" x="7543800" y="4851400"/>
          <p14:tracePt t="107096" x="7543800" y="4679950"/>
          <p14:tracePt t="107111" x="7473950" y="4546600"/>
          <p14:tracePt t="107128" x="7404100" y="4457700"/>
          <p14:tracePt t="107144" x="7378700" y="4413250"/>
          <p14:tracePt t="107161" x="7372350" y="4387850"/>
          <p14:tracePt t="107178" x="7372350" y="4362450"/>
          <p14:tracePt t="107196" x="7391400" y="4311650"/>
          <p14:tracePt t="107211" x="7397750" y="4305300"/>
          <p14:tracePt t="107228" x="7410450" y="4286250"/>
          <p14:tracePt t="107245" x="7423150" y="4273550"/>
          <p14:tracePt t="107262" x="7473950" y="4267200"/>
          <p14:tracePt t="107277" x="7556500" y="4254500"/>
          <p14:tracePt t="107294" x="7658100" y="4222750"/>
          <p14:tracePt t="107312" x="7747000" y="4178300"/>
          <p14:tracePt t="107328" x="7816850" y="4133850"/>
          <p14:tracePt t="107344" x="7854950" y="4114800"/>
          <p14:tracePt t="107361" x="7905750" y="4102100"/>
          <p14:tracePt t="107377" x="7956550" y="4102100"/>
          <p14:tracePt t="107395" x="8013700" y="4102100"/>
          <p14:tracePt t="107411" x="8077200" y="4102100"/>
          <p14:tracePt t="107426" x="8153400" y="4102100"/>
          <p14:tracePt t="107445" x="8261350" y="4095750"/>
          <p14:tracePt t="107462" x="8305800" y="4095750"/>
          <p14:tracePt t="107479" x="8362950" y="4095750"/>
          <p14:tracePt t="107495" x="8432800" y="4089400"/>
          <p14:tracePt t="107512" x="8528050" y="4089400"/>
          <p14:tracePt t="107529" x="8629650" y="4083050"/>
          <p14:tracePt t="107543" x="8705850" y="4083050"/>
          <p14:tracePt t="107561" x="8763000" y="4076700"/>
          <p14:tracePt t="107578" x="8782050" y="4070350"/>
          <p14:tracePt t="107581" x="8788400" y="4070350"/>
          <p14:tracePt t="107596" x="8788400" y="4064000"/>
          <p14:tracePt t="107628" x="8794750" y="4051300"/>
          <p14:tracePt t="107644" x="8801100" y="4025900"/>
          <p14:tracePt t="107662" x="8807450" y="4006850"/>
          <p14:tracePt t="107678" x="8807450" y="4000500"/>
          <p14:tracePt t="107713" x="8813800" y="4000500"/>
          <p14:tracePt t="107730" x="8807450" y="3994150"/>
          <p14:tracePt t="107745" x="8718550" y="3962400"/>
          <p14:tracePt t="107762" x="8616950" y="3930650"/>
          <p14:tracePt t="107778" x="8528050" y="3905250"/>
          <p14:tracePt t="107781" x="8489950" y="3898900"/>
          <p14:tracePt t="107795" x="8464550" y="3892550"/>
          <p14:tracePt t="107812" x="8439150" y="3892550"/>
          <p14:tracePt t="107828" x="8432800" y="3892550"/>
          <p14:tracePt t="107862" x="8426450" y="3892550"/>
          <p14:tracePt t="107876" x="8413750" y="3892550"/>
          <p14:tracePt t="107893" x="8394700" y="3892550"/>
          <p14:tracePt t="107942" x="8388350" y="3892550"/>
          <p14:tracePt t="108098" x="8388350" y="3911600"/>
          <p14:tracePt t="108119" x="8382000" y="4025900"/>
          <p14:tracePt t="108144" x="8375650" y="4095750"/>
          <p14:tracePt t="108163" x="8369300" y="4159250"/>
          <p14:tracePt t="108178" x="8362950" y="4216400"/>
          <p14:tracePt t="108193" x="8356600" y="4260850"/>
          <p14:tracePt t="108212" x="8350250" y="4273550"/>
          <p14:tracePt t="108228" x="8350250" y="4279900"/>
          <p14:tracePt t="108321" x="8362950" y="4279900"/>
          <p14:tracePt t="108345" x="8439150" y="4292600"/>
          <p14:tracePt t="108364" x="8553450" y="4292600"/>
          <p14:tracePt t="108380" x="8636000" y="4305300"/>
          <p14:tracePt t="108383" x="8667750" y="4305300"/>
          <p14:tracePt t="108396" x="8693150" y="4305300"/>
          <p14:tracePt t="108416" x="8801100" y="4305300"/>
          <p14:tracePt t="108428" x="8839200" y="4305300"/>
          <p14:tracePt t="108444" x="8928100" y="4305300"/>
          <p14:tracePt t="108462" x="9067800" y="4292600"/>
          <p14:tracePt t="108479" x="9194800" y="4292600"/>
          <p14:tracePt t="108497" x="9359900" y="4286250"/>
          <p14:tracePt t="108511" x="9569450" y="4273550"/>
          <p14:tracePt t="108529" x="9740900" y="4273550"/>
          <p14:tracePt t="108545" x="9848850" y="4273550"/>
          <p14:tracePt t="108560" x="9925050" y="4273550"/>
          <p14:tracePt t="108578" x="10001250" y="4273550"/>
          <p14:tracePt t="108593" x="10096500" y="4273550"/>
          <p14:tracePt t="108610" x="10261600" y="4292600"/>
          <p14:tracePt t="108627" x="10356850" y="4292600"/>
          <p14:tracePt t="108644" x="10414000" y="4292600"/>
          <p14:tracePt t="108661" x="10464800" y="4279900"/>
          <p14:tracePt t="108678" x="10534650" y="4279900"/>
          <p14:tracePt t="108694" x="10623550" y="4286250"/>
          <p14:tracePt t="108712" x="10680700" y="4292600"/>
          <p14:tracePt t="108729" x="10693400" y="4292600"/>
          <p14:tracePt t="108797" x="10699750" y="4292600"/>
          <p14:tracePt t="108805" x="10706100" y="4292600"/>
          <p14:tracePt t="108813" x="10712450" y="4298950"/>
          <p14:tracePt t="108907" x="10718800" y="4292600"/>
          <p14:tracePt t="108914" x="10725150" y="4279900"/>
          <p14:tracePt t="108928" x="10725150" y="4273550"/>
          <p14:tracePt t="108931" x="10725150" y="4254500"/>
          <p14:tracePt t="108943" x="10725150" y="4222750"/>
          <p14:tracePt t="108959" x="10699750" y="4152900"/>
          <p14:tracePt t="108978" x="10661650" y="4076700"/>
          <p14:tracePt t="108996" x="10642600" y="4025900"/>
          <p14:tracePt t="109012" x="10636250" y="4000500"/>
          <p14:tracePt t="109028" x="10636250" y="3975100"/>
          <p14:tracePt t="109044" x="10636250" y="3956050"/>
          <p14:tracePt t="109062" x="10629900" y="3949700"/>
          <p14:tracePt t="109066" x="10623550" y="3943350"/>
          <p14:tracePt t="109634" x="10655300" y="3943350"/>
          <p14:tracePt t="109645" x="10998200" y="3930650"/>
          <p14:tracePt t="109661" x="11703050" y="3905250"/>
          <p14:tracePt t="109712" x="1138238" y="3738563"/>
          <p14:tracePt t="109718" x="1835150" y="3671888"/>
          <p14:tracePt t="109731" x="2565400" y="3586163"/>
          <p14:tracePt t="109734" x="3178175" y="3527425"/>
          <p14:tracePt t="109742" x="3771900" y="3416300"/>
          <p14:tracePt t="109750" x="4341813" y="3289300"/>
          <p14:tracePt t="109758" x="4884738" y="3144838"/>
          <p14:tracePt t="109766" x="5327650" y="2982913"/>
          <p14:tracePt t="109772" x="5649913" y="2855913"/>
          <p14:tracePt t="109782" x="5853113" y="2736850"/>
          <p14:tracePt t="109788" x="5938838" y="2693988"/>
          <p14:tracePt t="109797" x="5972175" y="2625725"/>
          <p14:tracePt t="109804" x="5989638" y="2566988"/>
          <p14:tracePt t="109814" x="5989638" y="2481263"/>
          <p14:tracePt t="109820" x="5956300" y="2405063"/>
          <p14:tracePt t="109832" x="5895975" y="2303463"/>
          <p14:tracePt t="109836" x="5811838" y="2184400"/>
          <p14:tracePt t="109847" x="5708650" y="2082800"/>
          <p14:tracePt t="109852" x="5624513" y="1989138"/>
          <p14:tracePt t="109858" x="5548313" y="1938338"/>
          <p14:tracePt t="109866" x="5497513" y="1885950"/>
          <p14:tracePt t="109874" x="5429250" y="1819275"/>
          <p14:tracePt t="109882" x="5386388" y="1751013"/>
          <p14:tracePt t="109890" x="5318125" y="1690688"/>
          <p14:tracePt t="109898" x="5241925" y="1597025"/>
          <p14:tracePt t="109906" x="5132388" y="1487488"/>
          <p14:tracePt t="109915" x="4987925" y="1333500"/>
          <p14:tracePt t="109922" x="4749800" y="1147763"/>
          <p14:tracePt t="109931" x="4503738" y="942975"/>
          <p14:tracePt t="109936" x="4230688" y="730250"/>
          <p14:tracePt t="109950" x="4002088" y="560388"/>
          <p14:tracePt t="109952" x="3806825" y="458788"/>
          <p14:tracePt t="109965" x="3713163" y="400050"/>
          <p14:tracePt t="109968" x="3662363" y="357188"/>
          <p14:tracePt t="109981" x="3611563" y="314325"/>
          <p14:tracePt t="109984" x="3576638" y="280988"/>
          <p14:tracePt t="109992" x="3508375" y="246063"/>
          <p14:tracePt t="110000" x="3432175" y="195263"/>
          <p14:tracePt t="110008" x="3297238" y="119063"/>
          <p14:tracePt t="110016" x="3074988" y="7938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262B3-58AC-4F00-A587-EC09E829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Series and operators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233AB0-DC19-4168-9CDA-308348F7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75735"/>
          </a:xfrm>
        </p:spPr>
        <p:txBody>
          <a:bodyPr/>
          <a:lstStyle/>
          <a:p>
            <a:r>
              <a:rPr lang="nl-BE" dirty="0"/>
              <a:t>Comparison operator </a:t>
            </a:r>
            <a:r>
              <a:rPr lang="nl-BE" dirty="0">
                <a:solidFill>
                  <a:srgbClr val="FF0000"/>
                </a:solidFill>
              </a:rPr>
              <a:t>==</a:t>
            </a:r>
            <a:r>
              <a:rPr lang="nl-BE" dirty="0"/>
              <a:t> checks if the content of the series is identical</a:t>
            </a:r>
          </a:p>
          <a:p>
            <a:r>
              <a:rPr lang="nl-BE" dirty="0">
                <a:solidFill>
                  <a:srgbClr val="FF0000"/>
                </a:solidFill>
                <a:cs typeface="Courier New" panose="02070309020205020404" pitchFamily="49" charset="0"/>
              </a:rPr>
              <a:t>is</a:t>
            </a:r>
            <a:r>
              <a:rPr lang="nl-BE" dirty="0">
                <a:cs typeface="Courier New" panose="02070309020205020404" pitchFamily="49" charset="0"/>
              </a:rPr>
              <a:t> checks that both sets refer to the same memory location</a:t>
            </a:r>
            <a:endParaRPr lang="nl-BE" dirty="0">
              <a:solidFill>
                <a:srgbClr val="000080"/>
              </a:solidFill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483603-5116-4287-9F99-D77E8560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3033DC89-EBD9-47C5-9C93-A405B6905E38}"/>
              </a:ext>
            </a:extLst>
          </p:cNvPr>
          <p:cNvGrpSpPr/>
          <p:nvPr/>
        </p:nvGrpSpPr>
        <p:grpSpPr>
          <a:xfrm>
            <a:off x="4565613" y="2708314"/>
            <a:ext cx="2313781" cy="2546464"/>
            <a:chOff x="1747521" y="1196753"/>
            <a:chExt cx="2313780" cy="2731267"/>
          </a:xfrm>
        </p:grpSpPr>
        <p:sp>
          <p:nvSpPr>
            <p:cNvPr id="7" name="AutoShape 10">
              <a:extLst>
                <a:ext uri="{FF2B5EF4-FFF2-40B4-BE49-F238E27FC236}">
                  <a16:creationId xmlns:a16="http://schemas.microsoft.com/office/drawing/2014/main" id="{993B33EF-57D3-4149-B1CE-11DBBDCEB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521" y="1587874"/>
              <a:ext cx="2313780" cy="2340146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3AC7B553-1E5D-4F3D-BAF8-F299B860A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381" y="1196753"/>
              <a:ext cx="997517" cy="396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program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00F7CC7C-9B8B-4949-A99A-3515C4306E59}"/>
              </a:ext>
            </a:extLst>
          </p:cNvPr>
          <p:cNvGrpSpPr/>
          <p:nvPr/>
        </p:nvGrpSpPr>
        <p:grpSpPr>
          <a:xfrm>
            <a:off x="7944207" y="2704805"/>
            <a:ext cx="3234748" cy="2546464"/>
            <a:chOff x="5633533" y="1446022"/>
            <a:chExt cx="3234748" cy="2546464"/>
          </a:xfrm>
        </p:grpSpPr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6ADDA62-3FAD-4B73-B44A-9A4A09338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6126" y="1814765"/>
              <a:ext cx="2849562" cy="2177721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9C872336-31B4-453A-A2E1-7D09C1C1E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3533" y="1446022"/>
              <a:ext cx="323474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main </a:t>
              </a: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memory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9F98A974-A0C5-467D-842D-331213FEC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611" y="3399248"/>
            <a:ext cx="990443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nl-NL" b="1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EFF65A0B-B5E7-4A4A-8B99-78191EAF2A3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 bwMode="auto">
          <a:xfrm flipV="1">
            <a:off x="6121054" y="3605271"/>
            <a:ext cx="2184684" cy="5908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35C77C5-F5B4-43CF-AB2E-162EEE6892D5}"/>
              </a:ext>
            </a:extLst>
          </p:cNvPr>
          <p:cNvGrpSpPr/>
          <p:nvPr/>
        </p:nvGrpSpPr>
        <p:grpSpPr>
          <a:xfrm>
            <a:off x="8208096" y="3156924"/>
            <a:ext cx="2609327" cy="660278"/>
            <a:chOff x="5897422" y="1686203"/>
            <a:chExt cx="2609327" cy="660278"/>
          </a:xfrm>
        </p:grpSpPr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13DAA3AE-6C77-41C5-B746-F040ED152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4" y="1922619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nl-NL" dirty="0">
                  <a:solidFill>
                    <a:srgbClr val="0000FF"/>
                  </a:solidFill>
                  <a:latin typeface="Consolas" panose="020B0609020204030204" pitchFamily="49" charset="0"/>
                </a:rPr>
                <a:t>1,2,3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21A820FC-320E-4E2E-AE6C-E25C059DD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55656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 err="1">
                  <a:latin typeface="Courier New" pitchFamily="49" charset="0"/>
                </a:rPr>
                <a:t>list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FBBFAE7-17D8-4EF6-9902-E5036404F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625" y="4443364"/>
            <a:ext cx="989430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nl-NL" b="1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309188F-5D6C-41B5-AE0C-442E0B0E8EBE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 bwMode="auto">
          <a:xfrm flipV="1">
            <a:off x="6121055" y="3605271"/>
            <a:ext cx="2184683" cy="1050024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867D27D8-11D4-4876-B7F8-A09CB3AFF6F2}"/>
              </a:ext>
            </a:extLst>
          </p:cNvPr>
          <p:cNvSpPr txBox="1"/>
          <p:nvPr/>
        </p:nvSpPr>
        <p:spPr>
          <a:xfrm>
            <a:off x="7095110" y="3222041"/>
            <a:ext cx="3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=</a:t>
            </a:r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A1AECB1E-2407-428C-B1FE-8022A60EEDE4}"/>
              </a:ext>
            </a:extLst>
          </p:cNvPr>
          <p:cNvSpPr/>
          <p:nvPr/>
        </p:nvSpPr>
        <p:spPr>
          <a:xfrm>
            <a:off x="4593573" y="5572871"/>
            <a:ext cx="7005760" cy="91951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A new memory location will only be provided if a series is assigned its own values when it is created.</a:t>
            </a:r>
            <a:br>
              <a:rPr lang="nl-NL" sz="2000" dirty="0">
                <a:solidFill>
                  <a:schemeClr val="tx1"/>
                </a:solidFill>
                <a:cs typeface="Courier New" pitchFamily="49" charset="0"/>
              </a:rPr>
            </a:b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Here b is an </a:t>
            </a:r>
            <a:r>
              <a:rPr lang="nl-NL" sz="2000" b="1" dirty="0">
                <a:solidFill>
                  <a:srgbClr val="4584B6"/>
                </a:solidFill>
                <a:cs typeface="Courier New" pitchFamily="49" charset="0"/>
              </a:rPr>
              <a:t>alias</a:t>
            </a: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 for a.</a:t>
            </a:r>
          </a:p>
        </p:txBody>
      </p:sp>
      <p:sp>
        <p:nvSpPr>
          <p:cNvPr id="28" name="AutoShape 8">
            <a:extLst>
              <a:ext uri="{FF2B5EF4-FFF2-40B4-BE49-F238E27FC236}">
                <a16:creationId xmlns:a16="http://schemas.microsoft.com/office/drawing/2014/main" id="{F5E9C6B8-9B34-46AA-8A55-799624F82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737" y="3396294"/>
            <a:ext cx="2511685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buFontTx/>
              <a:buNone/>
            </a:pP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1,2,3,4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07AF6949-BF17-4F76-99E7-F0C3C4514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038" y="2704804"/>
            <a:ext cx="1806358" cy="4146137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3101E7B-CE79-42DB-BE78-E5779C1A99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7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16"/>
    </mc:Choice>
    <mc:Fallback xmlns="">
      <p:transition spd="slow" advTm="67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2" grpId="0" animBg="1"/>
      <p:bldP spid="17" grpId="0" animBg="1"/>
      <p:bldP spid="27" grpId="0"/>
      <p:bldP spid="25" grpId="0" animBg="1"/>
      <p:bldP spid="28" grpId="0" animBg="1"/>
    </p:bldLst>
  </p:timing>
  <p:extLst>
    <p:ext uri="{3A86A75C-4F4B-4683-9AE1-C65F6400EC91}">
      <p14:laserTraceLst xmlns:p14="http://schemas.microsoft.com/office/powerpoint/2010/main">
        <p14:tracePtLst>
          <p14:tracePt t="7178" x="11798300" y="285750"/>
          <p14:tracePt t="7194" x="11499850" y="279400"/>
          <p14:tracePt t="7212" x="11061700" y="266700"/>
          <p14:tracePt t="7228" x="10782300" y="266700"/>
          <p14:tracePt t="7243" x="10541000" y="285750"/>
          <p14:tracePt t="7261" x="10356850" y="311150"/>
          <p14:tracePt t="7277" x="10121900" y="349250"/>
          <p14:tracePt t="7294" x="9950450" y="381000"/>
          <p14:tracePt t="7311" x="9810750" y="406400"/>
          <p14:tracePt t="7314" x="9766300" y="419100"/>
          <p14:tracePt t="7328" x="9677400" y="450850"/>
          <p14:tracePt t="7344" x="9645650" y="457200"/>
          <p14:tracePt t="7361" x="9436100" y="508000"/>
          <p14:tracePt t="7379" x="9182100" y="539750"/>
          <p14:tracePt t="7394" x="8851900" y="584200"/>
          <p14:tracePt t="7411" x="8566150" y="641350"/>
          <p14:tracePt t="7428" x="8388350" y="704850"/>
          <p14:tracePt t="7444" x="8134350" y="793750"/>
          <p14:tracePt t="7460" x="7797800" y="933450"/>
          <p14:tracePt t="7464" x="7581900" y="1028700"/>
          <p14:tracePt t="7478" x="7150100" y="1231900"/>
          <p14:tracePt t="7494" x="6667500" y="1466850"/>
          <p14:tracePt t="7511" x="6121400" y="1790700"/>
          <p14:tracePt t="7528" x="5473700" y="2178050"/>
          <p14:tracePt t="7544" x="4806950" y="2622550"/>
          <p14:tracePt t="7561" x="4108450" y="3054350"/>
          <p14:tracePt t="7564" x="3733800" y="3270250"/>
          <p14:tracePt t="7579" x="2959100" y="3644900"/>
          <p14:tracePt t="7595" x="2520950" y="3898900"/>
          <p14:tracePt t="7611" x="2374900" y="4006850"/>
          <p14:tracePt t="7627" x="2311400" y="4057650"/>
          <p14:tracePt t="7644" x="2165350" y="4044950"/>
          <p14:tracePt t="7661" x="1911350" y="4006850"/>
          <p14:tracePt t="7677" x="1771650" y="4006850"/>
          <p14:tracePt t="7879" x="1758950" y="3987800"/>
          <p14:tracePt t="7897" x="1752600" y="3968750"/>
          <p14:tracePt t="7916" x="1784350" y="3879850"/>
          <p14:tracePt t="7933" x="1803400" y="3841750"/>
          <p14:tracePt t="7945" x="1803400" y="3829050"/>
          <p14:tracePt t="7962" x="1771650" y="3790950"/>
          <p14:tracePt t="7979" x="1695450" y="3740150"/>
          <p14:tracePt t="7993" x="1651000" y="3721100"/>
          <p14:tracePt t="8012" x="1644650" y="3708400"/>
          <p14:tracePt t="8028" x="1644650" y="3683000"/>
          <p14:tracePt t="8046" x="1644650" y="3644900"/>
          <p14:tracePt t="8060" x="1625600" y="3581400"/>
          <p14:tracePt t="8064" x="1619250" y="3562350"/>
          <p14:tracePt t="8078" x="1612900" y="3543300"/>
          <p14:tracePt t="8096" x="1562100" y="3460750"/>
          <p14:tracePt t="8113" x="1524000" y="3416300"/>
          <p14:tracePt t="8130" x="1492250" y="3384550"/>
          <p14:tracePt t="8144" x="1479550" y="3359150"/>
          <p14:tracePt t="8160" x="1473200" y="3340100"/>
          <p14:tracePt t="8178" x="1473200" y="3308350"/>
          <p14:tracePt t="8181" x="1473200" y="3289300"/>
          <p14:tracePt t="8193" x="1473200" y="3276600"/>
          <p14:tracePt t="8209" x="1473200" y="3257550"/>
          <p14:tracePt t="8213" x="1473200" y="3244850"/>
          <p14:tracePt t="8228" x="1473200" y="3219450"/>
          <p14:tracePt t="8242" x="1473200" y="3206750"/>
          <p14:tracePt t="8261" x="1473200" y="3181350"/>
          <p14:tracePt t="8276" x="1473200" y="3168650"/>
          <p14:tracePt t="8294" x="1473200" y="3162300"/>
          <p14:tracePt t="8347" x="1473200" y="3149600"/>
          <p14:tracePt t="8361" x="1492250" y="3149600"/>
          <p14:tracePt t="8378" x="1498600" y="3143250"/>
          <p14:tracePt t="8393" x="1517650" y="3136900"/>
          <p14:tracePt t="8411" x="1530350" y="3136900"/>
          <p14:tracePt t="8428" x="1549400" y="3124200"/>
          <p14:tracePt t="8444" x="1568450" y="3117850"/>
          <p14:tracePt t="8462" x="1587500" y="3111500"/>
          <p14:tracePt t="8477" x="1587500" y="3105150"/>
          <p14:tracePt t="8578" x="1581150" y="3105150"/>
          <p14:tracePt t="8632" x="1574800" y="3105150"/>
          <p14:tracePt t="8648" x="1568450" y="3105150"/>
          <p14:tracePt t="8656" x="1562100" y="3105150"/>
          <p14:tracePt t="8665" x="1562100" y="3117850"/>
          <p14:tracePt t="8677" x="1562100" y="3130550"/>
          <p14:tracePt t="8693" x="1555750" y="3155950"/>
          <p14:tracePt t="8712" x="1555750" y="3181350"/>
          <p14:tracePt t="8714" x="1555750" y="3194050"/>
          <p14:tracePt t="8729" x="1555750" y="3213100"/>
          <p14:tracePt t="8744" x="1574800" y="3232150"/>
          <p14:tracePt t="8761" x="1600200" y="3238500"/>
          <p14:tracePt t="8778" x="1625600" y="3244850"/>
          <p14:tracePt t="8794" x="1657350" y="3244850"/>
          <p14:tracePt t="8811" x="1676400" y="3244850"/>
          <p14:tracePt t="8829" x="1689100" y="3238500"/>
          <p14:tracePt t="8845" x="1695450" y="3232150"/>
          <p14:tracePt t="8879" x="1714500" y="3225800"/>
          <p14:tracePt t="8894" x="1727200" y="3206750"/>
          <p14:tracePt t="8911" x="1739900" y="3187700"/>
          <p14:tracePt t="8928" x="1739900" y="3168650"/>
          <p14:tracePt t="8931" x="1739900" y="3162300"/>
          <p14:tracePt t="8943" x="1739900" y="3155950"/>
          <p14:tracePt t="8961" x="1733550" y="3149600"/>
          <p14:tracePt t="9011" x="1727200" y="3143250"/>
          <p14:tracePt t="9045" x="1720850" y="3143250"/>
          <p14:tracePt t="9060" x="1714500" y="3143250"/>
          <p14:tracePt t="9279" x="1708150" y="3143250"/>
          <p14:tracePt t="9301" x="1689100" y="3149600"/>
          <p14:tracePt t="9316" x="1689100" y="3155950"/>
          <p14:tracePt t="9450" x="1682750" y="3162300"/>
          <p14:tracePt t="9587" x="1676400" y="3162300"/>
          <p14:tracePt t="9726" x="1676400" y="3168650"/>
          <p14:tracePt t="9871" x="1670050" y="3175000"/>
          <p14:tracePt t="9945" x="1682750" y="3175000"/>
          <p14:tracePt t="9953" x="1689100" y="3175000"/>
          <p14:tracePt t="9978" x="1701800" y="3175000"/>
          <p14:tracePt t="9992" x="1714500" y="3168650"/>
          <p14:tracePt t="10010" x="1720850" y="3162300"/>
          <p14:tracePt t="10027" x="1733550" y="3155950"/>
          <p14:tracePt t="10044" x="1739900" y="3155950"/>
          <p14:tracePt t="10060" x="1746250" y="3149600"/>
          <p14:tracePt t="10063" x="1746250" y="3143250"/>
          <p14:tracePt t="10078" x="1746250" y="3136900"/>
          <p14:tracePt t="10081" x="1746250" y="3124200"/>
          <p14:tracePt t="10095" x="1746250" y="3117850"/>
          <p14:tracePt t="10111" x="1746250" y="3105150"/>
          <p14:tracePt t="10127" x="1739900" y="3098800"/>
          <p14:tracePt t="10210" x="1733550" y="3098800"/>
          <p14:tracePt t="10258" x="1714500" y="3105150"/>
          <p14:tracePt t="10266" x="1708150" y="3105150"/>
          <p14:tracePt t="10294" x="1708150" y="3111500"/>
          <p14:tracePt t="10336" x="1701800" y="3124200"/>
          <p14:tracePt t="10361" x="1701800" y="3143250"/>
          <p14:tracePt t="10377" x="1701800" y="3155950"/>
          <p14:tracePt t="10394" x="1701800" y="3168650"/>
          <p14:tracePt t="10411" x="1701800" y="3175000"/>
          <p14:tracePt t="10426" x="1701800" y="3181350"/>
          <p14:tracePt t="10461" x="1701800" y="3187700"/>
          <p14:tracePt t="10478" x="1714500" y="3200400"/>
          <p14:tracePt t="10494" x="1727200" y="3213100"/>
          <p14:tracePt t="10511" x="1739900" y="3225800"/>
          <p14:tracePt t="10528" x="1746250" y="3225800"/>
          <p14:tracePt t="10545" x="1758950" y="3232150"/>
          <p14:tracePt t="10559" x="1765300" y="3232150"/>
          <p14:tracePt t="10578" x="1771650" y="3232150"/>
          <p14:tracePt t="10595" x="1790700" y="3232150"/>
          <p14:tracePt t="10628" x="1803400" y="3232150"/>
          <p14:tracePt t="10644" x="1809750" y="3232150"/>
          <p14:tracePt t="10660" x="1809750" y="3225800"/>
          <p14:tracePt t="10678" x="1809750" y="3213100"/>
          <p14:tracePt t="10692" x="1809750" y="3200400"/>
          <p14:tracePt t="10712" x="1809750" y="3187700"/>
          <p14:tracePt t="10726" x="1797050" y="3162300"/>
          <p14:tracePt t="10743" x="1771650" y="3149600"/>
          <p14:tracePt t="10761" x="1758950" y="3143250"/>
          <p14:tracePt t="10777" x="1752600" y="3136900"/>
          <p14:tracePt t="10826" x="1746250" y="3136900"/>
          <p14:tracePt t="10847" x="1739900" y="3136900"/>
          <p14:tracePt t="10859" x="1733550" y="3136900"/>
          <p14:tracePt t="10880" x="1720850" y="3143250"/>
          <p14:tracePt t="10908" x="1714500" y="3143250"/>
          <p14:tracePt t="11009" x="1701800" y="3149600"/>
          <p14:tracePt t="11020" x="1689100" y="3149600"/>
          <p14:tracePt t="11035" x="1644650" y="3155950"/>
          <p14:tracePt t="11052" x="1631950" y="3162300"/>
          <p14:tracePt t="11068" x="1619250" y="3162300"/>
          <p14:tracePt t="11085" x="1612900" y="3162300"/>
          <p14:tracePt t="11102" x="1606550" y="3162300"/>
          <p14:tracePt t="11129" x="1600200" y="3162300"/>
          <p14:tracePt t="11144" x="1587500" y="3168650"/>
          <p14:tracePt t="11162" x="1574800" y="3175000"/>
          <p14:tracePt t="11165" x="1562100" y="3181350"/>
          <p14:tracePt t="11179" x="1549400" y="3194050"/>
          <p14:tracePt t="11197" x="1492250" y="3225800"/>
          <p14:tracePt t="11211" x="1473200" y="3232150"/>
          <p14:tracePt t="11228" x="1409700" y="3263900"/>
          <p14:tracePt t="11244" x="1384300" y="3276600"/>
          <p14:tracePt t="11261" x="1377950" y="3282950"/>
          <p14:tracePt t="11426" x="1397000" y="3263900"/>
          <p14:tracePt t="11449" x="1428750" y="3244850"/>
          <p14:tracePt t="11471" x="1479550" y="3219450"/>
          <p14:tracePt t="11484" x="1498600" y="3206750"/>
          <p14:tracePt t="11494" x="1504950" y="3200400"/>
          <p14:tracePt t="11510" x="1511300" y="3194050"/>
          <p14:tracePt t="11527" x="1530350" y="3187700"/>
          <p14:tracePt t="11545" x="1536700" y="3187700"/>
          <p14:tracePt t="11561" x="1543050" y="3187700"/>
          <p14:tracePt t="11576" x="1555750" y="3181350"/>
          <p14:tracePt t="11595" x="1568450" y="3181350"/>
          <p14:tracePt t="11611" x="1574800" y="3181350"/>
          <p14:tracePt t="11628" x="1587500" y="3175000"/>
          <p14:tracePt t="11661" x="1593850" y="3168650"/>
          <p14:tracePt t="12029" x="1612900" y="3168650"/>
          <p14:tracePt t="12049" x="1676400" y="3187700"/>
          <p14:tracePt t="12061" x="1689100" y="3194050"/>
          <p14:tracePt t="12077" x="1708150" y="3200400"/>
          <p14:tracePt t="12095" x="1720850" y="3200400"/>
          <p14:tracePt t="12111" x="1727200" y="3200400"/>
          <p14:tracePt t="12127" x="1733550" y="3200400"/>
          <p14:tracePt t="12143" x="1746250" y="3200400"/>
          <p14:tracePt t="12160" x="1758950" y="3187700"/>
          <p14:tracePt t="12177" x="1758950" y="3175000"/>
          <p14:tracePt t="12180" x="1765300" y="3175000"/>
          <p14:tracePt t="12195" x="1765300" y="3168650"/>
          <p14:tracePt t="12210" x="1765300" y="3162300"/>
          <p14:tracePt t="12227" x="1765300" y="3149600"/>
          <p14:tracePt t="12245" x="1765300" y="3143250"/>
          <p14:tracePt t="12260" x="1765300" y="3136900"/>
          <p14:tracePt t="12277" x="1752600" y="3124200"/>
          <p14:tracePt t="12293" x="1746250" y="3124200"/>
          <p14:tracePt t="12310" x="1733550" y="3124200"/>
          <p14:tracePt t="12327" x="1727200" y="3124200"/>
          <p14:tracePt t="12345" x="1720850" y="3124200"/>
          <p14:tracePt t="12361" x="1701800" y="3143250"/>
          <p14:tracePt t="12378" x="1689100" y="3162300"/>
          <p14:tracePt t="12381" x="1689100" y="3181350"/>
          <p14:tracePt t="12394" x="1689100" y="3187700"/>
          <p14:tracePt t="12411" x="1689100" y="3206750"/>
          <p14:tracePt t="12427" x="1708150" y="3238500"/>
          <p14:tracePt t="12444" x="1797050" y="3302000"/>
          <p14:tracePt t="12460" x="2095500" y="3492500"/>
          <p14:tracePt t="12463" x="2279650" y="3587750"/>
          <p14:tracePt t="12478" x="2787650" y="3867150"/>
          <p14:tracePt t="12493" x="3346450" y="4102100"/>
          <p14:tracePt t="12511" x="3759200" y="4267200"/>
          <p14:tracePt t="12526" x="3905250" y="4324350"/>
          <p14:tracePt t="12545" x="3962400" y="4349750"/>
          <p14:tracePt t="12559" x="3981450" y="4362450"/>
          <p14:tracePt t="25669" x="3746500" y="4330700"/>
          <p14:tracePt t="25677" x="3460750" y="4273550"/>
          <p14:tracePt t="25694" x="3054350" y="4171950"/>
          <p14:tracePt t="25710" x="2838450" y="4108450"/>
          <p14:tracePt t="25725" x="2755900" y="4070350"/>
          <p14:tracePt t="25743" x="2717800" y="4044950"/>
          <p14:tracePt t="25759" x="2686050" y="4019550"/>
          <p14:tracePt t="25776" x="2647950" y="4000500"/>
          <p14:tracePt t="25794" x="2533650" y="3981450"/>
          <p14:tracePt t="25810" x="2457450" y="3981450"/>
          <p14:tracePt t="25827" x="2438400" y="3981450"/>
          <p14:tracePt t="25879" x="2432050" y="3968750"/>
          <p14:tracePt t="25893" x="2425700" y="3962400"/>
          <p14:tracePt t="25909" x="2406650" y="3937000"/>
          <p14:tracePt t="25926" x="2343150" y="3905250"/>
          <p14:tracePt t="25943" x="2159000" y="3810000"/>
          <p14:tracePt t="25959" x="2076450" y="3765550"/>
          <p14:tracePt t="25976" x="2000250" y="3727450"/>
          <p14:tracePt t="25993" x="1924050" y="3683000"/>
          <p14:tracePt t="25996" x="1898650" y="3663950"/>
          <p14:tracePt t="26010" x="1885950" y="3651250"/>
          <p14:tracePt t="26027" x="1847850" y="3613150"/>
          <p14:tracePt t="26043" x="1778000" y="3556000"/>
          <p14:tracePt t="26060" x="1733550" y="3530600"/>
          <p14:tracePt t="26076" x="1708150" y="3517900"/>
          <p14:tracePt t="26093" x="1695450" y="3511550"/>
          <p14:tracePt t="26110" x="1682750" y="3498850"/>
          <p14:tracePt t="26126" x="1670050" y="3492500"/>
          <p14:tracePt t="26143" x="1657350" y="3467100"/>
          <p14:tracePt t="26160" x="1638300" y="3448050"/>
          <p14:tracePt t="26175" x="1619250" y="3429000"/>
          <p14:tracePt t="26194" x="1619250" y="3409950"/>
          <p14:tracePt t="26210" x="1619250" y="3397250"/>
          <p14:tracePt t="26226" x="1612900" y="3390900"/>
          <p14:tracePt t="26243" x="1600200" y="3378200"/>
          <p14:tracePt t="26259" x="1581150" y="3371850"/>
          <p14:tracePt t="26276" x="1555750" y="3365500"/>
          <p14:tracePt t="26294" x="1543050" y="3359150"/>
          <p14:tracePt t="26310" x="1530350" y="3359150"/>
          <p14:tracePt t="26326" x="1524000" y="3359150"/>
          <p14:tracePt t="26343" x="1504950" y="3378200"/>
          <p14:tracePt t="26358" x="1492250" y="3397250"/>
          <p14:tracePt t="26376" x="1473200" y="3429000"/>
          <p14:tracePt t="26393" x="1473200" y="3454400"/>
          <p14:tracePt t="26396" x="1473200" y="3467100"/>
          <p14:tracePt t="26408" x="1473200" y="3473450"/>
          <p14:tracePt t="26427" x="1485900" y="3498850"/>
          <p14:tracePt t="26443" x="1511300" y="3511550"/>
          <p14:tracePt t="26460" x="1530350" y="3517900"/>
          <p14:tracePt t="26475" x="1562100" y="3530600"/>
          <p14:tracePt t="26492" x="1600200" y="3543300"/>
          <p14:tracePt t="26510" x="1631950" y="3549650"/>
          <p14:tracePt t="26527" x="1663700" y="3549650"/>
          <p14:tracePt t="26544" x="1689100" y="3549650"/>
          <p14:tracePt t="26560" x="1701800" y="3543300"/>
          <p14:tracePt t="26593" x="1708150" y="3543300"/>
          <p14:tracePt t="26609" x="1714500" y="3536950"/>
          <p14:tracePt t="26626" x="1720850" y="3524250"/>
          <p14:tracePt t="26643" x="1720850" y="3505200"/>
          <p14:tracePt t="26661" x="1701800" y="3467100"/>
          <p14:tracePt t="26675" x="1695450" y="3460750"/>
          <p14:tracePt t="26693" x="1670050" y="3448050"/>
          <p14:tracePt t="26708" x="1663700" y="3441700"/>
          <p14:tracePt t="26743" x="1657350" y="3441700"/>
          <p14:tracePt t="26758" x="1651000" y="3441700"/>
          <p14:tracePt t="26774" x="1644650" y="3441700"/>
          <p14:tracePt t="26793" x="1625600" y="3448050"/>
          <p14:tracePt t="26810" x="1606550" y="3454400"/>
          <p14:tracePt t="26826" x="1606550" y="3460750"/>
          <p14:tracePt t="26843" x="1600200" y="3460750"/>
          <p14:tracePt t="26858" x="1593850" y="3460750"/>
          <p14:tracePt t="26877" x="1581150" y="3460750"/>
          <p14:tracePt t="26893" x="1568450" y="3467100"/>
          <p14:tracePt t="26909" x="1562100" y="3473450"/>
          <p14:tracePt t="26927" x="1555750" y="3486150"/>
          <p14:tracePt t="26941" x="1555750" y="3492500"/>
          <p14:tracePt t="26960" x="1555750" y="3505200"/>
          <p14:tracePt t="26976" x="1549400" y="3511550"/>
          <p14:tracePt t="26993" x="1549400" y="3524250"/>
          <p14:tracePt t="27010" x="1555750" y="3536950"/>
          <p14:tracePt t="27012" x="1562100" y="3543300"/>
          <p14:tracePt t="27026" x="1568450" y="3543300"/>
          <p14:tracePt t="27044" x="1606550" y="3556000"/>
          <p14:tracePt t="27059" x="1631950" y="3556000"/>
          <p14:tracePt t="27077" x="1663700" y="3556000"/>
          <p14:tracePt t="27093" x="1682750" y="3556000"/>
          <p14:tracePt t="27109" x="1689100" y="3549650"/>
          <p14:tracePt t="27125" x="1695450" y="3549650"/>
          <p14:tracePt t="27178" x="1701800" y="3549650"/>
          <p14:tracePt t="27214" x="1701800" y="3543300"/>
          <p14:tracePt t="27222" x="1708150" y="3543300"/>
          <p14:tracePt t="27259" x="1714500" y="3536950"/>
          <p14:tracePt t="27275" x="1714500" y="3530600"/>
          <p14:tracePt t="32263" x="1758950" y="3530600"/>
          <p14:tracePt t="32278" x="1828800" y="3530600"/>
          <p14:tracePt t="32293" x="1873250" y="3530600"/>
          <p14:tracePt t="32308" x="1898650" y="3530600"/>
          <p14:tracePt t="32326" x="1905000" y="3530600"/>
          <p14:tracePt t="32341" x="1911350" y="3530600"/>
          <p14:tracePt t="32376" x="1924050" y="3524250"/>
          <p14:tracePt t="32393" x="1936750" y="3505200"/>
          <p14:tracePt t="32409" x="1955800" y="3486150"/>
          <p14:tracePt t="32426" x="1962150" y="3467100"/>
          <p14:tracePt t="32442" x="1968500" y="3448050"/>
          <p14:tracePt t="32459" x="1968500" y="3422650"/>
          <p14:tracePt t="32476" x="1968500" y="3409950"/>
          <p14:tracePt t="32493" x="1968500" y="3397250"/>
          <p14:tracePt t="32510" x="1955800" y="3378200"/>
          <p14:tracePt t="32543" x="1930400" y="3378200"/>
          <p14:tracePt t="32558" x="1898650" y="3365500"/>
          <p14:tracePt t="32575" x="1860550" y="3359150"/>
          <p14:tracePt t="32592" x="1816100" y="3359150"/>
          <p14:tracePt t="32616" x="1727200" y="3346450"/>
          <p14:tracePt t="32640" x="1631950" y="3333750"/>
          <p14:tracePt t="32661" x="1530350" y="3333750"/>
          <p14:tracePt t="32677" x="1447800" y="3352800"/>
          <p14:tracePt t="32693" x="1365250" y="3365500"/>
          <p14:tracePt t="32709" x="1295400" y="3384550"/>
          <p14:tracePt t="32726" x="1238250" y="3397250"/>
          <p14:tracePt t="32728" x="1219200" y="3397250"/>
          <p14:tracePt t="32743" x="1200150" y="3397250"/>
          <p14:tracePt t="32759" x="1168400" y="3403600"/>
          <p14:tracePt t="32776" x="1130300" y="3416300"/>
          <p14:tracePt t="32794" x="1111250" y="3422650"/>
          <p14:tracePt t="32809" x="1098550" y="3429000"/>
          <p14:tracePt t="32825" x="1079500" y="3460750"/>
          <p14:tracePt t="32842" x="1041400" y="3505200"/>
          <p14:tracePt t="32858" x="1003300" y="3556000"/>
          <p14:tracePt t="32876" x="952500" y="3594100"/>
          <p14:tracePt t="32894" x="914400" y="3619500"/>
          <p14:tracePt t="32909" x="914400" y="3625850"/>
          <p14:tracePt t="32986" x="914400" y="3638550"/>
          <p14:tracePt t="33008" x="933450" y="3651250"/>
          <p14:tracePt t="33028" x="971550" y="3663950"/>
          <p14:tracePt t="33043" x="1003300" y="3670300"/>
          <p14:tracePt t="33059" x="1028700" y="3676650"/>
          <p14:tracePt t="33076" x="1041400" y="3683000"/>
          <p14:tracePt t="33109" x="1047750" y="3689350"/>
          <p14:tracePt t="33125" x="1047750" y="3702050"/>
          <p14:tracePt t="33142" x="1054100" y="3714750"/>
          <p14:tracePt t="33159" x="1060450" y="3740150"/>
          <p14:tracePt t="33177" x="1079500" y="3771900"/>
          <p14:tracePt t="33192" x="1098550" y="3797300"/>
          <p14:tracePt t="33209" x="1143000" y="3835400"/>
          <p14:tracePt t="33226" x="1200150" y="3854450"/>
          <p14:tracePt t="33243" x="1250950" y="3873500"/>
          <p14:tracePt t="33246" x="1270000" y="3879850"/>
          <p14:tracePt t="33260" x="1289050" y="3879850"/>
          <p14:tracePt t="33277" x="1333500" y="3886200"/>
          <p14:tracePt t="33293" x="1358900" y="3886200"/>
          <p14:tracePt t="33309" x="1390650" y="3886200"/>
          <p14:tracePt t="33325" x="1428750" y="3886200"/>
          <p14:tracePt t="33342" x="1466850" y="3886200"/>
          <p14:tracePt t="33359" x="1492250" y="3886200"/>
          <p14:tracePt t="33375" x="1498600" y="3886200"/>
          <p14:tracePt t="33393" x="1524000" y="3886200"/>
          <p14:tracePt t="33408" x="1530350" y="3873500"/>
          <p14:tracePt t="33425" x="1543050" y="3854450"/>
          <p14:tracePt t="33442" x="1549400" y="3835400"/>
          <p14:tracePt t="33459" x="1549400" y="3816350"/>
          <p14:tracePt t="33475" x="1549400" y="3797300"/>
          <p14:tracePt t="33492" x="1530350" y="3778250"/>
          <p14:tracePt t="33509" x="1504950" y="3759200"/>
          <p14:tracePt t="33512" x="1492250" y="3746500"/>
          <p14:tracePt t="33527" x="1454150" y="3733800"/>
          <p14:tracePt t="33543" x="1403350" y="3714750"/>
          <p14:tracePt t="33558" x="1339850" y="3702050"/>
          <p14:tracePt t="33574" x="1282700" y="3695700"/>
          <p14:tracePt t="33592" x="1238250" y="3695700"/>
          <p14:tracePt t="33609" x="1206500" y="3695700"/>
          <p14:tracePt t="33625" x="1168400" y="3695700"/>
          <p14:tracePt t="33642" x="1092200" y="3695700"/>
          <p14:tracePt t="33659" x="1016000" y="3714750"/>
          <p14:tracePt t="33676" x="946150" y="3733800"/>
          <p14:tracePt t="33693" x="895350" y="3746500"/>
          <p14:tracePt t="33709" x="882650" y="3752850"/>
          <p14:tracePt t="33814" x="882650" y="3759200"/>
          <p14:tracePt t="33833" x="882650" y="3771900"/>
          <p14:tracePt t="33848" x="882650" y="3790950"/>
          <p14:tracePt t="33867" x="882650" y="3810000"/>
          <p14:tracePt t="33886" x="908050" y="3848100"/>
          <p14:tracePt t="33899" x="939800" y="3873500"/>
          <p14:tracePt t="33909" x="971550" y="3886200"/>
          <p14:tracePt t="33926" x="1035050" y="3917950"/>
          <p14:tracePt t="33942" x="1117600" y="3937000"/>
          <p14:tracePt t="33959" x="1200150" y="3943350"/>
          <p14:tracePt t="33975" x="1270000" y="3949700"/>
          <p14:tracePt t="33992" x="1301750" y="3949700"/>
          <p14:tracePt t="34009" x="1333500" y="3949700"/>
          <p14:tracePt t="34025" x="1377950" y="3949700"/>
          <p14:tracePt t="34043" x="1454150" y="3949700"/>
          <p14:tracePt t="34058" x="1485900" y="3943350"/>
          <p14:tracePt t="34076" x="1517650" y="3937000"/>
          <p14:tracePt t="34091" x="1524000" y="3930650"/>
          <p14:tracePt t="35626" x="1536700" y="3930650"/>
          <p14:tracePt t="35633" x="1549400" y="3930650"/>
          <p14:tracePt t="35643" x="1562100" y="3930650"/>
          <p14:tracePt t="35674" x="1568450" y="3930650"/>
          <p14:tracePt t="35691" x="1574800" y="3930650"/>
          <p14:tracePt t="35776" x="1581150" y="3930650"/>
          <p14:tracePt t="35795" x="1581150" y="3924300"/>
          <p14:tracePt t="35799" x="1587500" y="3924300"/>
          <p14:tracePt t="35808" x="1600200" y="3924300"/>
          <p14:tracePt t="35824" x="1619250" y="3924300"/>
          <p14:tracePt t="35842" x="1644650" y="3924300"/>
          <p14:tracePt t="35858" x="1663700" y="3930650"/>
          <p14:tracePt t="35876" x="1714500" y="3949700"/>
          <p14:tracePt t="35893" x="1784350" y="3981450"/>
          <p14:tracePt t="35909" x="1797050" y="3987800"/>
          <p14:tracePt t="35926" x="1816100" y="4000500"/>
          <p14:tracePt t="35941" x="1822450" y="4000500"/>
          <p14:tracePt t="35960" x="1828800" y="4006850"/>
          <p14:tracePt t="35975" x="1835150" y="4006850"/>
          <p14:tracePt t="35992" x="1847850" y="4019550"/>
          <p14:tracePt t="36008" x="1866900" y="4032250"/>
          <p14:tracePt t="36011" x="1873250" y="4032250"/>
          <p14:tracePt t="36027" x="1898650" y="4044950"/>
          <p14:tracePt t="36043" x="1917700" y="4051300"/>
          <p14:tracePt t="36058" x="1924050" y="4051300"/>
          <p14:tracePt t="36075" x="1930400" y="4057650"/>
          <p14:tracePt t="36092" x="1936750" y="4057650"/>
          <p14:tracePt t="36214" x="1936750" y="4051300"/>
          <p14:tracePt t="36220" x="1936750" y="4038600"/>
          <p14:tracePt t="36231" x="1924050" y="4025900"/>
          <p14:tracePt t="36242" x="1917700" y="4019550"/>
          <p14:tracePt t="36259" x="1898650" y="4006850"/>
          <p14:tracePt t="36277" x="1879600" y="3994150"/>
          <p14:tracePt t="36293" x="1847850" y="3981450"/>
          <p14:tracePt t="36309" x="1816100" y="3981450"/>
          <p14:tracePt t="36326" x="1771650" y="3975100"/>
          <p14:tracePt t="36343" x="1746250" y="3975100"/>
          <p14:tracePt t="36358" x="1733550" y="3968750"/>
          <p14:tracePt t="36375" x="1727200" y="3968750"/>
          <p14:tracePt t="36392" x="1708150" y="3968750"/>
          <p14:tracePt t="36396" x="1701800" y="3968750"/>
          <p14:tracePt t="36409" x="1676400" y="3968750"/>
          <p14:tracePt t="36427" x="1631950" y="3968750"/>
          <p14:tracePt t="36441" x="1581150" y="3968750"/>
          <p14:tracePt t="36457" x="1543050" y="3968750"/>
          <p14:tracePt t="36475" x="1524000" y="3975100"/>
          <p14:tracePt t="36492" x="1511300" y="3981450"/>
          <p14:tracePt t="36508" x="1504950" y="3987800"/>
          <p14:tracePt t="36512" x="1498600" y="3994150"/>
          <p14:tracePt t="36527" x="1485900" y="4000500"/>
          <p14:tracePt t="36544" x="1473200" y="4006850"/>
          <p14:tracePt t="36558" x="1447800" y="4019550"/>
          <p14:tracePt t="36575" x="1428750" y="4032250"/>
          <p14:tracePt t="36592" x="1403350" y="4044950"/>
          <p14:tracePt t="36608" x="1397000" y="4051300"/>
          <p14:tracePt t="36624" x="1390650" y="4051300"/>
          <p14:tracePt t="36720" x="1390650" y="4057650"/>
          <p14:tracePt t="36745" x="1390650" y="4070350"/>
          <p14:tracePt t="36753" x="1397000" y="4076700"/>
          <p14:tracePt t="36763" x="1397000" y="4089400"/>
          <p14:tracePt t="36781" x="1409700" y="4108450"/>
          <p14:tracePt t="36806" x="1435100" y="4140200"/>
          <p14:tracePt t="36825" x="1454150" y="4152900"/>
          <p14:tracePt t="36843" x="1479550" y="4165600"/>
          <p14:tracePt t="36860" x="1504950" y="4171950"/>
          <p14:tracePt t="36877" x="1549400" y="4191000"/>
          <p14:tracePt t="36880" x="1562100" y="4197350"/>
          <p14:tracePt t="36893" x="1593850" y="4216400"/>
          <p14:tracePt t="36916" x="1619250" y="4222750"/>
          <p14:tracePt t="36938" x="1638300" y="4229100"/>
          <p14:tracePt t="36963" x="1657350" y="4235450"/>
          <p14:tracePt t="36967" x="1676400" y="4241800"/>
          <p14:tracePt t="36982" x="1714500" y="4248150"/>
          <p14:tracePt t="36992" x="1739900" y="4248150"/>
          <p14:tracePt t="37016" x="1822450" y="4267200"/>
          <p14:tracePt t="37019" x="1847850" y="4273550"/>
          <p14:tracePt t="37035" x="1885950" y="4273550"/>
          <p14:tracePt t="37047" x="1917700" y="4273550"/>
          <p14:tracePt t="37057" x="1936750" y="4273550"/>
          <p14:tracePt t="37077" x="1981200" y="4279900"/>
          <p14:tracePt t="37101" x="2063750" y="4279900"/>
          <p14:tracePt t="37114" x="2095500" y="4260850"/>
          <p14:tracePt t="37124" x="2108200" y="4260850"/>
          <p14:tracePt t="37148" x="2120900" y="4241800"/>
          <p14:tracePt t="37170" x="2127250" y="4210050"/>
          <p14:tracePt t="37183" x="2127250" y="4178300"/>
          <p14:tracePt t="37192" x="2127250" y="4165600"/>
          <p14:tracePt t="37208" x="2114550" y="4146550"/>
          <p14:tracePt t="37225" x="2101850" y="4121150"/>
          <p14:tracePt t="37248" x="2082800" y="4102100"/>
          <p14:tracePt t="37273" x="2051050" y="4070350"/>
          <p14:tracePt t="37294" x="2000250" y="4044950"/>
          <p14:tracePt t="37315" x="1974850" y="4032250"/>
          <p14:tracePt t="37332" x="1936750" y="4006850"/>
          <p14:tracePt t="37343" x="1911350" y="4000500"/>
          <p14:tracePt t="37363" x="1879600" y="3987800"/>
          <p14:tracePt t="37367" x="1866900" y="3987800"/>
          <p14:tracePt t="37382" x="1828800" y="3981450"/>
          <p14:tracePt t="37391" x="1816100" y="3981450"/>
          <p14:tracePt t="37409" x="1746250" y="3975100"/>
          <p14:tracePt t="37425" x="1708150" y="3968750"/>
          <p14:tracePt t="37442" x="1676400" y="3968750"/>
          <p14:tracePt t="37464" x="1631950" y="3968750"/>
          <p14:tracePt t="37486" x="1593850" y="3968750"/>
          <p14:tracePt t="37499" x="1587500" y="3975100"/>
          <p14:tracePt t="37506" x="1568450" y="3975100"/>
          <p14:tracePt t="37512" x="1555750" y="3981450"/>
          <p14:tracePt t="37531" x="1511300" y="4000500"/>
          <p14:tracePt t="37535" x="1498600" y="4000500"/>
          <p14:tracePt t="37551" x="1473200" y="4013200"/>
          <p14:tracePt t="37564" x="1447800" y="4025900"/>
          <p14:tracePt t="37580" x="1441450" y="4032250"/>
          <p14:tracePt t="37592" x="1422400" y="4044950"/>
          <p14:tracePt t="37607" x="1403350" y="4057650"/>
          <p14:tracePt t="37631" x="1384300" y="4083050"/>
          <p14:tracePt t="37650" x="1377950" y="4095750"/>
          <p14:tracePt t="37661" x="1377950" y="4108450"/>
          <p14:tracePt t="37681" x="1377950" y="4121150"/>
          <p14:tracePt t="37682" x="1377950" y="4127500"/>
          <p14:tracePt t="37692" x="1377950" y="4140200"/>
          <p14:tracePt t="37707" x="1377950" y="4165600"/>
          <p14:tracePt t="37727" x="1397000" y="4197350"/>
          <p14:tracePt t="37751" x="1435100" y="4235450"/>
          <p14:tracePt t="37767" x="1485900" y="4241800"/>
          <p14:tracePt t="37778" x="1504950" y="4241800"/>
          <p14:tracePt t="37795" x="1543050" y="4241800"/>
          <p14:tracePt t="37807" x="1581150" y="4241800"/>
          <p14:tracePt t="37823" x="1606550" y="4241800"/>
          <p14:tracePt t="37846" x="1619250" y="4241800"/>
          <p14:tracePt t="37867" x="1644650" y="4241800"/>
          <p14:tracePt t="37877" x="1651000" y="4241800"/>
          <p14:tracePt t="37894" x="1670050" y="4241800"/>
          <p14:tracePt t="37908" x="1689100" y="4241800"/>
          <p14:tracePt t="37925" x="1714500" y="4241800"/>
          <p14:tracePt t="37941" x="1739900" y="4229100"/>
          <p14:tracePt t="37958" x="1771650" y="4222750"/>
          <p14:tracePt t="37979" x="1797050" y="4210050"/>
          <p14:tracePt t="38000" x="1809750" y="4203700"/>
          <p14:tracePt t="38013" x="1822450" y="4203700"/>
          <p14:tracePt t="38024" x="1828800" y="4197350"/>
          <p14:tracePt t="38027" x="1828800" y="4191000"/>
          <p14:tracePt t="38042" x="1841500" y="4191000"/>
          <p14:tracePt t="38063" x="1854200" y="4178300"/>
          <p14:tracePt t="38089" x="1873250" y="4152900"/>
          <p14:tracePt t="38109" x="1879600" y="4152900"/>
          <p14:tracePt t="38125" x="1879600" y="4146550"/>
          <p14:tracePt t="38145" x="1885950" y="4146550"/>
          <p14:tracePt t="38465" x="1879600" y="4152900"/>
          <p14:tracePt t="38487" x="1879600" y="4178300"/>
          <p14:tracePt t="38505" x="1879600" y="4191000"/>
          <p14:tracePt t="38525" x="1892300" y="4210050"/>
          <p14:tracePt t="38528" x="1905000" y="4229100"/>
          <p14:tracePt t="38543" x="1917700" y="4260850"/>
          <p14:tracePt t="38559" x="1936750" y="4318000"/>
          <p14:tracePt t="38575" x="1968500" y="4387850"/>
          <p14:tracePt t="38592" x="1974850" y="4445000"/>
          <p14:tracePt t="38595" x="1974850" y="4464050"/>
          <p14:tracePt t="38609" x="1974850" y="4483100"/>
          <p14:tracePt t="38625" x="1974850" y="4508500"/>
          <p14:tracePt t="38642" x="1974850" y="4533900"/>
          <p14:tracePt t="38658" x="1968500" y="4552950"/>
          <p14:tracePt t="38676" x="1962150" y="4603750"/>
          <p14:tracePt t="38691" x="1949450" y="4622800"/>
          <p14:tracePt t="38709" x="1943100" y="4635500"/>
          <p14:tracePt t="38723" x="1936750" y="4648200"/>
          <p14:tracePt t="38741" x="1936750" y="4654550"/>
          <p14:tracePt t="38775" x="1930400" y="4660900"/>
          <p14:tracePt t="38808" x="1930400" y="4667250"/>
          <p14:tracePt t="38823" x="1924050" y="4667250"/>
          <p14:tracePt t="38858" x="1917700" y="4673600"/>
          <p14:tracePt t="39772" x="1917700" y="4648200"/>
          <p14:tracePt t="39786" x="1917700" y="4635500"/>
          <p14:tracePt t="39799" x="1917700" y="4610100"/>
          <p14:tracePt t="39808" x="1917700" y="4597400"/>
          <p14:tracePt t="39823" x="1924050" y="4572000"/>
          <p14:tracePt t="39841" x="1924050" y="4559300"/>
          <p14:tracePt t="39858" x="1924050" y="4552950"/>
          <p14:tracePt t="39874" x="1924050" y="4546600"/>
          <p14:tracePt t="39891" x="1924050" y="4533900"/>
          <p14:tracePt t="39894" x="1917700" y="4521200"/>
          <p14:tracePt t="39925" x="1911350" y="4508500"/>
          <p14:tracePt t="39942" x="1905000" y="4495800"/>
          <p14:tracePt t="39959" x="1905000" y="4483100"/>
          <p14:tracePt t="39975" x="1892300" y="4476750"/>
          <p14:tracePt t="39992" x="1892300" y="4464050"/>
          <p14:tracePt t="40009" x="1885950" y="4457700"/>
          <p14:tracePt t="40025" x="1885950" y="4445000"/>
          <p14:tracePt t="40043" x="1885950" y="4438650"/>
          <p14:tracePt t="40057" x="1885950" y="4425950"/>
          <p14:tracePt t="40072" x="1885950" y="4419600"/>
          <p14:tracePt t="40092" x="1885950" y="4413250"/>
          <p14:tracePt t="40108" x="1879600" y="4400550"/>
          <p14:tracePt t="40142" x="1879600" y="4394200"/>
          <p14:tracePt t="40309" x="1885950" y="4400550"/>
          <p14:tracePt t="40328" x="1898650" y="4413250"/>
          <p14:tracePt t="40350" x="1917700" y="4451350"/>
          <p14:tracePt t="40362" x="1924050" y="4470400"/>
          <p14:tracePt t="40375" x="1930400" y="4489450"/>
          <p14:tracePt t="40379" x="1936750" y="4508500"/>
          <p14:tracePt t="40391" x="1943100" y="4527550"/>
          <p14:tracePt t="40409" x="1943100" y="4578350"/>
          <p14:tracePt t="40427" x="1943100" y="4610100"/>
          <p14:tracePt t="40442" x="1949450" y="4648200"/>
          <p14:tracePt t="40459" x="1962150" y="4692650"/>
          <p14:tracePt t="40475" x="1968500" y="4743450"/>
          <p14:tracePt t="40491" x="1968500" y="4794250"/>
          <p14:tracePt t="40508" x="1968500" y="4845050"/>
          <p14:tracePt t="40523" x="1962150" y="4889500"/>
          <p14:tracePt t="40543" x="1955800" y="4914900"/>
          <p14:tracePt t="40558" x="1943100" y="4940300"/>
          <p14:tracePt t="40575" x="1936750" y="4946650"/>
          <p14:tracePt t="40592" x="1930400" y="4946650"/>
          <p14:tracePt t="40608" x="1924050" y="4959350"/>
          <p14:tracePt t="40625" x="1924050" y="4965700"/>
          <p14:tracePt t="40628" x="1917700" y="4965700"/>
          <p14:tracePt t="40643" x="1911350" y="4972050"/>
          <p14:tracePt t="40658" x="1911350" y="4978400"/>
          <p14:tracePt t="40675" x="1898650" y="4984750"/>
          <p14:tracePt t="40691" x="1892300" y="4984750"/>
          <p14:tracePt t="40709" x="1892300" y="4991100"/>
          <p14:tracePt t="40724" x="1885950" y="4991100"/>
          <p14:tracePt t="40740" x="1879600" y="4991100"/>
          <p14:tracePt t="40928" x="1892300" y="4991100"/>
          <p14:tracePt t="40948" x="1917700" y="4991100"/>
          <p14:tracePt t="40977" x="1987550" y="4972050"/>
          <p14:tracePt t="40992" x="2032000" y="4953000"/>
          <p14:tracePt t="41009" x="2057400" y="4933950"/>
          <p14:tracePt t="41011" x="2070100" y="4921250"/>
          <p14:tracePt t="41025" x="2082800" y="4914900"/>
          <p14:tracePt t="41043" x="2108200" y="4889500"/>
          <p14:tracePt t="41059" x="2133600" y="4857750"/>
          <p14:tracePt t="41075" x="2146300" y="4819650"/>
          <p14:tracePt t="41092" x="2152650" y="4781550"/>
          <p14:tracePt t="41107" x="2152650" y="4756150"/>
          <p14:tracePt t="41125" x="2152650" y="4737100"/>
          <p14:tracePt t="41139" x="2152650" y="4718050"/>
          <p14:tracePt t="41157" x="2152650" y="4686300"/>
          <p14:tracePt t="41175" x="2139950" y="4629150"/>
          <p14:tracePt t="41192" x="2120900" y="4584700"/>
          <p14:tracePt t="41209" x="2101850" y="4565650"/>
          <p14:tracePt t="41224" x="2089150" y="4546600"/>
          <p14:tracePt t="41228" x="2082800" y="4540250"/>
          <p14:tracePt t="41242" x="2076450" y="4527550"/>
          <p14:tracePt t="41258" x="2051050" y="4502150"/>
          <p14:tracePt t="41274" x="2032000" y="4489450"/>
          <p14:tracePt t="41291" x="2012950" y="4470400"/>
          <p14:tracePt t="41294" x="2006600" y="4464050"/>
          <p14:tracePt t="41309" x="1987550" y="4451350"/>
          <p14:tracePt t="41324" x="1981200" y="4438650"/>
          <p14:tracePt t="41342" x="1962150" y="4425950"/>
          <p14:tracePt t="41358" x="1930400" y="4413250"/>
          <p14:tracePt t="41376" x="1905000" y="4400550"/>
          <p14:tracePt t="41393" x="1879600" y="4381500"/>
          <p14:tracePt t="41407" x="1873250" y="4381500"/>
          <p14:tracePt t="41426" x="1847850" y="4362450"/>
          <p14:tracePt t="41440" x="1841500" y="4362450"/>
          <p14:tracePt t="41460" x="1835150" y="4362450"/>
          <p14:tracePt t="41474" x="1828800" y="4356100"/>
          <p14:tracePt t="41730" x="1854200" y="4368800"/>
          <p14:tracePt t="41750" x="1924050" y="4425950"/>
          <p14:tracePt t="41772" x="1993900" y="4521200"/>
          <p14:tracePt t="41793" x="2044700" y="4591050"/>
          <p14:tracePt t="41809" x="2070100" y="4635500"/>
          <p14:tracePt t="41824" x="2076450" y="4667250"/>
          <p14:tracePt t="41842" x="2076450" y="4699000"/>
          <p14:tracePt t="41845" x="2082800" y="4711700"/>
          <p14:tracePt t="41858" x="2089150" y="4730750"/>
          <p14:tracePt t="41875" x="2089150" y="4775200"/>
          <p14:tracePt t="41893" x="2089150" y="4832350"/>
          <p14:tracePt t="41909" x="2089150" y="4870450"/>
          <p14:tracePt t="41925" x="2089150" y="4895850"/>
          <p14:tracePt t="41942" x="2089150" y="4914900"/>
          <p14:tracePt t="41958" x="2082800" y="4933950"/>
          <p14:tracePt t="41974" x="2070100" y="4959350"/>
          <p14:tracePt t="41992" x="2051050" y="4972050"/>
          <p14:tracePt t="42009" x="2032000" y="4997450"/>
          <p14:tracePt t="42024" x="1987550" y="5029200"/>
          <p14:tracePt t="42043" x="1930400" y="5054600"/>
          <p14:tracePt t="42057" x="1917700" y="5067300"/>
          <p14:tracePt t="42073" x="1911350" y="5067300"/>
          <p14:tracePt t="42107" x="1905000" y="5067300"/>
          <p14:tracePt t="42177" x="1898650" y="5067300"/>
          <p14:tracePt t="42198" x="1892300" y="5067300"/>
          <p14:tracePt t="43350" x="1892300" y="5086350"/>
          <p14:tracePt t="43371" x="1892300" y="5130800"/>
          <p14:tracePt t="43385" x="1892300" y="5156200"/>
          <p14:tracePt t="43396" x="1892300" y="5168900"/>
          <p14:tracePt t="43407" x="1892300" y="5187950"/>
          <p14:tracePt t="43425" x="1892300" y="5207000"/>
          <p14:tracePt t="43502" x="1873250" y="5207000"/>
          <p14:tracePt t="43527" x="1835150" y="5207000"/>
          <p14:tracePt t="43542" x="1809750" y="5207000"/>
          <p14:tracePt t="43558" x="1797050" y="5207000"/>
          <p14:tracePt t="43574" x="1784350" y="5200650"/>
          <p14:tracePt t="43591" x="1758950" y="5200650"/>
          <p14:tracePt t="43608" x="1714500" y="5200650"/>
          <p14:tracePt t="43625" x="1644650" y="5194300"/>
          <p14:tracePt t="43641" x="1574800" y="5194300"/>
          <p14:tracePt t="43645" x="1543050" y="5194300"/>
          <p14:tracePt t="43659" x="1498600" y="5207000"/>
          <p14:tracePt t="43675" x="1466850" y="5219700"/>
          <p14:tracePt t="43691" x="1454150" y="5226050"/>
          <p14:tracePt t="43708" x="1428750" y="5238750"/>
          <p14:tracePt t="43723" x="1416050" y="5251450"/>
          <p14:tracePt t="43741" x="1403350" y="5276850"/>
          <p14:tracePt t="43759" x="1403350" y="5327650"/>
          <p14:tracePt t="43774" x="1403350" y="5397500"/>
          <p14:tracePt t="43792" x="1416050" y="5461000"/>
          <p14:tracePt t="43807" x="1428750" y="5480050"/>
          <p14:tracePt t="43825" x="1441450" y="5499100"/>
          <p14:tracePt t="43842" x="1466850" y="5518150"/>
          <p14:tracePt t="43858" x="1492250" y="5530850"/>
          <p14:tracePt t="43876" x="1587500" y="5575300"/>
          <p14:tracePt t="43891" x="1612900" y="5581650"/>
          <p14:tracePt t="43908" x="1663700" y="5581650"/>
          <p14:tracePt t="43925" x="1708150" y="5581650"/>
          <p14:tracePt t="43941" x="1733550" y="5568950"/>
          <p14:tracePt t="43957" x="1752600" y="5556250"/>
          <p14:tracePt t="43974" x="1778000" y="5543550"/>
          <p14:tracePt t="43991" x="1797050" y="5537200"/>
          <p14:tracePt t="44007" x="1803400" y="5518150"/>
          <p14:tracePt t="44025" x="1816100" y="5486400"/>
          <p14:tracePt t="44042" x="1822450" y="5435600"/>
          <p14:tracePt t="44059" x="1822450" y="5416550"/>
          <p14:tracePt t="44075" x="1822450" y="5397500"/>
          <p14:tracePt t="44091" x="1822450" y="5391150"/>
          <p14:tracePt t="44108" x="1809750" y="5372100"/>
          <p14:tracePt t="44125" x="1790700" y="5346700"/>
          <p14:tracePt t="44142" x="1765300" y="5327650"/>
          <p14:tracePt t="44158" x="1727200" y="5308600"/>
          <p14:tracePt t="44175" x="1714500" y="5302250"/>
          <p14:tracePt t="44191" x="1708150" y="5302250"/>
          <p14:tracePt t="44225" x="1701800" y="5302250"/>
          <p14:tracePt t="44241" x="1689100" y="5302250"/>
          <p14:tracePt t="44258" x="1663700" y="5308600"/>
          <p14:tracePt t="44274" x="1638300" y="5314950"/>
          <p14:tracePt t="44277" x="1631950" y="5314950"/>
          <p14:tracePt t="44292" x="1619250" y="5321300"/>
          <p14:tracePt t="44309" x="1619250" y="5327650"/>
          <p14:tracePt t="44324" x="1612900" y="5334000"/>
          <p14:tracePt t="44342" x="1600200" y="5359400"/>
          <p14:tracePt t="44358" x="1600200" y="5378450"/>
          <p14:tracePt t="44375" x="1600200" y="5391150"/>
          <p14:tracePt t="44378" x="1600200" y="5403850"/>
          <p14:tracePt t="44391" x="1600200" y="5410200"/>
          <p14:tracePt t="44407" x="1600200" y="5416550"/>
          <p14:tracePt t="44425" x="1612900" y="5429250"/>
          <p14:tracePt t="44441" x="1612900" y="5435600"/>
          <p14:tracePt t="44473" x="1619250" y="5441950"/>
          <p14:tracePt t="44490" x="1625600" y="5441950"/>
          <p14:tracePt t="44508" x="1625600" y="5448300"/>
          <p14:tracePt t="45885" x="1631950" y="5441950"/>
          <p14:tracePt t="45909" x="1638300" y="5429250"/>
          <p14:tracePt t="45923" x="1644650" y="5429250"/>
          <p14:tracePt t="45940" x="1644650" y="5422900"/>
          <p14:tracePt t="46083" x="1644650" y="5416550"/>
          <p14:tracePt t="46101" x="1619250" y="5410200"/>
          <p14:tracePt t="46107" x="1606550" y="5410200"/>
          <p14:tracePt t="46118" x="1593850" y="5410200"/>
          <p14:tracePt t="46129" x="1562100" y="5410200"/>
          <p14:tracePt t="46141" x="1549400" y="5410200"/>
          <p14:tracePt t="46158" x="1473200" y="5403850"/>
          <p14:tracePt t="46175" x="1416050" y="5397500"/>
          <p14:tracePt t="46191" x="1365250" y="5391150"/>
          <p14:tracePt t="46210" x="1346200" y="5384800"/>
          <p14:tracePt t="46314" x="1346200" y="5378450"/>
          <p14:tracePt t="46322" x="1346200" y="5372100"/>
          <p14:tracePt t="46331" x="1333500" y="5353050"/>
          <p14:tracePt t="46342" x="1327150" y="5340350"/>
          <p14:tracePt t="46345" x="1320800" y="5334000"/>
          <p14:tracePt t="46358" x="1314450" y="5334000"/>
          <p14:tracePt t="46376" x="1301750" y="5327650"/>
          <p14:tracePt t="46390" x="1289050" y="5314950"/>
          <p14:tracePt t="46459" x="1295400" y="5314950"/>
          <p14:tracePt t="46466" x="1308100" y="5314950"/>
          <p14:tracePt t="46474" x="1333500" y="5321300"/>
          <p14:tracePt t="46490" x="1403350" y="5353050"/>
          <p14:tracePt t="46509" x="1473200" y="5378450"/>
          <p14:tracePt t="46512" x="1517650" y="5378450"/>
          <p14:tracePt t="46524" x="1555750" y="5384800"/>
          <p14:tracePt t="46542" x="1612900" y="5397500"/>
          <p14:tracePt t="46558" x="1644650" y="5397500"/>
          <p14:tracePt t="46574" x="1651000" y="5397500"/>
          <p14:tracePt t="46589" x="1663700" y="5397500"/>
          <p14:tracePt t="46817" x="1663700" y="5391150"/>
          <p14:tracePt t="46943" x="1689100" y="5391150"/>
          <p14:tracePt t="46973" x="1758950" y="5391150"/>
          <p14:tracePt t="46979" x="1778000" y="5391150"/>
          <p14:tracePt t="46990" x="1790700" y="5391150"/>
          <p14:tracePt t="47008" x="1816100" y="5391150"/>
          <p14:tracePt t="47023" x="1828800" y="5384800"/>
          <p14:tracePt t="47027" x="1835150" y="5384800"/>
          <p14:tracePt t="47042" x="1841500" y="5384800"/>
          <p14:tracePt t="47045" x="1847850" y="5378450"/>
          <p14:tracePt t="47058" x="1854200" y="5378450"/>
          <p14:tracePt t="47074" x="1866900" y="5378450"/>
          <p14:tracePt t="47091" x="1885950" y="5378450"/>
          <p14:tracePt t="47107" x="1924050" y="5378450"/>
          <p14:tracePt t="47124" x="1962150" y="5372100"/>
          <p14:tracePt t="47128" x="1981200" y="5365750"/>
          <p14:tracePt t="47142" x="1993900" y="5365750"/>
          <p14:tracePt t="47160" x="2019300" y="5365750"/>
          <p14:tracePt t="47173" x="2025650" y="5365750"/>
          <p14:tracePt t="47220" x="2032000" y="5365750"/>
          <p14:tracePt t="47252" x="2038350" y="5365750"/>
          <p14:tracePt t="47274" x="2044700" y="5365750"/>
          <p14:tracePt t="47290" x="2051050" y="5365750"/>
          <p14:tracePt t="47978" x="2057400" y="5365750"/>
          <p14:tracePt t="47986" x="2146300" y="5359400"/>
          <p14:tracePt t="47998" x="2343150" y="5334000"/>
          <p14:tracePt t="48009" x="2578100" y="5314950"/>
          <p14:tracePt t="48025" x="3067050" y="5270500"/>
          <p14:tracePt t="48041" x="3454400" y="5194300"/>
          <p14:tracePt t="48058" x="3949700" y="5067300"/>
          <p14:tracePt t="48073" x="4425950" y="4965700"/>
          <p14:tracePt t="48091" x="4972050" y="4908550"/>
          <p14:tracePt t="48106" x="5511800" y="4826000"/>
          <p14:tracePt t="48124" x="5994400" y="4749800"/>
          <p14:tracePt t="48140" x="6223000" y="4692650"/>
          <p14:tracePt t="48157" x="6343650" y="4629150"/>
          <p14:tracePt t="48173" x="6489700" y="4578350"/>
          <p14:tracePt t="48191" x="6781800" y="4495800"/>
          <p14:tracePt t="48208" x="6921500" y="4445000"/>
          <p14:tracePt t="48222" x="6978650" y="4406900"/>
          <p14:tracePt t="48240" x="6997700" y="4387850"/>
          <p14:tracePt t="48258" x="7016750" y="4375150"/>
          <p14:tracePt t="48273" x="7054850" y="4375150"/>
          <p14:tracePt t="48292" x="7181850" y="4368800"/>
          <p14:tracePt t="48308" x="7315200" y="4349750"/>
          <p14:tracePt t="48323" x="7429500" y="4311650"/>
          <p14:tracePt t="48340" x="7499350" y="4273550"/>
          <p14:tracePt t="48357" x="7600950" y="4235450"/>
          <p14:tracePt t="48374" x="7740650" y="4165600"/>
          <p14:tracePt t="48391" x="7950200" y="4083050"/>
          <p14:tracePt t="48407" x="8077200" y="4013200"/>
          <p14:tracePt t="48425" x="8108950" y="3962400"/>
          <p14:tracePt t="48442" x="8108950" y="3943350"/>
          <p14:tracePt t="48474" x="8115300" y="3937000"/>
          <p14:tracePt t="48507" x="8115300" y="3924300"/>
          <p14:tracePt t="48524" x="8115300" y="3911600"/>
          <p14:tracePt t="48541" x="8121650" y="3867150"/>
          <p14:tracePt t="48557" x="8128000" y="3835400"/>
          <p14:tracePt t="48574" x="8153400" y="3797300"/>
          <p14:tracePt t="48591" x="8191500" y="3746500"/>
          <p14:tracePt t="48606" x="8242300" y="3670300"/>
          <p14:tracePt t="48625" x="8286750" y="3568700"/>
          <p14:tracePt t="48641" x="8312150" y="3486150"/>
          <p14:tracePt t="48658" x="8312150" y="3454400"/>
          <p14:tracePt t="48673" x="8318500" y="3435350"/>
          <p14:tracePt t="48691" x="8318500" y="3409950"/>
          <p14:tracePt t="48710" x="8318500" y="3390900"/>
          <p14:tracePt t="48724" x="8312150" y="3371850"/>
          <p14:tracePt t="48741" x="8305800" y="3352800"/>
          <p14:tracePt t="48744" x="8305800" y="3340100"/>
          <p14:tracePt t="48761" x="8305800" y="3327400"/>
          <p14:tracePt t="48790" x="8305800" y="3314700"/>
          <p14:tracePt t="48806" x="8312150" y="3308350"/>
          <p14:tracePt t="48824" x="8312150" y="3295650"/>
          <p14:tracePt t="48841" x="8312150" y="3289300"/>
          <p14:tracePt t="48915" x="8305800" y="3308350"/>
          <p14:tracePt t="48923" x="8293100" y="3346450"/>
          <p14:tracePt t="48942" x="8261350" y="3441700"/>
          <p14:tracePt t="48959" x="8229600" y="3536950"/>
          <p14:tracePt t="48974" x="8204200" y="3613150"/>
          <p14:tracePt t="48991" x="8178800" y="3689350"/>
          <p14:tracePt t="49008" x="8172450" y="3752850"/>
          <p14:tracePt t="49011" x="8166100" y="3778250"/>
          <p14:tracePt t="49025" x="8166100" y="3803650"/>
          <p14:tracePt t="49044" x="8166100" y="3848100"/>
          <p14:tracePt t="49142" x="8172450" y="3841750"/>
          <p14:tracePt t="49150" x="8185150" y="3803650"/>
          <p14:tracePt t="49161" x="8197850" y="3771900"/>
          <p14:tracePt t="49175" x="8204200" y="3689350"/>
          <p14:tracePt t="49192" x="8210550" y="3644900"/>
          <p14:tracePt t="49210" x="8216900" y="3619500"/>
          <p14:tracePt t="49223" x="8223250" y="3600450"/>
          <p14:tracePt t="49240" x="8235950" y="3568700"/>
          <p14:tracePt t="49259" x="8255000" y="3524250"/>
          <p14:tracePt t="49275" x="8267700" y="3479800"/>
          <p14:tracePt t="49290" x="8286750" y="3441700"/>
          <p14:tracePt t="49308" x="8299450" y="3422650"/>
          <p14:tracePt t="49322" x="8305800" y="3416300"/>
          <p14:tracePt t="49342" x="8305800" y="3403600"/>
          <p14:tracePt t="49359" x="8305800" y="3397250"/>
          <p14:tracePt t="49373" x="8312150" y="3390900"/>
          <p14:tracePt t="49390" x="8312150" y="3384550"/>
          <p14:tracePt t="49407" x="8318500" y="3384550"/>
          <p14:tracePt t="49411" x="8318500" y="3378200"/>
          <p14:tracePt t="49425" x="8324850" y="3371850"/>
          <p14:tracePt t="49440" x="8356600" y="3371850"/>
          <p14:tracePt t="49462" x="8407400" y="3371850"/>
          <p14:tracePt t="49474" x="8489950" y="3371850"/>
          <p14:tracePt t="49490" x="8566150" y="3371850"/>
          <p14:tracePt t="49507" x="8642350" y="3371850"/>
          <p14:tracePt t="49524" x="8756650" y="3390900"/>
          <p14:tracePt t="49527" x="8839200" y="3397250"/>
          <p14:tracePt t="49540" x="8928100" y="3403600"/>
          <p14:tracePt t="49558" x="9201150" y="3409950"/>
          <p14:tracePt t="49574" x="9366250" y="3403600"/>
          <p14:tracePt t="49591" x="9493250" y="3390900"/>
          <p14:tracePt t="49607" x="9601200" y="3384550"/>
          <p14:tracePt t="49624" x="9734550" y="3378200"/>
          <p14:tracePt t="49639" x="9867900" y="3378200"/>
          <p14:tracePt t="49658" x="10026650" y="3378200"/>
          <p14:tracePt t="49675" x="10179050" y="3371850"/>
          <p14:tracePt t="49692" x="10331450" y="3365500"/>
          <p14:tracePt t="49709" x="10433050" y="3365500"/>
          <p14:tracePt t="49725" x="10604500" y="3371850"/>
          <p14:tracePt t="49741" x="10845800" y="3397250"/>
          <p14:tracePt t="49758" x="11049000" y="3409950"/>
          <p14:tracePt t="49761" x="11118850" y="3422650"/>
          <p14:tracePt t="49775" x="11150600" y="3422650"/>
          <p14:tracePt t="49777" x="11169650" y="3422650"/>
          <p14:tracePt t="49791" x="11176000" y="3422650"/>
          <p14:tracePt t="49807" x="11182350" y="3416300"/>
          <p14:tracePt t="49823" x="11188700" y="3416300"/>
          <p14:tracePt t="49842" x="11195050" y="3416300"/>
          <p14:tracePt t="49856" x="11201400" y="3416300"/>
          <p14:tracePt t="50028" x="11176000" y="3429000"/>
          <p14:tracePt t="50042" x="11144250" y="3460750"/>
          <p14:tracePt t="50060" x="11106150" y="3486150"/>
          <p14:tracePt t="50079" x="11061700" y="3524250"/>
          <p14:tracePt t="50096" x="10998200" y="3575050"/>
          <p14:tracePt t="50107" x="10979150" y="3600450"/>
          <p14:tracePt t="50125" x="10934700" y="3651250"/>
          <p14:tracePt t="50142" x="10902950" y="3714750"/>
          <p14:tracePt t="50158" x="10883900" y="3759200"/>
          <p14:tracePt t="50176" x="10877550" y="3784600"/>
          <p14:tracePt t="50191" x="10877550" y="3790950"/>
          <p14:tracePt t="50208" x="10877550" y="3797300"/>
          <p14:tracePt t="50225" x="10877550" y="3803650"/>
          <p14:tracePt t="50240" x="10877550" y="3810000"/>
          <p14:tracePt t="50257" x="10883900" y="3829050"/>
          <p14:tracePt t="50273" x="10883900" y="3835400"/>
          <p14:tracePt t="50331" x="10852150" y="3835400"/>
          <p14:tracePt t="50338" x="10801350" y="3835400"/>
          <p14:tracePt t="50346" x="10725150" y="3835400"/>
          <p14:tracePt t="50356" x="10642600" y="3835400"/>
          <p14:tracePt t="50373" x="10464800" y="3835400"/>
          <p14:tracePt t="50390" x="10287000" y="3835400"/>
          <p14:tracePt t="50407" x="10115550" y="3835400"/>
          <p14:tracePt t="50425" x="9975850" y="3816350"/>
          <p14:tracePt t="50440" x="9855200" y="3797300"/>
          <p14:tracePt t="50459" x="9658350" y="3778250"/>
          <p14:tracePt t="50472" x="9588500" y="3778250"/>
          <p14:tracePt t="50490" x="9556750" y="3778250"/>
          <p14:tracePt t="50507" x="9531350" y="3790950"/>
          <p14:tracePt t="50524" x="9499600" y="3797300"/>
          <p14:tracePt t="50541" x="9480550" y="3803650"/>
          <p14:tracePt t="50557" x="9442450" y="3803650"/>
          <p14:tracePt t="50574" x="9423400" y="3810000"/>
          <p14:tracePt t="50591" x="9410700" y="3810000"/>
          <p14:tracePt t="50607" x="9398000" y="3816350"/>
          <p14:tracePt t="51878" x="9391650" y="3822700"/>
          <p14:tracePt t="51895" x="9112250" y="4000500"/>
          <p14:tracePt t="51908" x="8991600" y="4089400"/>
          <p14:tracePt t="51925" x="8604250" y="4318000"/>
          <p14:tracePt t="51946" x="8229600" y="4533900"/>
          <p14:tracePt t="51965" x="7607300" y="4864100"/>
          <p14:tracePt t="51973" x="7359650" y="4953000"/>
          <p14:tracePt t="51990" x="6940550" y="5111750"/>
          <p14:tracePt t="51994" x="6750050" y="5175250"/>
          <p14:tracePt t="52006" x="6584950" y="5232400"/>
          <p14:tracePt t="52024" x="6362700" y="5327650"/>
          <p14:tracePt t="52041" x="6134100" y="5441950"/>
          <p14:tracePt t="52057" x="5969000" y="5524500"/>
          <p14:tracePt t="52074" x="5810250" y="5588000"/>
          <p14:tracePt t="52091" x="5619750" y="5645150"/>
          <p14:tracePt t="52107" x="5384800" y="5657850"/>
          <p14:tracePt t="52124" x="5111750" y="5689600"/>
          <p14:tracePt t="52139" x="4838700" y="5715000"/>
          <p14:tracePt t="52156" x="4578350" y="5721350"/>
          <p14:tracePt t="52173" x="4279900" y="5721350"/>
          <p14:tracePt t="52191" x="3987800" y="5721350"/>
          <p14:tracePt t="52193" x="3848100" y="5721350"/>
          <p14:tracePt t="52208" x="3587750" y="5721350"/>
          <p14:tracePt t="52224" x="3359150" y="5721350"/>
          <p14:tracePt t="52240" x="3162300" y="5721350"/>
          <p14:tracePt t="52257" x="2984500" y="5734050"/>
          <p14:tracePt t="52260" x="2901950" y="5759450"/>
          <p14:tracePt t="52274" x="2813050" y="5765800"/>
          <p14:tracePt t="52291" x="2635250" y="5791200"/>
          <p14:tracePt t="52293" x="2546350" y="5810250"/>
          <p14:tracePt t="52308" x="2393950" y="5816600"/>
          <p14:tracePt t="52324" x="2266950" y="5829300"/>
          <p14:tracePt t="52340" x="2159000" y="5835650"/>
          <p14:tracePt t="52357" x="2044700" y="5848350"/>
          <p14:tracePt t="52374" x="1943100" y="5854700"/>
          <p14:tracePt t="52390" x="1866900" y="5854700"/>
          <p14:tracePt t="52407" x="1797050" y="5854700"/>
          <p14:tracePt t="52410" x="1771650" y="5854700"/>
          <p14:tracePt t="52425" x="1733550" y="5854700"/>
          <p14:tracePt t="52441" x="1720850" y="5854700"/>
          <p14:tracePt t="52457" x="1714500" y="5854700"/>
          <p14:tracePt t="52474" x="1695450" y="5854700"/>
          <p14:tracePt t="52490" x="1657350" y="5854700"/>
          <p14:tracePt t="52507" x="1612900" y="5854700"/>
          <p14:tracePt t="52523" x="1574800" y="5854700"/>
          <p14:tracePt t="52540" x="1555750" y="5854700"/>
          <p14:tracePt t="52557" x="1549400" y="5854700"/>
          <p14:tracePt t="52574" x="1524000" y="5854700"/>
          <p14:tracePt t="52590" x="1473200" y="5854700"/>
          <p14:tracePt t="52607" x="1422400" y="5842000"/>
          <p14:tracePt t="52624" x="1409700" y="5842000"/>
          <p14:tracePt t="52692" x="1403350" y="5842000"/>
          <p14:tracePt t="52709" x="1390650" y="5842000"/>
          <p14:tracePt t="52714" x="1377950" y="5842000"/>
          <p14:tracePt t="52723" x="1365250" y="5842000"/>
          <p14:tracePt t="52740" x="1339850" y="5842000"/>
          <p14:tracePt t="52755" x="1314450" y="5842000"/>
          <p14:tracePt t="52772" x="1295400" y="5861050"/>
          <p14:tracePt t="52790" x="1295400" y="5880100"/>
          <p14:tracePt t="52808" x="1289050" y="5905500"/>
          <p14:tracePt t="52823" x="1289050" y="5918200"/>
          <p14:tracePt t="52840" x="1289050" y="5937250"/>
          <p14:tracePt t="52855" x="1295400" y="5949950"/>
          <p14:tracePt t="52874" x="1314450" y="5969000"/>
          <p14:tracePt t="52889" x="1339850" y="5988050"/>
          <p14:tracePt t="52892" x="1352550" y="5994400"/>
          <p14:tracePt t="52907" x="1365250" y="5994400"/>
          <p14:tracePt t="52925" x="1390650" y="6000750"/>
          <p14:tracePt t="52941" x="1409700" y="6000750"/>
          <p14:tracePt t="52959" x="1435100" y="6000750"/>
          <p14:tracePt t="52973" x="1460500" y="6000750"/>
          <p14:tracePt t="52989" x="1485900" y="5994400"/>
          <p14:tracePt t="53007" x="1492250" y="5988050"/>
          <p14:tracePt t="53010" x="1498600" y="5988050"/>
          <p14:tracePt t="53042" x="1517650" y="5981700"/>
          <p14:tracePt t="53057" x="1555750" y="5969000"/>
          <p14:tracePt t="53074" x="1593850" y="5962650"/>
          <p14:tracePt t="53090" x="1606550" y="5956300"/>
          <p14:tracePt t="53107" x="1619250" y="5949950"/>
          <p14:tracePt t="53125" x="1625600" y="5943600"/>
          <p14:tracePt t="53141" x="1631950" y="5937250"/>
          <p14:tracePt t="53157" x="1638300" y="5924550"/>
          <p14:tracePt t="53175" x="1651000" y="5905500"/>
          <p14:tracePt t="53191" x="1651000" y="5892800"/>
          <p14:tracePt t="53208" x="1651000" y="5873750"/>
          <p14:tracePt t="53221" x="1651000" y="5861050"/>
          <p14:tracePt t="53240" x="1651000" y="5854700"/>
          <p14:tracePt t="53257" x="1638300" y="5848350"/>
          <p14:tracePt t="53272" x="1631950" y="5842000"/>
          <p14:tracePt t="53290" x="1625600" y="5835650"/>
          <p14:tracePt t="53307" x="1606550" y="5835650"/>
          <p14:tracePt t="53324" x="1587500" y="5829300"/>
          <p14:tracePt t="53340" x="1562100" y="5822950"/>
          <p14:tracePt t="53357" x="1530350" y="5822950"/>
          <p14:tracePt t="53374" x="1517650" y="5822950"/>
          <p14:tracePt t="53390" x="1511300" y="5822950"/>
          <p14:tracePt t="53407" x="1498600" y="5822950"/>
          <p14:tracePt t="53441" x="1485900" y="5822950"/>
          <p14:tracePt t="53458" x="1460500" y="5835650"/>
          <p14:tracePt t="53474" x="1441450" y="5835650"/>
          <p14:tracePt t="53491" x="1428750" y="5835650"/>
          <p14:tracePt t="53508" x="1422400" y="5842000"/>
          <p14:tracePt t="53540" x="1422400" y="5848350"/>
          <p14:tracePt t="53557" x="1422400" y="5861050"/>
          <p14:tracePt t="53574" x="1422400" y="5873750"/>
          <p14:tracePt t="53590" x="1447800" y="5892800"/>
          <p14:tracePt t="53606" x="1479550" y="5905500"/>
          <p14:tracePt t="53624" x="1517650" y="5918200"/>
          <p14:tracePt t="53627" x="1536700" y="5918200"/>
          <p14:tracePt t="53642" x="1581150" y="5924550"/>
          <p14:tracePt t="53657" x="1600200" y="5924550"/>
          <p14:tracePt t="53674" x="1619250" y="5924550"/>
          <p14:tracePt t="53692" x="1631950" y="5924550"/>
          <p14:tracePt t="53724" x="1638300" y="5924550"/>
          <p14:tracePt t="53739" x="1644650" y="5924550"/>
          <p14:tracePt t="53757" x="1657350" y="5924550"/>
          <p14:tracePt t="53772" x="1670050" y="5930900"/>
          <p14:tracePt t="53790" x="1682750" y="5930900"/>
          <p14:tracePt t="53809" x="1708150" y="5930900"/>
          <p14:tracePt t="53824" x="1739900" y="5937250"/>
          <p14:tracePt t="53840" x="1771650" y="5937250"/>
          <p14:tracePt t="53857" x="1790700" y="5943600"/>
          <p14:tracePt t="53872" x="1797050" y="5943600"/>
          <p14:tracePt t="53890" x="1809750" y="5949950"/>
          <p14:tracePt t="53907" x="1822450" y="5949950"/>
          <p14:tracePt t="53925" x="1854200" y="5956300"/>
          <p14:tracePt t="53940" x="1879600" y="5956300"/>
          <p14:tracePt t="53958" x="1930400" y="5956300"/>
          <p14:tracePt t="53974" x="1968500" y="5956300"/>
          <p14:tracePt t="53989" x="2012950" y="5956300"/>
          <p14:tracePt t="54007" x="2063750" y="5956300"/>
          <p14:tracePt t="54022" x="2114550" y="5956300"/>
          <p14:tracePt t="54040" x="2146300" y="5956300"/>
          <p14:tracePt t="54057" x="2165350" y="5949950"/>
          <p14:tracePt t="54074" x="2178050" y="5943600"/>
          <p14:tracePt t="54089" x="2190750" y="5937250"/>
          <p14:tracePt t="54105" x="2197100" y="5930900"/>
          <p14:tracePt t="54124" x="2209800" y="5924550"/>
          <p14:tracePt t="54140" x="2216150" y="5911850"/>
          <p14:tracePt t="54157" x="2222500" y="5905500"/>
          <p14:tracePt t="54174" x="2222500" y="5892800"/>
          <p14:tracePt t="54191" x="2222500" y="5880100"/>
          <p14:tracePt t="54208" x="2222500" y="5867400"/>
          <p14:tracePt t="54224" x="2216150" y="5867400"/>
          <p14:tracePt t="54240" x="2203450" y="5854700"/>
          <p14:tracePt t="54258" x="2178050" y="5848350"/>
          <p14:tracePt t="54273" x="2139950" y="5842000"/>
          <p14:tracePt t="54290" x="2101850" y="5829300"/>
          <p14:tracePt t="54307" x="2051050" y="5816600"/>
          <p14:tracePt t="54324" x="2044700" y="5816600"/>
          <p14:tracePt t="54358" x="2038350" y="5816600"/>
          <p14:tracePt t="54390" x="2032000" y="5816600"/>
          <p14:tracePt t="54405" x="2000250" y="5816600"/>
          <p14:tracePt t="54424" x="1962150" y="5816600"/>
          <p14:tracePt t="54427" x="1943100" y="5816600"/>
          <p14:tracePt t="54439" x="1924050" y="5822950"/>
          <p14:tracePt t="54457" x="1885950" y="5835650"/>
          <p14:tracePt t="54473" x="1879600" y="5835650"/>
          <p14:tracePt t="54564" x="1866900" y="5835650"/>
          <p14:tracePt t="54572" x="1854200" y="5835650"/>
          <p14:tracePt t="54579" x="1841500" y="5842000"/>
          <p14:tracePt t="54591" x="1822450" y="5848350"/>
          <p14:tracePt t="54607" x="1797050" y="5848350"/>
          <p14:tracePt t="54624" x="1790700" y="5848350"/>
          <p14:tracePt t="54640" x="1784350" y="5854700"/>
          <p14:tracePt t="54643" x="1778000" y="5854700"/>
          <p14:tracePt t="54979" x="1784350" y="5861050"/>
          <p14:tracePt t="54988" x="1803400" y="5880100"/>
          <p14:tracePt t="55010" x="1854200" y="5905500"/>
          <p14:tracePt t="55025" x="1879600" y="5918200"/>
          <p14:tracePt t="55041" x="1885950" y="5924550"/>
          <p14:tracePt t="56254" x="1873250" y="5911850"/>
          <p14:tracePt t="56262" x="1866900" y="5899150"/>
          <p14:tracePt t="56274" x="1860550" y="5892800"/>
          <p14:tracePt t="56291" x="1854200" y="5873750"/>
          <p14:tracePt t="56307" x="1841500" y="5861050"/>
          <p14:tracePt t="56355" x="1828800" y="5861050"/>
          <p14:tracePt t="56373" x="1797050" y="5854700"/>
          <p14:tracePt t="56390" x="1752600" y="5842000"/>
          <p14:tracePt t="56406" x="1714500" y="5842000"/>
          <p14:tracePt t="56409" x="1701800" y="5835650"/>
          <p14:tracePt t="56425" x="1670050" y="5835650"/>
          <p14:tracePt t="56439" x="1663700" y="5835650"/>
          <p14:tracePt t="56457" x="1657350" y="5835650"/>
          <p14:tracePt t="56461" x="1651000" y="5835650"/>
          <p14:tracePt t="56489" x="1631950" y="5835650"/>
          <p14:tracePt t="56506" x="1612900" y="5835650"/>
          <p14:tracePt t="56524" x="1593850" y="5842000"/>
          <p14:tracePt t="56541" x="1581150" y="5842000"/>
          <p14:tracePt t="56543" x="1581150" y="5848350"/>
          <p14:tracePt t="56556" x="1574800" y="5848350"/>
          <p14:tracePt t="56574" x="1568450" y="5854700"/>
          <p14:tracePt t="56605" x="1562100" y="5854700"/>
          <p14:tracePt t="56640" x="1555750" y="5861050"/>
          <p14:tracePt t="56675" x="1543050" y="5867400"/>
          <p14:tracePt t="56691" x="1536700" y="5873750"/>
          <p14:tracePt t="56707" x="1530350" y="5880100"/>
          <p14:tracePt t="56724" x="1524000" y="5880100"/>
          <p14:tracePt t="56740" x="1517650" y="5886450"/>
          <p14:tracePt t="56757" x="1517650" y="5892800"/>
          <p14:tracePt t="56775" x="1511300" y="5899150"/>
          <p14:tracePt t="56791" x="1504950" y="5905500"/>
          <p14:tracePt t="56808" x="1504950" y="5911850"/>
          <p14:tracePt t="56841" x="1498600" y="5911850"/>
          <p14:tracePt t="56855" x="1498600" y="5918200"/>
          <p14:tracePt t="57668" x="1517650" y="5918200"/>
          <p14:tracePt t="57684" x="1543050" y="5918200"/>
          <p14:tracePt t="57698" x="1568450" y="5918200"/>
          <p14:tracePt t="57723" x="1638300" y="5918200"/>
          <p14:tracePt t="57740" x="1733550" y="5930900"/>
          <p14:tracePt t="57757" x="1841500" y="5937250"/>
          <p14:tracePt t="57772" x="1936750" y="5943600"/>
          <p14:tracePt t="57790" x="2032000" y="5949950"/>
          <p14:tracePt t="57808" x="2114550" y="5949950"/>
          <p14:tracePt t="57823" x="2152650" y="5956300"/>
          <p14:tracePt t="57840" x="2203450" y="5962650"/>
          <p14:tracePt t="57857" x="2273300" y="5975350"/>
          <p14:tracePt t="57873" x="2336800" y="5981700"/>
          <p14:tracePt t="57890" x="2368550" y="5981700"/>
          <p14:tracePt t="57893" x="2374900" y="5981700"/>
          <p14:tracePt t="57906" x="2381250" y="5981700"/>
          <p14:tracePt t="57923" x="2393950" y="5981700"/>
          <p14:tracePt t="57926" x="2400300" y="5981700"/>
          <p14:tracePt t="57939" x="2425700" y="5981700"/>
          <p14:tracePt t="57957" x="2628900" y="5975350"/>
          <p14:tracePt t="57973" x="2959100" y="5886450"/>
          <p14:tracePt t="57989" x="3479800" y="5708650"/>
          <p14:tracePt t="58007" x="4210050" y="5556250"/>
          <p14:tracePt t="58022" x="4857750" y="5378450"/>
          <p14:tracePt t="58040" x="5219700" y="5219700"/>
          <p14:tracePt t="58057" x="5448300" y="4940300"/>
          <p14:tracePt t="58073" x="5543550" y="4826000"/>
          <p14:tracePt t="58090" x="5626100" y="4762500"/>
          <p14:tracePt t="58107" x="5721350" y="4699000"/>
          <p14:tracePt t="58124" x="5803900" y="4635500"/>
          <p14:tracePt t="58139" x="5854700" y="4603750"/>
          <p14:tracePt t="58157" x="5892800" y="4572000"/>
          <p14:tracePt t="58174" x="5905500" y="4546600"/>
          <p14:tracePt t="58191" x="5937250" y="4540250"/>
          <p14:tracePt t="58207" x="5988050" y="4540250"/>
          <p14:tracePt t="58223" x="6083300" y="4540250"/>
          <p14:tracePt t="58240" x="6172200" y="4527550"/>
          <p14:tracePt t="58256" x="6210300" y="4514850"/>
          <p14:tracePt t="58274" x="6223000" y="4502150"/>
          <p14:tracePt t="58467" x="6203950" y="4508500"/>
          <p14:tracePt t="58492" x="6121400" y="4565650"/>
          <p14:tracePt t="58496" x="6108700" y="4578350"/>
          <p14:tracePt t="58513" x="6102350" y="4584700"/>
          <p14:tracePt t="58523" x="6096000" y="4591050"/>
          <p14:tracePt t="58540" x="6096000" y="4597400"/>
          <p14:tracePt t="58634" x="6096000" y="4603750"/>
          <p14:tracePt t="58659" x="6102350" y="4603750"/>
          <p14:tracePt t="58682" x="6108700" y="4610100"/>
          <p14:tracePt t="58691" x="6115050" y="4610100"/>
          <p14:tracePt t="58709" x="6127750" y="4610100"/>
          <p14:tracePt t="58723" x="6146800" y="4610100"/>
          <p14:tracePt t="58739" x="6178550" y="4610100"/>
          <p14:tracePt t="58756" x="6223000" y="4610100"/>
          <p14:tracePt t="58772" x="6267450" y="4610100"/>
          <p14:tracePt t="58790" x="6299200" y="4597400"/>
          <p14:tracePt t="58794" x="6318250" y="4584700"/>
          <p14:tracePt t="58808" x="6343650" y="4572000"/>
          <p14:tracePt t="58824" x="6356350" y="4565650"/>
          <p14:tracePt t="58842" x="6369050" y="4559300"/>
          <p14:tracePt t="58857" x="6375400" y="4552950"/>
          <p14:tracePt t="58874" x="6388100" y="4546600"/>
          <p14:tracePt t="58907" x="6394450" y="4540250"/>
          <p14:tracePt t="58925" x="6419850" y="4527550"/>
          <p14:tracePt t="58942" x="6470650" y="4502150"/>
          <p14:tracePt t="58959" x="6508750" y="4476750"/>
          <p14:tracePt t="58974" x="6540500" y="4451350"/>
          <p14:tracePt t="58992" x="6578600" y="4425950"/>
          <p14:tracePt t="59008" x="6610350" y="4400550"/>
          <p14:tracePt t="59010" x="6623050" y="4394200"/>
          <p14:tracePt t="59024" x="6654800" y="4375150"/>
          <p14:tracePt t="59039" x="6705600" y="4356100"/>
          <p14:tracePt t="59057" x="6769100" y="4318000"/>
          <p14:tracePt t="59074" x="6800850" y="4292600"/>
          <p14:tracePt t="59090" x="6819900" y="4273550"/>
          <p14:tracePt t="59106" x="6858000" y="4248150"/>
          <p14:tracePt t="59124" x="6896100" y="4222750"/>
          <p14:tracePt t="59140" x="6965950" y="4184650"/>
          <p14:tracePt t="59156" x="7035800" y="4140200"/>
          <p14:tracePt t="59160" x="7061200" y="4127500"/>
          <p14:tracePt t="59174" x="7092950" y="4108450"/>
          <p14:tracePt t="59191" x="7143750" y="4076700"/>
          <p14:tracePt t="59206" x="7194550" y="4051300"/>
          <p14:tracePt t="59222" x="7289800" y="4006850"/>
          <p14:tracePt t="59239" x="7359650" y="3987800"/>
          <p14:tracePt t="59257" x="7435850" y="3949700"/>
          <p14:tracePt t="59273" x="7512050" y="3911600"/>
          <p14:tracePt t="59291" x="7620000" y="3848100"/>
          <p14:tracePt t="59307" x="7696200" y="3803650"/>
          <p14:tracePt t="59324" x="7785100" y="3778250"/>
          <p14:tracePt t="59340" x="7835900" y="3759200"/>
          <p14:tracePt t="59356" x="7880350" y="3740150"/>
          <p14:tracePt t="59373" x="7918450" y="3727450"/>
          <p14:tracePt t="59390" x="7956550" y="3708400"/>
          <p14:tracePt t="59406" x="8020050" y="3695700"/>
          <p14:tracePt t="59425" x="8096250" y="3663950"/>
          <p14:tracePt t="59441" x="8134350" y="3657600"/>
          <p14:tracePt t="59457" x="8166100" y="3651250"/>
          <p14:tracePt t="59473" x="8178800" y="3644900"/>
          <p14:tracePt t="59490" x="8191500" y="3644900"/>
          <p14:tracePt t="59506" x="8191500" y="3638550"/>
          <p14:tracePt t="59510" x="8197850" y="3638550"/>
          <p14:tracePt t="59564" x="8197850" y="3632200"/>
          <p14:tracePt t="59763" x="8210550" y="3638550"/>
          <p14:tracePt t="59785" x="8375650" y="3683000"/>
          <p14:tracePt t="59812" x="8496300" y="3702050"/>
          <p14:tracePt t="59825" x="8578850" y="3721100"/>
          <p14:tracePt t="59841" x="8667750" y="3746500"/>
          <p14:tracePt t="59857" x="8699500" y="3752850"/>
          <p14:tracePt t="59874" x="8731250" y="3752850"/>
          <p14:tracePt t="59891" x="8769350" y="3752850"/>
          <p14:tracePt t="59906" x="8813800" y="3759200"/>
          <p14:tracePt t="59925" x="8934450" y="3759200"/>
          <p14:tracePt t="59941" x="9042400" y="3765550"/>
          <p14:tracePt t="59958" x="9163050" y="3765550"/>
          <p14:tracePt t="59974" x="9207500" y="3765550"/>
          <p14:tracePt t="59990" x="9220200" y="3759200"/>
          <p14:tracePt t="60006" x="9220200" y="3752850"/>
          <p14:tracePt t="60024" x="9226550" y="3752850"/>
          <p14:tracePt t="60026" x="9232900" y="3752850"/>
          <p14:tracePt t="60040" x="9239250" y="3752850"/>
          <p14:tracePt t="60059" x="9283700" y="3733800"/>
          <p14:tracePt t="60074" x="9309100" y="3721100"/>
          <p14:tracePt t="60091" x="9334500" y="3708400"/>
          <p14:tracePt t="60106" x="9347200" y="3689350"/>
          <p14:tracePt t="60124" x="9366250" y="3683000"/>
          <p14:tracePt t="60127" x="9378950" y="3676650"/>
          <p14:tracePt t="60141" x="9391650" y="3663950"/>
          <p14:tracePt t="60156" x="9410700" y="3644900"/>
          <p14:tracePt t="60175" x="9423400" y="3606800"/>
          <p14:tracePt t="60189" x="9423400" y="3594100"/>
          <p14:tracePt t="60208" x="9423400" y="3562350"/>
          <p14:tracePt t="60223" x="9423400" y="3549650"/>
          <p14:tracePt t="60239" x="9423400" y="3543300"/>
          <p14:tracePt t="60257" x="9417050" y="3536950"/>
          <p14:tracePt t="60273" x="9410700" y="3524250"/>
          <p14:tracePt t="60291" x="9398000" y="3511550"/>
          <p14:tracePt t="60307" x="9372600" y="3511550"/>
          <p14:tracePt t="60324" x="9353550" y="3505200"/>
          <p14:tracePt t="60342" x="9340850" y="3505200"/>
          <p14:tracePt t="60357" x="9328150" y="3505200"/>
          <p14:tracePt t="60373" x="9315450" y="3505200"/>
          <p14:tracePt t="60389" x="9302750" y="3505200"/>
          <p14:tracePt t="60406" x="9296400" y="3505200"/>
          <p14:tracePt t="60423" x="9290050" y="3505200"/>
          <p14:tracePt t="60439" x="9290050" y="3511550"/>
          <p14:tracePt t="60442" x="9283700" y="3511550"/>
          <p14:tracePt t="60457" x="9271000" y="3517900"/>
          <p14:tracePt t="60473" x="9258300" y="3524250"/>
          <p14:tracePt t="60489" x="9245600" y="3536950"/>
          <p14:tracePt t="60505" x="9239250" y="3536950"/>
          <p14:tracePt t="60541" x="9239250" y="3543300"/>
          <p14:tracePt t="60555" x="9220200" y="3549650"/>
          <p14:tracePt t="60574" x="9194800" y="3581400"/>
          <p14:tracePt t="60591" x="9175750" y="3613150"/>
          <p14:tracePt t="60607" x="9156700" y="3625850"/>
          <p14:tracePt t="60624" x="9150350" y="3638550"/>
          <p14:tracePt t="60640" x="9144000" y="3651250"/>
          <p14:tracePt t="60657" x="9144000" y="3663950"/>
          <p14:tracePt t="60674" x="9137650" y="3676650"/>
          <p14:tracePt t="60689" x="9137650" y="3689350"/>
          <p14:tracePt t="60708" x="9137650" y="3721100"/>
          <p14:tracePt t="60723" x="9144000" y="3740150"/>
          <p14:tracePt t="60739" x="9150350" y="3752850"/>
          <p14:tracePt t="60757" x="9156700" y="3765550"/>
          <p14:tracePt t="60772" x="9169400" y="3771900"/>
          <p14:tracePt t="60790" x="9175750" y="3778250"/>
          <p14:tracePt t="60806" x="9194800" y="3784600"/>
          <p14:tracePt t="60809" x="9201150" y="3784600"/>
          <p14:tracePt t="60825" x="9213850" y="3790950"/>
          <p14:tracePt t="60842" x="9232900" y="3797300"/>
          <p14:tracePt t="60856" x="9258300" y="3797300"/>
          <p14:tracePt t="60874" x="9283700" y="3790950"/>
          <p14:tracePt t="60877" x="9302750" y="3784600"/>
          <p14:tracePt t="60889" x="9321800" y="3778250"/>
          <p14:tracePt t="60906" x="9347200" y="3765550"/>
          <p14:tracePt t="60924" x="9372600" y="3746500"/>
          <p14:tracePt t="60927" x="9378950" y="3740150"/>
          <p14:tracePt t="60941" x="9391650" y="3733800"/>
          <p14:tracePt t="60958" x="9404350" y="3714750"/>
          <p14:tracePt t="60974" x="9423400" y="3689350"/>
          <p14:tracePt t="60991" x="9423400" y="3657600"/>
          <p14:tracePt t="61007" x="9423400" y="3619500"/>
          <p14:tracePt t="61022" x="9423400" y="3594100"/>
          <p14:tracePt t="61039" x="9423400" y="3575050"/>
          <p14:tracePt t="61056" x="9423400" y="3568700"/>
          <p14:tracePt t="61074" x="9417050" y="3556000"/>
          <p14:tracePt t="61090" x="9410700" y="3549650"/>
          <p14:tracePt t="61107" x="9391650" y="3536950"/>
          <p14:tracePt t="61122" x="9372600" y="3530600"/>
          <p14:tracePt t="61143" x="9340850" y="3530600"/>
          <p14:tracePt t="61155" x="9334500" y="3530600"/>
          <p14:tracePt t="61174" x="9309100" y="3530600"/>
          <p14:tracePt t="61189" x="9283700" y="3530600"/>
          <p14:tracePt t="61206" x="9271000" y="3536950"/>
          <p14:tracePt t="61223" x="9245600" y="3543300"/>
          <p14:tracePt t="61254" x="9239250" y="3549650"/>
          <p14:tracePt t="61309" x="9226550" y="3562350"/>
          <p14:tracePt t="61323" x="9213850" y="3575050"/>
          <p14:tracePt t="61340" x="9194800" y="3600450"/>
          <p14:tracePt t="61357" x="9188450" y="3632200"/>
          <p14:tracePt t="61374" x="9175750" y="3670300"/>
          <p14:tracePt t="61390" x="9175750" y="3702050"/>
          <p14:tracePt t="61406" x="9175750" y="3727450"/>
          <p14:tracePt t="61424" x="9182100" y="3746500"/>
          <p14:tracePt t="61438" x="9188450" y="3752850"/>
          <p14:tracePt t="61458" x="9201150" y="3759200"/>
          <p14:tracePt t="61473" x="9213850" y="3759200"/>
          <p14:tracePt t="61489" x="9226550" y="3765550"/>
          <p14:tracePt t="61507" x="9239250" y="3765550"/>
          <p14:tracePt t="61523" x="9245600" y="3759200"/>
          <p14:tracePt t="61542" x="9251950" y="3759200"/>
          <p14:tracePt t="61575" x="9251950" y="3752850"/>
          <p14:tracePt t="61590" x="9251950" y="3740150"/>
          <p14:tracePt t="61605" x="9258300" y="3733800"/>
          <p14:tracePt t="61888" x="9226550" y="3733800"/>
          <p14:tracePt t="61910" x="8978900" y="3860800"/>
          <p14:tracePt t="61934" x="8496300" y="4184650"/>
          <p14:tracePt t="61947" x="7702550" y="4559300"/>
          <p14:tracePt t="61957" x="7302500" y="4724400"/>
          <p14:tracePt t="61972" x="6559550" y="4972050"/>
          <p14:tracePt t="61989" x="5835650" y="5232400"/>
          <p14:tracePt t="62013" x="4864100" y="5568950"/>
          <p14:tracePt t="62035" x="4165600" y="5880100"/>
          <p14:tracePt t="62048" x="3803650" y="6051550"/>
          <p14:tracePt t="62076" x="3371850" y="6229350"/>
          <p14:tracePt t="62101" x="2971800" y="6343650"/>
          <p14:tracePt t="62114" x="2768600" y="6394450"/>
          <p14:tracePt t="62123" x="2660650" y="6426200"/>
          <p14:tracePt t="62145" x="2444750" y="6508750"/>
          <p14:tracePt t="62151" x="2381250" y="6534150"/>
          <p14:tracePt t="62165" x="2311400" y="6565900"/>
          <p14:tracePt t="62178" x="2184400" y="6597650"/>
          <p14:tracePt t="62188" x="2108200" y="6604000"/>
          <p14:tracePt t="62207" x="1892300" y="6610350"/>
          <p14:tracePt t="62222" x="1733550" y="6610350"/>
          <p14:tracePt t="62243" x="1600200" y="6629400"/>
          <p14:tracePt t="62268" x="1358900" y="6654800"/>
          <p14:tracePt t="62280" x="1320800" y="6661150"/>
          <p14:tracePt t="62289" x="1295400" y="6667500"/>
          <p14:tracePt t="62293" x="1276350" y="6667500"/>
          <p14:tracePt t="62307" x="1250950" y="6667500"/>
          <p14:tracePt t="62323" x="1244600" y="6667500"/>
          <p14:tracePt t="62339" x="1238250" y="6661150"/>
          <p14:tracePt t="62355" x="1238250" y="6648450"/>
          <p14:tracePt t="62378" x="1238250" y="6629400"/>
          <p14:tracePt t="62405" x="1231900" y="6572250"/>
          <p14:tracePt t="62425" x="1225550" y="6534150"/>
          <p14:tracePt t="62440" x="1225550" y="6502400"/>
          <p14:tracePt t="62462" x="1225550" y="6470650"/>
          <p14:tracePt t="62484" x="1225550" y="6451600"/>
          <p14:tracePt t="62496" x="1225550" y="6445250"/>
          <p14:tracePt t="62504" x="1225550" y="6438900"/>
          <p14:tracePt t="62586" x="1231900" y="6438900"/>
          <p14:tracePt t="62611" x="1250950" y="6426200"/>
          <p14:tracePt t="62631" x="1282700" y="6413500"/>
          <p14:tracePt t="62642" x="1308100" y="6413500"/>
          <p14:tracePt t="62656" x="1314450" y="6407150"/>
          <p14:tracePt t="62680" x="1352550" y="6407150"/>
          <p14:tracePt t="62700" x="1384300" y="6400800"/>
          <p14:tracePt t="62713" x="1403350" y="6394450"/>
          <p14:tracePt t="62722" x="1416050" y="6388100"/>
          <p14:tracePt t="62742" x="1435100" y="6381750"/>
          <p14:tracePt t="62760" x="1473200" y="6369050"/>
          <p14:tracePt t="62792" x="1485900" y="6369050"/>
          <p14:tracePt t="62796" x="1498600" y="6356350"/>
          <p14:tracePt t="62805" x="1504950" y="6356350"/>
          <p14:tracePt t="62823" x="1524000" y="6330950"/>
          <p14:tracePt t="62844" x="1524000" y="6324600"/>
          <p14:tracePt t="62866" x="1524000" y="6292850"/>
          <p14:tracePt t="62878" x="1524000" y="6273800"/>
          <p14:tracePt t="62888" x="1524000" y="6267450"/>
          <p14:tracePt t="62905" x="1511300" y="6242050"/>
          <p14:tracePt t="62922" x="1504950" y="6235700"/>
          <p14:tracePt t="62947" x="1498600" y="6223000"/>
          <p14:tracePt t="62963" x="1492250" y="6216650"/>
          <p14:tracePt t="62977" x="1466850" y="6210300"/>
          <p14:tracePt t="62990" x="1460500" y="6210300"/>
          <p14:tracePt t="63005" x="1435100" y="6210300"/>
          <p14:tracePt t="63022" x="1422400" y="6210300"/>
          <p14:tracePt t="63037" x="1403350" y="6210300"/>
          <p14:tracePt t="63055" x="1397000" y="6210300"/>
          <p14:tracePt t="63073" x="1377950" y="6210300"/>
          <p14:tracePt t="63089" x="1358900" y="6210300"/>
          <p14:tracePt t="63105" x="1339850" y="6210300"/>
          <p14:tracePt t="63122" x="1327150" y="6210300"/>
          <p14:tracePt t="63206" x="1320800" y="6210300"/>
          <p14:tracePt t="63214" x="1314450" y="6229350"/>
          <p14:tracePt t="63222" x="1314450" y="6242050"/>
          <p14:tracePt t="63240" x="1314450" y="6280150"/>
          <p14:tracePt t="63256" x="1327150" y="6311900"/>
          <p14:tracePt t="63272" x="1346200" y="6324600"/>
          <p14:tracePt t="63290" x="1384300" y="6337300"/>
          <p14:tracePt t="63306" x="1416050" y="6343650"/>
          <p14:tracePt t="63309" x="1441450" y="6343650"/>
          <p14:tracePt t="63331" x="1492250" y="6343650"/>
          <p14:tracePt t="63354" x="1606550" y="6324600"/>
          <p14:tracePt t="63373" x="1638300" y="6311900"/>
          <p14:tracePt t="63378" x="1644650" y="6305550"/>
          <p14:tracePt t="63389" x="1651000" y="6305550"/>
          <p14:tracePt t="63423" x="1663700" y="6299200"/>
          <p14:tracePt t="63439" x="1670050" y="6286500"/>
          <p14:tracePt t="63455" x="1676400" y="6267450"/>
          <p14:tracePt t="63474" x="1682750" y="6242050"/>
          <p14:tracePt t="63491" x="1682750" y="6229350"/>
          <p14:tracePt t="63507" x="1676400" y="6210300"/>
          <p14:tracePt t="63523" x="1638300" y="6184900"/>
          <p14:tracePt t="63540" x="1581150" y="6153150"/>
          <p14:tracePt t="63555" x="1530350" y="6134100"/>
          <p14:tracePt t="63558" x="1517650" y="6121400"/>
          <p14:tracePt t="63580" x="1504950" y="6121400"/>
          <p14:tracePt t="63605" x="1492250" y="6115050"/>
          <p14:tracePt t="63630" x="1485900" y="6115050"/>
          <p14:tracePt t="63648" x="1479550" y="6115050"/>
          <p14:tracePt t="63660" x="1473200" y="6115050"/>
          <p14:tracePt t="63697" x="1460500" y="6115050"/>
          <p14:tracePt t="63722" x="1447800" y="6115050"/>
          <p14:tracePt t="63738" x="1441450" y="6121400"/>
          <p14:tracePt t="63760" x="1435100" y="6121400"/>
          <p14:tracePt t="63821" x="1428750" y="6127750"/>
          <p14:tracePt t="63829" x="1428750" y="6134100"/>
          <p14:tracePt t="63841" x="1428750" y="6140450"/>
          <p14:tracePt t="63859" x="1422400" y="6153150"/>
          <p14:tracePt t="63892" x="1422400" y="6210300"/>
          <p14:tracePt t="63907" x="1428750" y="6229350"/>
          <p14:tracePt t="63910" x="1435100" y="6235700"/>
          <p14:tracePt t="63930" x="1447800" y="6267450"/>
          <p14:tracePt t="63946" x="1460500" y="6280150"/>
          <p14:tracePt t="63961" x="1466850" y="6286500"/>
          <p14:tracePt t="63975" x="1479550" y="6299200"/>
          <p14:tracePt t="64924" x="1511300" y="6299200"/>
          <p14:tracePt t="64932" x="1651000" y="6292850"/>
          <p14:tracePt t="64941" x="1866900" y="6254750"/>
          <p14:tracePt t="64957" x="2133600" y="6248400"/>
          <p14:tracePt t="64973" x="3454400" y="6216650"/>
          <p14:tracePt t="64988" x="4654550" y="6216650"/>
          <p14:tracePt t="65006" x="5803900" y="6191250"/>
          <p14:tracePt t="65021" x="6946900" y="6121400"/>
          <p14:tracePt t="65039" x="8102600" y="6007100"/>
          <p14:tracePt t="65055" x="9271000" y="5854700"/>
          <p14:tracePt t="65073" x="11017250" y="5518150"/>
          <p14:tracePt t="65090" x="12039600" y="5270500"/>
          <p14:tracePt t="65133" x="671513" y="4435475"/>
          <p14:tracePt t="65143" x="993775" y="4164013"/>
          <p14:tracePt t="65149" x="1290638" y="3925888"/>
          <p14:tracePt t="65159" x="1512888" y="3705225"/>
          <p14:tracePt t="65166" x="1766888" y="3449638"/>
          <p14:tracePt t="65176" x="1987550" y="3160713"/>
          <p14:tracePt t="65181" x="2157413" y="2897188"/>
          <p14:tracePt t="65192" x="2336800" y="2608263"/>
          <p14:tracePt t="65198" x="2471738" y="2362200"/>
          <p14:tracePt t="65210" x="2574925" y="2166938"/>
          <p14:tracePt t="65213" x="2701925" y="1946275"/>
          <p14:tracePt t="65220" x="2795588" y="1801813"/>
          <p14:tracePt t="65227" x="2871788" y="1657350"/>
          <p14:tracePt t="65236" x="2940050" y="1504950"/>
          <p14:tracePt t="65243" x="2982913" y="1376363"/>
          <p14:tracePt t="65251" x="3024188" y="1189038"/>
          <p14:tracePt t="65259" x="3041650" y="977900"/>
          <p14:tracePt t="65268" x="3041650" y="773113"/>
          <p14:tracePt t="65276" x="3008313" y="603250"/>
          <p14:tracePt t="65283" x="2973388" y="484188"/>
          <p14:tracePt t="65293" x="2940050" y="425450"/>
          <p14:tracePt t="65297" x="2922588" y="390525"/>
          <p14:tracePt t="65309" x="2914650" y="357188"/>
          <p14:tracePt t="65313" x="2905125" y="331788"/>
          <p14:tracePt t="65324" x="2889250" y="314325"/>
          <p14:tracePt t="65329" x="2879725" y="288925"/>
          <p14:tracePt t="65340" x="2863850" y="255588"/>
          <p14:tracePt t="65345" x="2854325" y="220663"/>
          <p14:tracePt t="65353" x="2811463" y="152400"/>
          <p14:tracePt t="65361" x="2760663" y="682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C72D-FA77-4769-8D93-C8C19FE0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Collection data types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0B7E13-A0C9-4005-A2E5-7E3A2981C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3071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4 collection data types in Python. We use them when we have </a:t>
            </a:r>
            <a:r>
              <a:rPr lang="nl-BE" dirty="0"/>
              <a:t>a </a:t>
            </a:r>
            <a:r>
              <a:rPr lang="nl-BE" dirty="0" err="1"/>
              <a:t>collection</a:t>
            </a:r>
            <a:r>
              <a:rPr lang="nl-BE" dirty="0"/>
              <a:t> of </a:t>
            </a:r>
            <a:r>
              <a:rPr lang="nl-BE" dirty="0" err="1"/>
              <a:t>objects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we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address</a:t>
            </a:r>
            <a:r>
              <a:rPr lang="nl-BE" dirty="0"/>
              <a:t> as a </a:t>
            </a:r>
            <a:r>
              <a:rPr lang="nl-BE" dirty="0" err="1"/>
              <a:t>whole</a:t>
            </a:r>
            <a:r>
              <a:rPr lang="nl-BE" dirty="0"/>
              <a:t> in a program</a:t>
            </a:r>
            <a:endParaRPr lang="en-US" dirty="0"/>
          </a:p>
          <a:p>
            <a:pPr lvl="1"/>
            <a:r>
              <a:rPr lang="en-US" b="1" dirty="0"/>
              <a:t>List</a:t>
            </a:r>
            <a:r>
              <a:rPr lang="en-US" dirty="0"/>
              <a:t> is a collection which is ordered and changeable. </a:t>
            </a:r>
          </a:p>
          <a:p>
            <a:pPr lvl="1"/>
            <a:r>
              <a:rPr lang="en-US" b="1" dirty="0"/>
              <a:t>Tuple</a:t>
            </a:r>
            <a:r>
              <a:rPr lang="en-US" dirty="0"/>
              <a:t> is a collection which is ordered and unchangeable. </a:t>
            </a:r>
          </a:p>
          <a:p>
            <a:pPr lvl="1"/>
            <a:r>
              <a:rPr lang="en-US" b="1" dirty="0"/>
              <a:t>Set: </a:t>
            </a:r>
            <a:r>
              <a:rPr lang="en-US" dirty="0"/>
              <a:t>see chapter 10</a:t>
            </a:r>
          </a:p>
          <a:p>
            <a:pPr lvl="1"/>
            <a:r>
              <a:rPr lang="en-US" b="1" dirty="0"/>
              <a:t>Dictionary</a:t>
            </a:r>
            <a:r>
              <a:rPr lang="en-US" dirty="0"/>
              <a:t>: see chapter 10</a:t>
            </a:r>
          </a:p>
          <a:p>
            <a:r>
              <a:rPr lang="nl-BE" dirty="0" err="1"/>
              <a:t>Tuple</a:t>
            </a:r>
            <a:r>
              <a:rPr lang="nl-BE" dirty="0"/>
              <a:t> and List are </a:t>
            </a:r>
            <a:r>
              <a:rPr lang="nl-BE" dirty="0" err="1"/>
              <a:t>often</a:t>
            </a:r>
            <a:r>
              <a:rPr lang="nl-BE" dirty="0"/>
              <a:t> </a:t>
            </a:r>
            <a:r>
              <a:rPr lang="nl-BE" dirty="0" err="1"/>
              <a:t>called</a:t>
            </a:r>
            <a:r>
              <a:rPr lang="nl-BE" dirty="0"/>
              <a:t> </a:t>
            </a:r>
            <a:r>
              <a:rPr lang="nl-BE" i="1" dirty="0" err="1"/>
              <a:t>sequences</a:t>
            </a:r>
            <a:endParaRPr lang="nl-BE" dirty="0"/>
          </a:p>
          <a:p>
            <a:r>
              <a:rPr lang="nl-BE" dirty="0" err="1"/>
              <a:t>Examples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a film collection</a:t>
            </a:r>
          </a:p>
          <a:p>
            <a:pPr lvl="1"/>
            <a:r>
              <a:rPr lang="nl-BE" dirty="0"/>
              <a:t>a stack of books</a:t>
            </a:r>
          </a:p>
          <a:p>
            <a:pPr lvl="1"/>
            <a:r>
              <a:rPr lang="nl-BE" dirty="0"/>
              <a:t>the days of the week</a:t>
            </a:r>
          </a:p>
          <a:p>
            <a:pPr lvl="1"/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measurements</a:t>
            </a:r>
            <a:r>
              <a:rPr lang="nl-BE" dirty="0"/>
              <a:t> of the past week</a:t>
            </a:r>
          </a:p>
          <a:p>
            <a:pPr lvl="1"/>
            <a:r>
              <a:rPr lang="nl-BE" dirty="0"/>
              <a:t>…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4692CC-7E4A-47DC-A414-19CE748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8EB271E-81CF-4C5D-ACCF-92BEEA2AE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81"/>
    </mc:Choice>
    <mc:Fallback xmlns="">
      <p:transition spd="slow" advTm="3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ep 26">
            <a:extLst>
              <a:ext uri="{FF2B5EF4-FFF2-40B4-BE49-F238E27FC236}">
                <a16:creationId xmlns:a16="http://schemas.microsoft.com/office/drawing/2014/main" id="{43D7E2C6-CD39-42B5-A007-90A346B6429B}"/>
              </a:ext>
            </a:extLst>
          </p:cNvPr>
          <p:cNvGrpSpPr/>
          <p:nvPr/>
        </p:nvGrpSpPr>
        <p:grpSpPr>
          <a:xfrm>
            <a:off x="5082915" y="2285237"/>
            <a:ext cx="770980" cy="377453"/>
            <a:chOff x="4928781" y="2088061"/>
            <a:chExt cx="770980" cy="375920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64D5095F-F4D8-4154-AAA8-F719184FAC9C}"/>
                </a:ext>
              </a:extLst>
            </p:cNvPr>
            <p:cNvSpPr/>
            <p:nvPr/>
          </p:nvSpPr>
          <p:spPr>
            <a:xfrm>
              <a:off x="5059681" y="2088061"/>
              <a:ext cx="640080" cy="375920"/>
            </a:xfrm>
            <a:prstGeom prst="ellipse">
              <a:avLst/>
            </a:prstGeom>
            <a:noFill/>
            <a:ln w="38100">
              <a:solidFill>
                <a:srgbClr val="D5A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Verbindingslijn: gekromd 8">
              <a:extLst>
                <a:ext uri="{FF2B5EF4-FFF2-40B4-BE49-F238E27FC236}">
                  <a16:creationId xmlns:a16="http://schemas.microsoft.com/office/drawing/2014/main" id="{EF5FEECC-4F8C-47B3-9F9F-1EACC29B5473}"/>
                </a:ext>
              </a:extLst>
            </p:cNvPr>
            <p:cNvCxnSpPr>
              <a:cxnSpLocks/>
              <a:stCxn id="6" idx="5"/>
            </p:cNvCxnSpPr>
            <p:nvPr/>
          </p:nvCxnSpPr>
          <p:spPr>
            <a:xfrm rot="5400000">
              <a:off x="5239876" y="2097834"/>
              <a:ext cx="55052" cy="677242"/>
            </a:xfrm>
            <a:prstGeom prst="curvedConnector4">
              <a:avLst>
                <a:gd name="adj1" fmla="val 415244"/>
                <a:gd name="adj2" fmla="val 90336"/>
              </a:avLst>
            </a:prstGeom>
            <a:ln w="38100">
              <a:solidFill>
                <a:srgbClr val="D5AD4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F80DCA-16EB-4D4D-812D-EF948AC2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5" y="1608825"/>
            <a:ext cx="11291048" cy="46260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BE" dirty="0"/>
              <a:t>1 List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hours</a:t>
            </a:r>
            <a:r>
              <a:rPr lang="nl-BE" dirty="0"/>
              <a:t> of lessons per day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By using </a:t>
            </a:r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lists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more clear which data </a:t>
            </a:r>
            <a:r>
              <a:rPr lang="nl-BE" dirty="0" err="1"/>
              <a:t>belongs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. The </a:t>
            </a:r>
            <a:r>
              <a:rPr lang="nl-BE" dirty="0" err="1"/>
              <a:t>result</a:t>
            </a:r>
            <a:r>
              <a:rPr lang="nl-BE" dirty="0"/>
              <a:t> is a </a:t>
            </a:r>
            <a:r>
              <a:rPr lang="nl-BE" dirty="0" err="1"/>
              <a:t>nested</a:t>
            </a:r>
            <a:r>
              <a:rPr lang="nl-BE" dirty="0"/>
              <a:t> list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element in </a:t>
            </a:r>
            <a:r>
              <a:rPr lang="nl-BE" dirty="0" err="1"/>
              <a:t>that</a:t>
            </a:r>
            <a:r>
              <a:rPr lang="nl-BE" dirty="0"/>
              <a:t> list is a list </a:t>
            </a:r>
            <a:r>
              <a:rPr lang="nl-BE" dirty="0" err="1"/>
              <a:t>itself</a:t>
            </a:r>
            <a:r>
              <a:rPr lang="nl-B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C7DD88-5ABC-4DD9-A0B0-CF184FB6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Nested sequences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E1C4EC-723B-451B-9CE5-4AB5C4E0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1452100-E0B2-446F-805C-20465142E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553" y="4621191"/>
            <a:ext cx="1430767" cy="21133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045BA153-E375-40B9-A904-6E8A81569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50" y="3816217"/>
            <a:ext cx="10695557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hours_school_day = [[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'Tue'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'Thu'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'Fri'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'Day'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'Hours'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day_hours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hours_school_day: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item 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day_hours: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(item,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3322772-546F-4E94-A3D6-C85F915F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50" y="2258061"/>
            <a:ext cx="917591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list_hours_day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852A76C-78E3-4579-9848-ABCAA10CC8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958"/>
    </mc:Choice>
    <mc:Fallback xmlns="">
      <p:transition spd="slow" advTm="30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58" x="11588750" y="425450"/>
          <p14:tracePt t="7667" x="11360150" y="444500"/>
          <p14:tracePt t="7669" x="11233150" y="457200"/>
          <p14:tracePt t="7681" x="11163300" y="476250"/>
          <p14:tracePt t="7696" x="11049000" y="514350"/>
          <p14:tracePt t="7712" x="10902950" y="565150"/>
          <p14:tracePt t="7729" x="10744200" y="609600"/>
          <p14:tracePt t="7746" x="10547350" y="628650"/>
          <p14:tracePt t="7761" x="10198100" y="692150"/>
          <p14:tracePt t="7765" x="9963150" y="736600"/>
          <p14:tracePt t="7785" x="9455150" y="838200"/>
          <p14:tracePt t="7803" x="8636000" y="1041400"/>
          <p14:tracePt t="7813" x="8426450" y="1054100"/>
          <p14:tracePt t="7828" x="8128000" y="1092200"/>
          <p14:tracePt t="7845" x="7943850" y="1098550"/>
          <p14:tracePt t="7863" x="7823200" y="1111250"/>
          <p14:tracePt t="7877" x="7740650" y="1111250"/>
          <p14:tracePt t="7895" x="7696200" y="1117600"/>
          <p14:tracePt t="7912" x="7677150" y="1117600"/>
          <p14:tracePt t="9711" x="7664450" y="1136650"/>
          <p14:tracePt t="9724" x="7620000" y="1219200"/>
          <p14:tracePt t="9735" x="7588250" y="1257300"/>
          <p14:tracePt t="9745" x="7569200" y="1301750"/>
          <p14:tracePt t="9763" x="7537450" y="1371600"/>
          <p14:tracePt t="9779" x="7518400" y="1441450"/>
          <p14:tracePt t="9797" x="7518400" y="1473200"/>
          <p14:tracePt t="9812" x="7518400" y="1511300"/>
          <p14:tracePt t="9828" x="7531100" y="1562100"/>
          <p14:tracePt t="9847" x="7543800" y="1587500"/>
          <p14:tracePt t="9862" x="7556500" y="1606550"/>
          <p14:tracePt t="9882" x="7556500" y="1612900"/>
          <p14:tracePt t="9913" x="7562850" y="1619250"/>
          <p14:tracePt t="9929" x="7562850" y="1631950"/>
          <p14:tracePt t="9946" x="7562850" y="1644650"/>
          <p14:tracePt t="9950" x="7562850" y="1651000"/>
          <p14:tracePt t="9962" x="7562850" y="1657350"/>
          <p14:tracePt t="9979" x="7562850" y="1663700"/>
          <p14:tracePt t="11273" x="7562850" y="1727200"/>
          <p14:tracePt t="11284" x="7556500" y="1809750"/>
          <p14:tracePt t="11298" x="7467600" y="1930400"/>
          <p14:tracePt t="11311" x="7372350" y="2051050"/>
          <p14:tracePt t="11329" x="7200900" y="2165350"/>
          <p14:tracePt t="11346" x="7042150" y="2222500"/>
          <p14:tracePt t="11362" x="6584950" y="2336800"/>
          <p14:tracePt t="11379" x="6127750" y="2438400"/>
          <p14:tracePt t="11382" x="5905500" y="2482850"/>
          <p14:tracePt t="11395" x="5683250" y="2533650"/>
          <p14:tracePt t="11413" x="5092700" y="2654300"/>
          <p14:tracePt t="11429" x="4794250" y="2673350"/>
          <p14:tracePt t="11446" x="4597400" y="2673350"/>
          <p14:tracePt t="11460" x="4406900" y="2673350"/>
          <p14:tracePt t="11479" x="4248150" y="2660650"/>
          <p14:tracePt t="11495" x="4095750" y="2647950"/>
          <p14:tracePt t="11513" x="3943350" y="2635250"/>
          <p14:tracePt t="11516" x="3867150" y="2628900"/>
          <p14:tracePt t="11530" x="3790950" y="2616200"/>
          <p14:tracePt t="11547" x="3575050" y="2565400"/>
          <p14:tracePt t="11562" x="3467100" y="2533650"/>
          <p14:tracePt t="11579" x="3422650" y="2520950"/>
          <p14:tracePt t="11596" x="3403600" y="2520950"/>
          <p14:tracePt t="11612" x="3365500" y="2520950"/>
          <p14:tracePt t="11629" x="3327400" y="2520950"/>
          <p14:tracePt t="11645" x="3289300" y="2520950"/>
          <p14:tracePt t="11661" x="3257550" y="2508250"/>
          <p14:tracePt t="11680" x="3194050" y="2476500"/>
          <p14:tracePt t="11695" x="3124200" y="2444750"/>
          <p14:tracePt t="11712" x="3035300" y="2413000"/>
          <p14:tracePt t="11715" x="2990850" y="2400300"/>
          <p14:tracePt t="11730" x="2940050" y="2387600"/>
          <p14:tracePt t="11746" x="2825750" y="2374900"/>
          <p14:tracePt t="11748" x="2755900" y="2349500"/>
          <p14:tracePt t="11763" x="2705100" y="2343150"/>
          <p14:tracePt t="11781" x="2571750" y="2305050"/>
          <p14:tracePt t="11797" x="2482850" y="2292350"/>
          <p14:tracePt t="11812" x="2349500" y="2279650"/>
          <p14:tracePt t="11829" x="2197100" y="2273300"/>
          <p14:tracePt t="11846" x="2044700" y="2260600"/>
          <p14:tracePt t="11863" x="1911350" y="2254250"/>
          <p14:tracePt t="11879" x="1784350" y="2247900"/>
          <p14:tracePt t="11895" x="1670050" y="2241550"/>
          <p14:tracePt t="11912" x="1549400" y="2235200"/>
          <p14:tracePt t="11929" x="1339850" y="2235200"/>
          <p14:tracePt t="11946" x="1193800" y="2241550"/>
          <p14:tracePt t="11962" x="1035050" y="2266950"/>
          <p14:tracePt t="11978" x="882650" y="2279650"/>
          <p14:tracePt t="11996" x="768350" y="2292350"/>
          <p14:tracePt t="12012" x="704850" y="2298700"/>
          <p14:tracePt t="12028" x="666750" y="2311400"/>
          <p14:tracePt t="12047" x="635000" y="2368550"/>
          <p14:tracePt t="12062" x="615950" y="2419350"/>
          <p14:tracePt t="12078" x="596900" y="2457450"/>
          <p14:tracePt t="12095" x="571500" y="2508250"/>
          <p14:tracePt t="12112" x="565150" y="2546350"/>
          <p14:tracePt t="12130" x="577850" y="2584450"/>
          <p14:tracePt t="12146" x="615950" y="2628900"/>
          <p14:tracePt t="12161" x="673100" y="2673350"/>
          <p14:tracePt t="12180" x="806450" y="2730500"/>
          <p14:tracePt t="12196" x="901700" y="2762250"/>
          <p14:tracePt t="12211" x="1035050" y="2806700"/>
          <p14:tracePt t="12229" x="1181100" y="2838450"/>
          <p14:tracePt t="12246" x="1339850" y="2863850"/>
          <p14:tracePt t="12262" x="1466850" y="2876550"/>
          <p14:tracePt t="12265" x="1517650" y="2876550"/>
          <p14:tracePt t="12280" x="1574800" y="2882900"/>
          <p14:tracePt t="12297" x="1651000" y="2889250"/>
          <p14:tracePt t="12313" x="1778000" y="2901950"/>
          <p14:tracePt t="12329" x="1949450" y="2901950"/>
          <p14:tracePt t="12346" x="2133600" y="2895600"/>
          <p14:tracePt t="12362" x="2292350" y="2863850"/>
          <p14:tracePt t="12379" x="2393950" y="2838450"/>
          <p14:tracePt t="12396" x="2482850" y="2806700"/>
          <p14:tracePt t="12412" x="2559050" y="2781300"/>
          <p14:tracePt t="12429" x="2679700" y="2730500"/>
          <p14:tracePt t="12446" x="2749550" y="2673350"/>
          <p14:tracePt t="12462" x="2762250" y="2628900"/>
          <p14:tracePt t="12479" x="2762250" y="2578100"/>
          <p14:tracePt t="12495" x="2749550" y="2533650"/>
          <p14:tracePt t="12511" x="2730500" y="2489200"/>
          <p14:tracePt t="12515" x="2724150" y="2482850"/>
          <p14:tracePt t="12529" x="2717800" y="2470150"/>
          <p14:tracePt t="12548" x="2679700" y="2406650"/>
          <p14:tracePt t="12562" x="2603500" y="2349500"/>
          <p14:tracePt t="12578" x="2520950" y="2305050"/>
          <p14:tracePt t="12596" x="2463800" y="2273300"/>
          <p14:tracePt t="12612" x="2413000" y="2247900"/>
          <p14:tracePt t="12629" x="2374900" y="2235200"/>
          <p14:tracePt t="12645" x="2336800" y="2228850"/>
          <p14:tracePt t="12661" x="2292350" y="2228850"/>
          <p14:tracePt t="12680" x="2197100" y="2228850"/>
          <p14:tracePt t="12694" x="2133600" y="2247900"/>
          <p14:tracePt t="12712" x="2089150" y="2273300"/>
          <p14:tracePt t="12729" x="2063750" y="2292350"/>
          <p14:tracePt t="12745" x="2038350" y="2305050"/>
          <p14:tracePt t="12762" x="2025650" y="2317750"/>
          <p14:tracePt t="12779" x="1993900" y="2336800"/>
          <p14:tracePt t="12796" x="1981200" y="2368550"/>
          <p14:tracePt t="12811" x="1974850" y="2413000"/>
          <p14:tracePt t="12828" x="1974850" y="2470150"/>
          <p14:tracePt t="12845" x="1974850" y="2520950"/>
          <p14:tracePt t="12861" x="1981200" y="2559050"/>
          <p14:tracePt t="12879" x="2000250" y="2597150"/>
          <p14:tracePt t="12895" x="2038350" y="2635250"/>
          <p14:tracePt t="12913" x="2159000" y="2724150"/>
          <p14:tracePt t="12930" x="2266950" y="2774950"/>
          <p14:tracePt t="12946" x="2387600" y="2819400"/>
          <p14:tracePt t="12962" x="2495550" y="2838450"/>
          <p14:tracePt t="12979" x="2590800" y="2851150"/>
          <p14:tracePt t="12995" x="2686050" y="2851150"/>
          <p14:tracePt t="13012" x="2787650" y="2844800"/>
          <p14:tracePt t="13029" x="2870200" y="2781300"/>
          <p14:tracePt t="13046" x="2901950" y="2724150"/>
          <p14:tracePt t="13062" x="2914650" y="2667000"/>
          <p14:tracePt t="13078" x="2914650" y="2609850"/>
          <p14:tracePt t="13096" x="2895600" y="2546350"/>
          <p14:tracePt t="13111" x="2863850" y="2495550"/>
          <p14:tracePt t="13129" x="2832100" y="2457450"/>
          <p14:tracePt t="13132" x="2813050" y="2432050"/>
          <p14:tracePt t="13146" x="2711450" y="2393950"/>
          <p14:tracePt t="13163" x="2597150" y="2355850"/>
          <p14:tracePt t="13179" x="2482850" y="2336800"/>
          <p14:tracePt t="13196" x="2374900" y="2317750"/>
          <p14:tracePt t="13211" x="2305050" y="2317750"/>
          <p14:tracePt t="13228" x="2286000" y="2317750"/>
          <p14:tracePt t="13246" x="2279650" y="2317750"/>
          <p14:tracePt t="13262" x="2273300" y="2330450"/>
          <p14:tracePt t="13279" x="2260600" y="2381250"/>
          <p14:tracePt t="13297" x="2254250" y="2419350"/>
          <p14:tracePt t="13312" x="2254250" y="2432050"/>
          <p14:tracePt t="13329" x="2254250" y="2444750"/>
          <p14:tracePt t="13344" x="2254250" y="2451100"/>
          <p14:tracePt t="13362" x="2260600" y="2457450"/>
          <p14:tracePt t="13378" x="2273300" y="2470150"/>
          <p14:tracePt t="13382" x="2279650" y="2470150"/>
          <p14:tracePt t="13396" x="2317750" y="2482850"/>
          <p14:tracePt t="13413" x="2349500" y="2495550"/>
          <p14:tracePt t="13429" x="2374900" y="2501900"/>
          <p14:tracePt t="13445" x="2457450" y="2508250"/>
          <p14:tracePt t="13462" x="2527300" y="2508250"/>
          <p14:tracePt t="13479" x="2571750" y="2508250"/>
          <p14:tracePt t="13494" x="2584450" y="2508250"/>
          <p14:tracePt t="13867" x="2609850" y="2501900"/>
          <p14:tracePt t="13885" x="2724150" y="2489200"/>
          <p14:tracePt t="13895" x="2781300" y="2489200"/>
          <p14:tracePt t="13911" x="2908300" y="2489200"/>
          <p14:tracePt t="13929" x="3079750" y="2489200"/>
          <p14:tracePt t="13946" x="3175000" y="2489200"/>
          <p14:tracePt t="13962" x="3244850" y="2495550"/>
          <p14:tracePt t="13979" x="3276600" y="2501900"/>
          <p14:tracePt t="13995" x="3282950" y="2501900"/>
          <p14:tracePt t="14013" x="3289300" y="2501900"/>
          <p14:tracePt t="14029" x="3378200" y="2501900"/>
          <p14:tracePt t="14046" x="3511550" y="2508250"/>
          <p14:tracePt t="14062" x="3670300" y="2508250"/>
          <p14:tracePt t="14080" x="3797300" y="2508250"/>
          <p14:tracePt t="14095" x="3873500" y="2508250"/>
          <p14:tracePt t="14111" x="3975100" y="2508250"/>
          <p14:tracePt t="14129" x="4121150" y="2508250"/>
          <p14:tracePt t="14145" x="4305300" y="2508250"/>
          <p14:tracePt t="14148" x="4445000" y="2508250"/>
          <p14:tracePt t="14161" x="4641850" y="2520950"/>
          <p14:tracePt t="14179" x="5054600" y="2520950"/>
          <p14:tracePt t="14195" x="5232400" y="2520950"/>
          <p14:tracePt t="14211" x="5416550" y="2520950"/>
          <p14:tracePt t="14229" x="5715000" y="2520950"/>
          <p14:tracePt t="14245" x="6134100" y="2540000"/>
          <p14:tracePt t="14262" x="6648450" y="2540000"/>
          <p14:tracePt t="14280" x="7219950" y="2540000"/>
          <p14:tracePt t="14296" x="7410450" y="2527300"/>
          <p14:tracePt t="14313" x="7569200" y="2514600"/>
          <p14:tracePt t="14329" x="7778750" y="2501900"/>
          <p14:tracePt t="14345" x="8058150" y="2501900"/>
          <p14:tracePt t="14363" x="8362950" y="2514600"/>
          <p14:tracePt t="14378" x="8591550" y="2527300"/>
          <p14:tracePt t="14395" x="8769350" y="2540000"/>
          <p14:tracePt t="14413" x="8966200" y="2546350"/>
          <p14:tracePt t="14429" x="9042400" y="2546350"/>
          <p14:tracePt t="14446" x="9105900" y="2546350"/>
          <p14:tracePt t="14462" x="9182100" y="2546350"/>
          <p14:tracePt t="14477" x="9283700" y="2552700"/>
          <p14:tracePt t="14495" x="9404350" y="2565400"/>
          <p14:tracePt t="14514" x="9486900" y="2571750"/>
          <p14:tracePt t="14529" x="9550400" y="2571750"/>
          <p14:tracePt t="14547" x="9575800" y="2578100"/>
          <p14:tracePt t="14795" x="9550400" y="2584450"/>
          <p14:tracePt t="14805" x="9429750" y="2667000"/>
          <p14:tracePt t="14815" x="9277350" y="2743200"/>
          <p14:tracePt t="14817" x="9099550" y="2832100"/>
          <p14:tracePt t="14830" x="8947150" y="2901950"/>
          <p14:tracePt t="14847" x="8610600" y="3035300"/>
          <p14:tracePt t="14862" x="8147050" y="3155950"/>
          <p14:tracePt t="14879" x="7581900" y="3213100"/>
          <p14:tracePt t="14894" x="6927850" y="3238500"/>
          <p14:tracePt t="14912" x="6394450" y="3238500"/>
          <p14:tracePt t="14929" x="5740400" y="3206750"/>
          <p14:tracePt t="14945" x="5397500" y="3175000"/>
          <p14:tracePt t="14960" x="5124450" y="3136900"/>
          <p14:tracePt t="14978" x="4914900" y="3105150"/>
          <p14:tracePt t="14994" x="4667250" y="3073400"/>
          <p14:tracePt t="15012" x="4445000" y="3048000"/>
          <p14:tracePt t="15029" x="4292600" y="3035300"/>
          <p14:tracePt t="15032" x="4222750" y="3022600"/>
          <p14:tracePt t="15047" x="4114800" y="2990850"/>
          <p14:tracePt t="15062" x="4013200" y="2959100"/>
          <p14:tracePt t="15079" x="3924300" y="2927350"/>
          <p14:tracePt t="15096" x="3867150" y="2901950"/>
          <p14:tracePt t="15112" x="3860800" y="2895600"/>
          <p14:tracePt t="15216" x="3860800" y="2889250"/>
          <p14:tracePt t="15224" x="3848100" y="2857500"/>
          <p14:tracePt t="15234" x="3835400" y="2819400"/>
          <p14:tracePt t="15246" x="3816350" y="2781300"/>
          <p14:tracePt t="15265" x="3765550" y="2730500"/>
          <p14:tracePt t="15281" x="3740150" y="2698750"/>
          <p14:tracePt t="15300" x="3727450" y="2692400"/>
          <p14:tracePt t="15314" x="3727450" y="2686050"/>
          <p14:tracePt t="15355" x="3727450" y="2673350"/>
          <p14:tracePt t="15368" x="3727450" y="2660650"/>
          <p14:tracePt t="15377" x="3727450" y="2654300"/>
          <p14:tracePt t="15399" x="3727450" y="2635250"/>
          <p14:tracePt t="15404" x="3727450" y="2628900"/>
          <p14:tracePt t="15421" x="3733800" y="2622550"/>
          <p14:tracePt t="15434" x="3740150" y="2616200"/>
          <p14:tracePt t="15445" x="3746500" y="2603500"/>
          <p14:tracePt t="15464" x="3752850" y="2590800"/>
          <p14:tracePt t="15479" x="3759200" y="2578100"/>
          <p14:tracePt t="15501" x="3771900" y="2552700"/>
          <p14:tracePt t="15516" x="3778250" y="2540000"/>
          <p14:tracePt t="15532" x="3784600" y="2533650"/>
          <p14:tracePt t="15547" x="3784600" y="2520950"/>
          <p14:tracePt t="15563" x="3790950" y="2508250"/>
          <p14:tracePt t="15579" x="3797300" y="2495550"/>
          <p14:tracePt t="15596" x="3797300" y="2476500"/>
          <p14:tracePt t="15615" x="3797300" y="2444750"/>
          <p14:tracePt t="15645" x="3797300" y="2425700"/>
          <p14:tracePt t="15665" x="3797300" y="2400300"/>
          <p14:tracePt t="15689" x="3784600" y="2374900"/>
          <p14:tracePt t="15701" x="3771900" y="2349500"/>
          <p14:tracePt t="15713" x="3759200" y="2330450"/>
          <p14:tracePt t="15716" x="3752850" y="2317750"/>
          <p14:tracePt t="15729" x="3746500" y="2311400"/>
          <p14:tracePt t="15753" x="3727450" y="2292350"/>
          <p14:tracePt t="15771" x="3721100" y="2286000"/>
          <p14:tracePt t="15784" x="3714750" y="2286000"/>
          <p14:tracePt t="15796" x="3695700" y="2279650"/>
          <p14:tracePt t="15811" x="3657600" y="2266950"/>
          <p14:tracePt t="15833" x="3619500" y="2254250"/>
          <p14:tracePt t="15858" x="3543300" y="2241550"/>
          <p14:tracePt t="15869" x="3517900" y="2241550"/>
          <p14:tracePt t="15878" x="3498850" y="2241550"/>
          <p14:tracePt t="15894" x="3448050" y="2235200"/>
          <p14:tracePt t="15915" x="3384550" y="2235200"/>
          <p14:tracePt t="15940" x="3340100" y="2247900"/>
          <p14:tracePt t="15943" x="3333750" y="2247900"/>
          <p14:tracePt t="15951" x="3321050" y="2254250"/>
          <p14:tracePt t="15957" x="3314700" y="2254250"/>
          <p14:tracePt t="15978" x="3308350" y="2254250"/>
          <p14:tracePt t="16000" x="3302000" y="2260600"/>
          <p14:tracePt t="16022" x="3276600" y="2286000"/>
          <p14:tracePt t="16034" x="3270250" y="2298700"/>
          <p14:tracePt t="16053" x="3251200" y="2343150"/>
          <p14:tracePt t="16071" x="3238500" y="2400300"/>
          <p14:tracePt t="16079" x="3232150" y="2419350"/>
          <p14:tracePt t="16104" x="3232150" y="2463800"/>
          <p14:tracePt t="16119" x="3232150" y="2501900"/>
          <p14:tracePt t="16127" x="3232150" y="2514600"/>
          <p14:tracePt t="16144" x="3244850" y="2546350"/>
          <p14:tracePt t="16161" x="3257550" y="2578100"/>
          <p14:tracePt t="16164" x="3270250" y="2590800"/>
          <p14:tracePt t="16189" x="3302000" y="2628900"/>
          <p14:tracePt t="16211" x="3333750" y="2647950"/>
          <p14:tracePt t="16227" x="3352800" y="2654300"/>
          <p14:tracePt t="16250" x="3390900" y="2667000"/>
          <p14:tracePt t="16273" x="3448050" y="2667000"/>
          <p14:tracePt t="16285" x="3473450" y="2667000"/>
          <p14:tracePt t="16294" x="3543300" y="2667000"/>
          <p14:tracePt t="16311" x="3600450" y="2667000"/>
          <p14:tracePt t="16331" x="3625850" y="2667000"/>
          <p14:tracePt t="16354" x="3651250" y="2654300"/>
          <p14:tracePt t="16369" x="3676650" y="2647950"/>
          <p14:tracePt t="16379" x="3683000" y="2641600"/>
          <p14:tracePt t="16383" x="3689350" y="2635250"/>
          <p14:tracePt t="16400" x="3702050" y="2609850"/>
          <p14:tracePt t="16413" x="3714750" y="2590800"/>
          <p14:tracePt t="16430" x="3721100" y="2559050"/>
          <p14:tracePt t="16452" x="3733800" y="2533650"/>
          <p14:tracePt t="16476" x="3740150" y="2501900"/>
          <p14:tracePt t="16494" x="3740150" y="2476500"/>
          <p14:tracePt t="16519" x="3740150" y="2419350"/>
          <p14:tracePt t="16539" x="3727450" y="2387600"/>
          <p14:tracePt t="16552" x="3721100" y="2381250"/>
          <p14:tracePt t="16561" x="3721100" y="2374900"/>
          <p14:tracePt t="16583" x="3714750" y="2368550"/>
          <p14:tracePt t="16610" x="3689350" y="2355850"/>
          <p14:tracePt t="16628" x="3663950" y="2349500"/>
          <p14:tracePt t="16647" x="3606800" y="2343150"/>
          <p14:tracePt t="16666" x="3594100" y="2343150"/>
          <p14:tracePt t="16670" x="3581400" y="2343150"/>
          <p14:tracePt t="16694" x="3575050" y="2343150"/>
          <p14:tracePt t="16731" x="3568700" y="2343150"/>
          <p14:tracePt t="16767" x="3562350" y="2343150"/>
          <p14:tracePt t="16798" x="3556000" y="2343150"/>
          <p14:tracePt t="16876" x="3549650" y="2343150"/>
          <p14:tracePt t="16890" x="3543300" y="2343150"/>
          <p14:tracePt t="16911" x="3536950" y="2343150"/>
          <p14:tracePt t="16927" x="3530600" y="2343150"/>
          <p14:tracePt t="16948" x="3511550" y="2343150"/>
          <p14:tracePt t="16974" x="3492500" y="2343150"/>
          <p14:tracePt t="16985" x="3486150" y="2349500"/>
          <p14:tracePt t="17017" x="3473450" y="2368550"/>
          <p14:tracePt t="17038" x="3467100" y="2393950"/>
          <p14:tracePt t="17051" x="3460750" y="2413000"/>
          <p14:tracePt t="17065" x="3460750" y="2419350"/>
          <p14:tracePt t="17079" x="3460750" y="2432050"/>
          <p14:tracePt t="17118" x="3460750" y="2438400"/>
          <p14:tracePt t="17145" x="3467100" y="2438400"/>
          <p14:tracePt t="17162" x="3473450" y="2444750"/>
          <p14:tracePt t="17180" x="3486150" y="2451100"/>
          <p14:tracePt t="17196" x="3492500" y="2451100"/>
          <p14:tracePt t="17213" x="3498850" y="2451100"/>
          <p14:tracePt t="17232" x="3505200" y="2451100"/>
          <p14:tracePt t="17254" x="3511550" y="2451100"/>
          <p14:tracePt t="17286" x="3517900" y="2451100"/>
          <p14:tracePt t="17302" x="3524250" y="2457450"/>
          <p14:tracePt t="17313" x="3530600" y="2463800"/>
          <p14:tracePt t="17337" x="3606800" y="2489200"/>
          <p14:tracePt t="17353" x="3695700" y="2514600"/>
          <p14:tracePt t="17362" x="3740150" y="2520950"/>
          <p14:tracePt t="17378" x="3816350" y="2533650"/>
          <p14:tracePt t="17401" x="3854450" y="2533650"/>
          <p14:tracePt t="17419" x="3867150" y="2533650"/>
          <p14:tracePt t="17467" x="3873500" y="2533650"/>
          <p14:tracePt t="17477" x="3879850" y="2533650"/>
          <p14:tracePt t="17497" x="3898900" y="2540000"/>
          <p14:tracePt t="17521" x="3917950" y="2540000"/>
          <p14:tracePt t="17545" x="3924300" y="2540000"/>
          <p14:tracePt t="17560" x="3930650" y="2540000"/>
          <p14:tracePt t="17577" x="3949700" y="2546350"/>
          <p14:tracePt t="17595" x="3962400" y="2552700"/>
          <p14:tracePt t="17612" x="3994150" y="2559050"/>
          <p14:tracePt t="17628" x="4025900" y="2565400"/>
          <p14:tracePt t="17645" x="4051300" y="2565400"/>
          <p14:tracePt t="17647" x="4057650" y="2565400"/>
          <p14:tracePt t="17661" x="4064000" y="2565400"/>
          <p14:tracePt t="17682" x="4070350" y="2565400"/>
          <p14:tracePt t="17728" x="4076700" y="2565400"/>
          <p14:tracePt t="17761" x="4089400" y="2565400"/>
          <p14:tracePt t="17778" x="4108450" y="2559050"/>
          <p14:tracePt t="17802" x="4127500" y="2552700"/>
          <p14:tracePt t="17820" x="4152900" y="2546350"/>
          <p14:tracePt t="17827" x="4159250" y="2546350"/>
          <p14:tracePt t="17854" x="4178300" y="2546350"/>
          <p14:tracePt t="17872" x="4184650" y="2540000"/>
          <p14:tracePt t="17884" x="4197350" y="2540000"/>
          <p14:tracePt t="17895" x="4203700" y="2533650"/>
          <p14:tracePt t="17898" x="4203700" y="2527300"/>
          <p14:tracePt t="17912" x="4216400" y="2520950"/>
          <p14:tracePt t="17933" x="4222750" y="2520950"/>
          <p14:tracePt t="17956" x="4235450" y="2508250"/>
          <p14:tracePt t="17970" x="4241800" y="2501900"/>
          <p14:tracePt t="17977" x="4248150" y="2501900"/>
          <p14:tracePt t="17997" x="4267200" y="2476500"/>
          <p14:tracePt t="18002" x="4273550" y="2470150"/>
          <p14:tracePt t="18013" x="4279900" y="2451100"/>
          <p14:tracePt t="18032" x="4286250" y="2438400"/>
          <p14:tracePt t="18046" x="4286250" y="2432050"/>
          <p14:tracePt t="18062" x="4286250" y="2425700"/>
          <p14:tracePt t="18081" x="4292600" y="2419350"/>
          <p14:tracePt t="18086" x="4292600" y="2406650"/>
          <p14:tracePt t="18105" x="4292600" y="2393950"/>
          <p14:tracePt t="18117" x="4286250" y="2374900"/>
          <p14:tracePt t="18127" x="4279900" y="2368550"/>
          <p14:tracePt t="18144" x="4273550" y="2362200"/>
          <p14:tracePt t="18162" x="4267200" y="2362200"/>
          <p14:tracePt t="18179" x="4260850" y="2362200"/>
          <p14:tracePt t="18195" x="4248150" y="2362200"/>
          <p14:tracePt t="18211" x="4235450" y="2362200"/>
          <p14:tracePt t="18215" x="4229100" y="2362200"/>
          <p14:tracePt t="18245" x="4216400" y="2362200"/>
          <p14:tracePt t="18278" x="4203700" y="2362200"/>
          <p14:tracePt t="18296" x="4184650" y="2362200"/>
          <p14:tracePt t="18312" x="4171950" y="2362200"/>
          <p14:tracePt t="18328" x="4165600" y="2368550"/>
          <p14:tracePt t="18345" x="4159250" y="2368550"/>
          <p14:tracePt t="18362" x="4152900" y="2368550"/>
          <p14:tracePt t="18378" x="4146550" y="2374900"/>
          <p14:tracePt t="18395" x="4140200" y="2374900"/>
          <p14:tracePt t="18412" x="4127500" y="2381250"/>
          <p14:tracePt t="18458" x="4121150" y="2381250"/>
          <p14:tracePt t="18468" x="4114800" y="2387600"/>
          <p14:tracePt t="18495" x="4102100" y="2400300"/>
          <p14:tracePt t="18498" x="4095750" y="2400300"/>
          <p14:tracePt t="18513" x="4089400" y="2413000"/>
          <p14:tracePt t="18528" x="4083050" y="2419350"/>
          <p14:tracePt t="18546" x="4076700" y="2444750"/>
          <p14:tracePt t="18562" x="4070350" y="2451100"/>
          <p14:tracePt t="18576" x="4070350" y="2476500"/>
          <p14:tracePt t="18595" x="4070350" y="2501900"/>
          <p14:tracePt t="18611" x="4083050" y="2527300"/>
          <p14:tracePt t="18615" x="4083050" y="2540000"/>
          <p14:tracePt t="18628" x="4095750" y="2546350"/>
          <p14:tracePt t="18645" x="4108450" y="2565400"/>
          <p14:tracePt t="18661" x="4114800" y="2578100"/>
          <p14:tracePt t="18680" x="4133850" y="2597150"/>
          <p14:tracePt t="18694" x="4152900" y="2603500"/>
          <p14:tracePt t="18712" x="4165600" y="2609850"/>
          <p14:tracePt t="18727" x="4191000" y="2616200"/>
          <p14:tracePt t="18745" x="4203700" y="2616200"/>
          <p14:tracePt t="18762" x="4216400" y="2616200"/>
          <p14:tracePt t="18778" x="4222750" y="2616200"/>
          <p14:tracePt t="18812" x="4222750" y="2609850"/>
          <p14:tracePt t="18862" x="4229100" y="2609850"/>
          <p14:tracePt t="18878" x="4229100" y="2603500"/>
          <p14:tracePt t="18957" x="4229100" y="2597150"/>
          <p14:tracePt t="18974" x="4229100" y="2590800"/>
          <p14:tracePt t="18990" x="4229100" y="2578100"/>
          <p14:tracePt t="18999" x="4235450" y="2578100"/>
          <p14:tracePt t="19011" x="4235450" y="2571750"/>
          <p14:tracePt t="19015" x="4235450" y="2565400"/>
          <p14:tracePt t="19029" x="4241800" y="2559050"/>
          <p14:tracePt t="19046" x="4241800" y="2546350"/>
          <p14:tracePt t="19062" x="4241800" y="2540000"/>
          <p14:tracePt t="19112" x="4241800" y="2533650"/>
          <p14:tracePt t="19511" x="4248150" y="2514600"/>
          <p14:tracePt t="19537" x="4292600" y="2457450"/>
          <p14:tracePt t="19554" x="4311650" y="2438400"/>
          <p14:tracePt t="19567" x="4324350" y="2432050"/>
          <p14:tracePt t="19578" x="4330700" y="2432050"/>
          <p14:tracePt t="19595" x="4349750" y="2425700"/>
          <p14:tracePt t="19612" x="4375150" y="2425700"/>
          <p14:tracePt t="19629" x="4413250" y="2419350"/>
          <p14:tracePt t="19632" x="4425950" y="2419350"/>
          <p14:tracePt t="19645" x="4445000" y="2419350"/>
          <p14:tracePt t="19662" x="4476750" y="2419350"/>
          <p14:tracePt t="19677" x="4489450" y="2419350"/>
          <p14:tracePt t="19695" x="4533900" y="2425700"/>
          <p14:tracePt t="19712" x="4591050" y="2438400"/>
          <p14:tracePt t="19727" x="4648200" y="2457450"/>
          <p14:tracePt t="19745" x="4679950" y="2470150"/>
          <p14:tracePt t="19762" x="4692650" y="2470150"/>
          <p14:tracePt t="19777" x="4699000" y="2476500"/>
          <p14:tracePt t="19795" x="4705350" y="2482850"/>
          <p14:tracePt t="19812" x="4705350" y="2489200"/>
          <p14:tracePt t="19827" x="4718050" y="2495550"/>
          <p14:tracePt t="20595" x="4743450" y="2482850"/>
          <p14:tracePt t="20614" x="4813300" y="2425700"/>
          <p14:tracePt t="20626" x="4819650" y="2419350"/>
          <p14:tracePt t="20646" x="4883150" y="2387600"/>
          <p14:tracePt t="20662" x="4946650" y="2368550"/>
          <p14:tracePt t="20679" x="5022850" y="2355850"/>
          <p14:tracePt t="20695" x="5054600" y="2343150"/>
          <p14:tracePt t="20711" x="5105400" y="2336800"/>
          <p14:tracePt t="20727" x="5213350" y="2336800"/>
          <p14:tracePt t="20745" x="5365750" y="2336800"/>
          <p14:tracePt t="20762" x="5556250" y="2343150"/>
          <p14:tracePt t="20778" x="5689600" y="2362200"/>
          <p14:tracePt t="20780" x="5734050" y="2368550"/>
          <p14:tracePt t="20796" x="5765800" y="2381250"/>
          <p14:tracePt t="20812" x="5772150" y="2381250"/>
          <p14:tracePt t="20828" x="5778500" y="2387600"/>
          <p14:tracePt t="20844" x="5784850" y="2393950"/>
          <p14:tracePt t="20877" x="5784850" y="2400300"/>
          <p14:tracePt t="20944" x="5791200" y="2400300"/>
          <p14:tracePt t="23124" x="5753100" y="2400300"/>
          <p14:tracePt t="23139" x="5543550" y="2349500"/>
          <p14:tracePt t="23151" x="5467350" y="2336800"/>
          <p14:tracePt t="23162" x="5416550" y="2324100"/>
          <p14:tracePt t="23164" x="5384800" y="2317750"/>
          <p14:tracePt t="23179" x="5353050" y="2311400"/>
          <p14:tracePt t="23195" x="5321300" y="2305050"/>
          <p14:tracePt t="23212" x="5289550" y="2305050"/>
          <p14:tracePt t="23228" x="5276850" y="2305050"/>
          <p14:tracePt t="23244" x="5257800" y="2305050"/>
          <p14:tracePt t="23261" x="5232400" y="2317750"/>
          <p14:tracePt t="23278" x="5156200" y="2324100"/>
          <p14:tracePt t="23281" x="5111750" y="2324100"/>
          <p14:tracePt t="23296" x="4978400" y="2330450"/>
          <p14:tracePt t="23312" x="4851400" y="2336800"/>
          <p14:tracePt t="23328" x="4762500" y="2336800"/>
          <p14:tracePt t="23344" x="4737100" y="2343150"/>
          <p14:tracePt t="23362" x="4730750" y="2343150"/>
          <p14:tracePt t="23393" x="4711700" y="2343150"/>
          <p14:tracePt t="23411" x="4654550" y="2343150"/>
          <p14:tracePt t="23429" x="4451350" y="2343150"/>
          <p14:tracePt t="23445" x="4330700" y="2355850"/>
          <p14:tracePt t="23461" x="4254500" y="2374900"/>
          <p14:tracePt t="23478" x="4229100" y="2381250"/>
          <p14:tracePt t="23493" x="4222750" y="2381250"/>
          <p14:tracePt t="23528" x="4216400" y="2387600"/>
          <p14:tracePt t="23545" x="4184650" y="2393950"/>
          <p14:tracePt t="23562" x="4146550" y="2393950"/>
          <p14:tracePt t="23577" x="4095750" y="2374900"/>
          <p14:tracePt t="23594" x="4025900" y="2343150"/>
          <p14:tracePt t="23612" x="3962400" y="2324100"/>
          <p14:tracePt t="23629" x="3898900" y="2298700"/>
          <p14:tracePt t="23631" x="3867150" y="2292350"/>
          <p14:tracePt t="23643" x="3848100" y="2279650"/>
          <p14:tracePt t="23662" x="3816350" y="2273300"/>
          <p14:tracePt t="23695" x="3765550" y="2266950"/>
          <p14:tracePt t="23711" x="3702050" y="2260600"/>
          <p14:tracePt t="23728" x="3619500" y="2260600"/>
          <p14:tracePt t="23744" x="3517900" y="2260600"/>
          <p14:tracePt t="23760" x="3397250" y="2260600"/>
          <p14:tracePt t="23776" x="3314700" y="2292350"/>
          <p14:tracePt t="23793" x="3238500" y="2349500"/>
          <p14:tracePt t="23812" x="3149600" y="2444750"/>
          <p14:tracePt t="23827" x="3111500" y="2495550"/>
          <p14:tracePt t="23845" x="3105150" y="2546350"/>
          <p14:tracePt t="23861" x="3105150" y="2597150"/>
          <p14:tracePt t="23879" x="3105150" y="2635250"/>
          <p14:tracePt t="23893" x="3130550" y="2679700"/>
          <p14:tracePt t="23898" x="3130550" y="2698750"/>
          <p14:tracePt t="23912" x="3149600" y="2711450"/>
          <p14:tracePt t="23929" x="3225800" y="2755900"/>
          <p14:tracePt t="23945" x="3308350" y="2774950"/>
          <p14:tracePt t="23949" x="3359150" y="2774950"/>
          <p14:tracePt t="23962" x="3416300" y="2774950"/>
          <p14:tracePt t="23978" x="3556000" y="2774950"/>
          <p14:tracePt t="23993" x="3663950" y="2762250"/>
          <p14:tracePt t="24011" x="3721100" y="2749550"/>
          <p14:tracePt t="24027" x="3784600" y="2698750"/>
          <p14:tracePt t="24045" x="3829050" y="2628900"/>
          <p14:tracePt t="24059" x="3829050" y="2590800"/>
          <p14:tracePt t="24078" x="3829050" y="2520950"/>
          <p14:tracePt t="24094" x="3810000" y="2482850"/>
          <p14:tracePt t="24110" x="3778250" y="2444750"/>
          <p14:tracePt t="24129" x="3733800" y="2413000"/>
          <p14:tracePt t="24144" x="3676650" y="2387600"/>
          <p14:tracePt t="24160" x="3638550" y="2381250"/>
          <p14:tracePt t="24178" x="3613150" y="2374900"/>
          <p14:tracePt t="24193" x="3575050" y="2368550"/>
          <p14:tracePt t="24212" x="3536950" y="2368550"/>
          <p14:tracePt t="24228" x="3505200" y="2387600"/>
          <p14:tracePt t="24244" x="3479800" y="2413000"/>
          <p14:tracePt t="24262" x="3473450" y="2438400"/>
          <p14:tracePt t="24277" x="3460750" y="2463800"/>
          <p14:tracePt t="24280" x="3460750" y="2470150"/>
          <p14:tracePt t="24295" x="3460750" y="2495550"/>
          <p14:tracePt t="24312" x="3479800" y="2520950"/>
          <p14:tracePt t="24328" x="3505200" y="2546350"/>
          <p14:tracePt t="24345" x="3543300" y="2559050"/>
          <p14:tracePt t="24361" x="3556000" y="2559050"/>
          <p14:tracePt t="24410" x="3562350" y="2552700"/>
          <p14:tracePt t="24427" x="3562350" y="2546350"/>
          <p14:tracePt t="24444" x="3562350" y="2533650"/>
          <p14:tracePt t="24461" x="3562350" y="2520950"/>
          <p14:tracePt t="24476" x="3562350" y="2508250"/>
          <p14:tracePt t="24495" x="3562350" y="2482850"/>
          <p14:tracePt t="24512" x="3562350" y="2463800"/>
          <p14:tracePt t="24515" x="3562350" y="2451100"/>
          <p14:tracePt t="24526" x="3562350" y="2438400"/>
          <p14:tracePt t="24545" x="3568700" y="2413000"/>
          <p14:tracePt t="24561" x="3575050" y="2393950"/>
          <p14:tracePt t="24578" x="3594100" y="2368550"/>
          <p14:tracePt t="24593" x="3606800" y="2355850"/>
          <p14:tracePt t="24612" x="3625850" y="2336800"/>
          <p14:tracePt t="24629" x="3638550" y="2324100"/>
          <p14:tracePt t="24631" x="3651250" y="2324100"/>
          <p14:tracePt t="24645" x="3657600" y="2311400"/>
          <p14:tracePt t="24661" x="3683000" y="2305050"/>
          <p14:tracePt t="24679" x="3727450" y="2292350"/>
          <p14:tracePt t="24694" x="3759200" y="2286000"/>
          <p14:tracePt t="24712" x="3803650" y="2286000"/>
          <p14:tracePt t="24715" x="3816350" y="2286000"/>
          <p14:tracePt t="24727" x="3829050" y="2286000"/>
          <p14:tracePt t="24744" x="3854450" y="2286000"/>
          <p14:tracePt t="24760" x="3886200" y="2286000"/>
          <p14:tracePt t="24777" x="3911600" y="2286000"/>
          <p14:tracePt t="24795" x="3956050" y="2292350"/>
          <p14:tracePt t="24812" x="3987800" y="2305050"/>
          <p14:tracePt t="24826" x="4013200" y="2317750"/>
          <p14:tracePt t="24844" x="4038600" y="2330450"/>
          <p14:tracePt t="24861" x="4057650" y="2343150"/>
          <p14:tracePt t="24877" x="4076700" y="2355850"/>
          <p14:tracePt t="24893" x="4095750" y="2368550"/>
          <p14:tracePt t="24896" x="4108450" y="2374900"/>
          <p14:tracePt t="24911" x="4114800" y="2381250"/>
          <p14:tracePt t="24914" x="4121150" y="2387600"/>
          <p14:tracePt t="24928" x="4127500" y="2393950"/>
          <p14:tracePt t="24943" x="4133850" y="2400300"/>
          <p14:tracePt t="24962" x="4140200" y="2413000"/>
          <p14:tracePt t="24976" x="4140200" y="2425700"/>
          <p14:tracePt t="24994" x="4146550" y="2425700"/>
          <p14:tracePt t="25611" x="4165600" y="2425700"/>
          <p14:tracePt t="25624" x="4273550" y="2381250"/>
          <p14:tracePt t="25637" x="4343400" y="2355850"/>
          <p14:tracePt t="25649" x="4406900" y="2349500"/>
          <p14:tracePt t="25661" x="4464050" y="2349500"/>
          <p14:tracePt t="25679" x="4635500" y="2349500"/>
          <p14:tracePt t="25693" x="4667250" y="2349500"/>
          <p14:tracePt t="25711" x="4686300" y="2355850"/>
          <p14:tracePt t="25726" x="4692650" y="2355850"/>
          <p14:tracePt t="25744" x="4699000" y="2368550"/>
          <p14:tracePt t="25762" x="4711700" y="2381250"/>
          <p14:tracePt t="25776" x="4730750" y="2413000"/>
          <p14:tracePt t="25780" x="4743450" y="2425700"/>
          <p14:tracePt t="25796" x="4762500" y="2444750"/>
          <p14:tracePt t="25810" x="4762500" y="2451100"/>
          <p14:tracePt t="25827" x="4768850" y="2451100"/>
          <p14:tracePt t="26367" x="4781550" y="2444750"/>
          <p14:tracePt t="26387" x="4806950" y="2425700"/>
          <p14:tracePt t="26404" x="4851400" y="2393950"/>
          <p14:tracePt t="26417" x="4870450" y="2381250"/>
          <p14:tracePt t="26429" x="4895850" y="2374900"/>
          <p14:tracePt t="26443" x="4902200" y="2374900"/>
          <p14:tracePt t="26462" x="4921250" y="2368550"/>
          <p14:tracePt t="26478" x="4972050" y="2368550"/>
          <p14:tracePt t="26494" x="5099050" y="2362200"/>
          <p14:tracePt t="26511" x="5251450" y="2349500"/>
          <p14:tracePt t="26527" x="5346700" y="2336800"/>
          <p14:tracePt t="26545" x="5378450" y="2324100"/>
          <p14:tracePt t="26562" x="5391150" y="2324100"/>
          <p14:tracePt t="26622" x="5403850" y="2324100"/>
          <p14:tracePt t="26632" x="5416550" y="2324100"/>
          <p14:tracePt t="26644" x="5448300" y="2336800"/>
          <p14:tracePt t="26661" x="5486400" y="2355850"/>
          <p14:tracePt t="26664" x="5499100" y="2362200"/>
          <p14:tracePt t="26679" x="5530850" y="2374900"/>
          <p14:tracePt t="26694" x="5543550" y="2381250"/>
          <p14:tracePt t="26711" x="5556250" y="2393950"/>
          <p14:tracePt t="26728" x="5562600" y="2400300"/>
          <p14:tracePt t="26762" x="5562600" y="2406650"/>
          <p14:tracePt t="27204" x="5575300" y="2406650"/>
          <p14:tracePt t="27218" x="5581650" y="2400300"/>
          <p14:tracePt t="27227" x="5600700" y="2393950"/>
          <p14:tracePt t="27244" x="5651500" y="2387600"/>
          <p14:tracePt t="27262" x="5721350" y="2381250"/>
          <p14:tracePt t="27276" x="5791200" y="2381250"/>
          <p14:tracePt t="27295" x="5848350" y="2381250"/>
          <p14:tracePt t="27309" x="5861050" y="2381250"/>
          <p14:tracePt t="27328" x="5905500" y="2381250"/>
          <p14:tracePt t="27343" x="5949950" y="2381250"/>
          <p14:tracePt t="27360" x="6019800" y="2381250"/>
          <p14:tracePt t="27378" x="6134100" y="2387600"/>
          <p14:tracePt t="27394" x="6299200" y="2406650"/>
          <p14:tracePt t="27397" x="6445250" y="2438400"/>
          <p14:tracePt t="27411" x="6610350" y="2457450"/>
          <p14:tracePt t="27428" x="7200900" y="2514600"/>
          <p14:tracePt t="27445" x="7512050" y="2514600"/>
          <p14:tracePt t="27461" x="7759700" y="2527300"/>
          <p14:tracePt t="27476" x="7937500" y="2533650"/>
          <p14:tracePt t="27494" x="8096250" y="2546350"/>
          <p14:tracePt t="27512" x="8255000" y="2565400"/>
          <p14:tracePt t="27527" x="8356600" y="2578100"/>
          <p14:tracePt t="27545" x="8445500" y="2578100"/>
          <p14:tracePt t="27561" x="8445500" y="2584450"/>
          <p14:tracePt t="28852" x="8432800" y="2597150"/>
          <p14:tracePt t="28867" x="8267700" y="2673350"/>
          <p14:tracePt t="28878" x="8210550" y="2686050"/>
          <p14:tracePt t="28894" x="8064500" y="2686050"/>
          <p14:tracePt t="28910" x="7905750" y="2686050"/>
          <p14:tracePt t="28927" x="7791450" y="2679700"/>
          <p14:tracePt t="28942" x="7747000" y="2673350"/>
          <p14:tracePt t="28961" x="7658100" y="2654300"/>
          <p14:tracePt t="28977" x="7480300" y="2622550"/>
          <p14:tracePt t="28994" x="7188200" y="2590800"/>
          <p14:tracePt t="29010" x="6997700" y="2578100"/>
          <p14:tracePt t="29028" x="6864350" y="2578100"/>
          <p14:tracePt t="29045" x="6724650" y="2578100"/>
          <p14:tracePt t="29062" x="6654800" y="2578100"/>
          <p14:tracePt t="29077" x="6553200" y="2578100"/>
          <p14:tracePt t="29094" x="6432550" y="2565400"/>
          <p14:tracePt t="29112" x="6318250" y="2559050"/>
          <p14:tracePt t="29127" x="6229350" y="2559050"/>
          <p14:tracePt t="29144" x="6178550" y="2559050"/>
          <p14:tracePt t="29147" x="6153150" y="2559050"/>
          <p14:tracePt t="29160" x="6134100" y="2559050"/>
          <p14:tracePt t="29177" x="6057900" y="2552700"/>
          <p14:tracePt t="29180" x="5988050" y="2540000"/>
          <p14:tracePt t="29194" x="5905500" y="2540000"/>
          <p14:tracePt t="29211" x="5721350" y="2533650"/>
          <p14:tracePt t="29227" x="5683250" y="2552700"/>
          <p14:tracePt t="29244" x="5651500" y="2590800"/>
          <p14:tracePt t="29262" x="5613400" y="2616200"/>
          <p14:tracePt t="29276" x="5537200" y="2679700"/>
          <p14:tracePt t="29662" x="5537200" y="2667000"/>
          <p14:tracePt t="29671" x="5543550" y="2667000"/>
          <p14:tracePt t="29695" x="5549900" y="2654300"/>
          <p14:tracePt t="29728" x="5556250" y="2647950"/>
          <p14:tracePt t="29762" x="5556250" y="2641600"/>
          <p14:tracePt t="29776" x="5556250" y="2628900"/>
          <p14:tracePt t="29793" x="5556250" y="2622550"/>
          <p14:tracePt t="29797" x="5549900" y="2622550"/>
          <p14:tracePt t="29809" x="5549900" y="2609850"/>
          <p14:tracePt t="29828" x="5549900" y="2597150"/>
          <p14:tracePt t="29845" x="5549900" y="2590800"/>
          <p14:tracePt t="29894" x="5549900" y="2584450"/>
          <p14:tracePt t="29946" x="5549900" y="2578100"/>
          <p14:tracePt t="30006" x="5549900" y="2571750"/>
          <p14:tracePt t="30117" x="5549900" y="2565400"/>
          <p14:tracePt t="30603" x="5556250" y="2565400"/>
          <p14:tracePt t="30616" x="5581650" y="2552700"/>
          <p14:tracePt t="30625" x="5594350" y="2552700"/>
          <p14:tracePt t="30644" x="5619750" y="2540000"/>
          <p14:tracePt t="30661" x="5632450" y="2533650"/>
          <p14:tracePt t="30664" x="5638800" y="2533650"/>
          <p14:tracePt t="30680" x="5645150" y="2527300"/>
          <p14:tracePt t="30694" x="5651500" y="2527300"/>
          <p14:tracePt t="30711" x="5657850" y="2520950"/>
          <p14:tracePt t="30727" x="5670550" y="2520950"/>
          <p14:tracePt t="30745" x="5676900" y="2508250"/>
          <p14:tracePt t="30761" x="5689600" y="2495550"/>
          <p14:tracePt t="30764" x="5695950" y="2482850"/>
          <p14:tracePt t="30778" x="5702300" y="2470150"/>
          <p14:tracePt t="30795" x="5715000" y="2444750"/>
          <p14:tracePt t="30811" x="5715000" y="2425700"/>
          <p14:tracePt t="30829" x="5708650" y="2406650"/>
          <p14:tracePt t="30844" x="5702300" y="2387600"/>
          <p14:tracePt t="30860" x="5695950" y="2381250"/>
          <p14:tracePt t="30877" x="5683250" y="2368550"/>
          <p14:tracePt t="30894" x="5670550" y="2362200"/>
          <p14:tracePt t="30912" x="5651500" y="2349500"/>
          <p14:tracePt t="30928" x="5638800" y="2343150"/>
          <p14:tracePt t="30945" x="5607050" y="2343150"/>
          <p14:tracePt t="30961" x="5581650" y="2343150"/>
          <p14:tracePt t="30976" x="5562600" y="2336800"/>
          <p14:tracePt t="30992" x="5537200" y="2336800"/>
          <p14:tracePt t="31011" x="5505450" y="2336800"/>
          <p14:tracePt t="31026" x="5486400" y="2336800"/>
          <p14:tracePt t="31043" x="5461000" y="2336800"/>
          <p14:tracePt t="31061" x="5422900" y="2336800"/>
          <p14:tracePt t="31078" x="5403850" y="2336800"/>
          <p14:tracePt t="31094" x="5378450" y="2336800"/>
          <p14:tracePt t="31110" x="5359400" y="2336800"/>
          <p14:tracePt t="31127" x="5327650" y="2336800"/>
          <p14:tracePt t="31143" x="5308600" y="2349500"/>
          <p14:tracePt t="31146" x="5302250" y="2355850"/>
          <p14:tracePt t="31161" x="5295900" y="2355850"/>
          <p14:tracePt t="31179" x="5283200" y="2368550"/>
          <p14:tracePt t="31193" x="5276850" y="2374900"/>
          <p14:tracePt t="31211" x="5264150" y="2413000"/>
          <p14:tracePt t="31226" x="5257800" y="2444750"/>
          <p14:tracePt t="31243" x="5251450" y="2476500"/>
          <p14:tracePt t="31260" x="5251450" y="2501900"/>
          <p14:tracePt t="31277" x="5251450" y="2520950"/>
          <p14:tracePt t="31293" x="5264150" y="2533650"/>
          <p14:tracePt t="31311" x="5295900" y="2559050"/>
          <p14:tracePt t="31327" x="5334000" y="2578100"/>
          <p14:tracePt t="31345" x="5378450" y="2597150"/>
          <p14:tracePt t="31359" x="5410200" y="2609850"/>
          <p14:tracePt t="31377" x="5435600" y="2616200"/>
          <p14:tracePt t="31394" x="5454650" y="2616200"/>
          <p14:tracePt t="31411" x="5480050" y="2616200"/>
          <p14:tracePt t="31413" x="5499100" y="2616200"/>
          <p14:tracePt t="31427" x="5518150" y="2616200"/>
          <p14:tracePt t="31444" x="5549900" y="2616200"/>
          <p14:tracePt t="31460" x="5600700" y="2603500"/>
          <p14:tracePt t="31477" x="5626100" y="2597150"/>
          <p14:tracePt t="31494" x="5651500" y="2584450"/>
          <p14:tracePt t="31511" x="5670550" y="2571750"/>
          <p14:tracePt t="31526" x="5695950" y="2559050"/>
          <p14:tracePt t="31546" x="5721350" y="2527300"/>
          <p14:tracePt t="31561" x="5727700" y="2508250"/>
          <p14:tracePt t="31578" x="5734050" y="2482850"/>
          <p14:tracePt t="31595" x="5734050" y="2457450"/>
          <p14:tracePt t="31612" x="5734050" y="2432050"/>
          <p14:tracePt t="31626" x="5727700" y="2419350"/>
          <p14:tracePt t="31642" x="5721350" y="2419350"/>
          <p14:tracePt t="31677" x="5708650" y="2419350"/>
          <p14:tracePt t="31695" x="5695950" y="2419350"/>
          <p14:tracePt t="31710" x="5689600" y="2419350"/>
          <p14:tracePt t="31907" x="5683250" y="2419350"/>
          <p14:tracePt t="31927" x="5664200" y="2438400"/>
          <p14:tracePt t="31958" x="5638800" y="2451100"/>
          <p14:tracePt t="31970" x="5626100" y="2463800"/>
          <p14:tracePt t="31981" x="5619750" y="2470150"/>
          <p14:tracePt t="31994" x="5613400" y="2476500"/>
          <p14:tracePt t="32011" x="5613400" y="2489200"/>
          <p14:tracePt t="32014" x="5607050" y="2489200"/>
          <p14:tracePt t="32044" x="5600700" y="2495550"/>
          <p14:tracePt t="32061" x="5600700" y="2508250"/>
          <p14:tracePt t="32737" x="5600700" y="2495550"/>
          <p14:tracePt t="32754" x="5600700" y="2489200"/>
          <p14:tracePt t="32772" x="5600700" y="2470150"/>
          <p14:tracePt t="32784" x="5600700" y="2463800"/>
          <p14:tracePt t="32794" x="5600700" y="2457450"/>
          <p14:tracePt t="32811" x="5594350" y="2438400"/>
          <p14:tracePt t="32828" x="5594350" y="2432050"/>
          <p14:tracePt t="32845" x="5588000" y="2406650"/>
          <p14:tracePt t="32859" x="5581650" y="2393950"/>
          <p14:tracePt t="32877" x="5575300" y="2387600"/>
          <p14:tracePt t="32893" x="5575300" y="2381250"/>
          <p14:tracePt t="32911" x="5568950" y="2374900"/>
          <p14:tracePt t="32927" x="5568950" y="2362200"/>
          <p14:tracePt t="32944" x="5556250" y="2349500"/>
          <p14:tracePt t="32960" x="5543550" y="2330450"/>
          <p14:tracePt t="32977" x="5530850" y="2317750"/>
          <p14:tracePt t="32993" x="5518150" y="2305050"/>
          <p14:tracePt t="33010" x="5505450" y="2292350"/>
          <p14:tracePt t="33027" x="5492750" y="2279650"/>
          <p14:tracePt t="33045" x="5480050" y="2273300"/>
          <p14:tracePt t="33062" x="5467350" y="2266950"/>
          <p14:tracePt t="33078" x="5461000" y="2260600"/>
          <p14:tracePt t="33094" x="5454650" y="2260600"/>
          <p14:tracePt t="33110" x="5441950" y="2254250"/>
          <p14:tracePt t="33127" x="5429250" y="2254250"/>
          <p14:tracePt t="33144" x="5422900" y="2254250"/>
          <p14:tracePt t="33159" x="5416550" y="2254250"/>
          <p14:tracePt t="33177" x="5410200" y="2254250"/>
          <p14:tracePt t="33180" x="5403850" y="2254250"/>
          <p14:tracePt t="33211" x="5391150" y="2254250"/>
          <p14:tracePt t="33226" x="5378450" y="2254250"/>
          <p14:tracePt t="33243" x="5365750" y="2254250"/>
          <p14:tracePt t="33260" x="5359400" y="2254250"/>
          <p14:tracePt t="33275" x="5346700" y="2254250"/>
          <p14:tracePt t="33294" x="5340350" y="2254250"/>
          <p14:tracePt t="33311" x="5321300" y="2254250"/>
          <p14:tracePt t="33327" x="5302250" y="2260600"/>
          <p14:tracePt t="33345" x="5283200" y="2260600"/>
          <p14:tracePt t="33361" x="5270500" y="2260600"/>
          <p14:tracePt t="33377" x="5251450" y="2260600"/>
          <p14:tracePt t="33393" x="5226050" y="2260600"/>
          <p14:tracePt t="33410" x="5187950" y="2260600"/>
          <p14:tracePt t="33427" x="5149850" y="2260600"/>
          <p14:tracePt t="33443" x="5105400" y="2266950"/>
          <p14:tracePt t="33459" x="5048250" y="2266950"/>
          <p14:tracePt t="33477" x="5029200" y="2266950"/>
          <p14:tracePt t="33493" x="5016500" y="2266950"/>
          <p14:tracePt t="33509" x="5016500" y="2273300"/>
          <p14:tracePt t="33526" x="5010150" y="2273300"/>
          <p14:tracePt t="33545" x="5003800" y="2273300"/>
          <p14:tracePt t="33561" x="4978400" y="2292350"/>
          <p14:tracePt t="33578" x="4953000" y="2298700"/>
          <p14:tracePt t="33594" x="4914900" y="2317750"/>
          <p14:tracePt t="33610" x="4889500" y="2330450"/>
          <p14:tracePt t="33627" x="4870450" y="2336800"/>
          <p14:tracePt t="33642" x="4864100" y="2349500"/>
          <p14:tracePt t="33646" x="4857750" y="2355850"/>
          <p14:tracePt t="33660" x="4851400" y="2355850"/>
          <p14:tracePt t="33679" x="4832350" y="2387600"/>
          <p14:tracePt t="33693" x="4826000" y="2400300"/>
          <p14:tracePt t="33710" x="4813300" y="2438400"/>
          <p14:tracePt t="33726" x="4800600" y="2457450"/>
          <p14:tracePt t="33743" x="4800600" y="2463800"/>
          <p14:tracePt t="33761" x="4794250" y="2470150"/>
          <p14:tracePt t="34539" x="4794250" y="2476500"/>
          <p14:tracePt t="34559" x="4902200" y="2514600"/>
          <p14:tracePt t="34577" x="5003800" y="2527300"/>
          <p14:tracePt t="34595" x="5149850" y="2546350"/>
          <p14:tracePt t="34610" x="5276850" y="2552700"/>
          <p14:tracePt t="34627" x="5327650" y="2552700"/>
          <p14:tracePt t="34644" x="5353050" y="2552700"/>
          <p14:tracePt t="34660" x="5359400" y="2552700"/>
          <p14:tracePt t="34676" x="5365750" y="2552700"/>
          <p14:tracePt t="34748" x="5372100" y="2552700"/>
          <p14:tracePt t="34764" x="5378450" y="2552700"/>
          <p14:tracePt t="34772" x="5384800" y="2552700"/>
          <p14:tracePt t="34795" x="5397500" y="2552700"/>
          <p14:tracePt t="34827" x="5416550" y="2552700"/>
          <p14:tracePt t="34844" x="5441950" y="2552700"/>
          <p14:tracePt t="34861" x="5454650" y="2552700"/>
          <p14:tracePt t="34876" x="5467350" y="2552700"/>
          <p14:tracePt t="34892" x="5467350" y="2546350"/>
          <p14:tracePt t="34909" x="5480050" y="2540000"/>
          <p14:tracePt t="34927" x="5499100" y="2527300"/>
          <p14:tracePt t="34945" x="5518150" y="2508250"/>
          <p14:tracePt t="34961" x="5524500" y="2489200"/>
          <p14:tracePt t="34977" x="5530850" y="2476500"/>
          <p14:tracePt t="34994" x="5537200" y="2457450"/>
          <p14:tracePt t="35010" x="5537200" y="2438400"/>
          <p14:tracePt t="35028" x="5537200" y="2419350"/>
          <p14:tracePt t="35043" x="5537200" y="2413000"/>
          <p14:tracePt t="35060" x="5537200" y="2406650"/>
          <p14:tracePt t="35077" x="5537200" y="2400300"/>
          <p14:tracePt t="35094" x="5530850" y="2387600"/>
          <p14:tracePt t="35110" x="5524500" y="2374900"/>
          <p14:tracePt t="35128" x="5511800" y="2368550"/>
          <p14:tracePt t="35144" x="5499100" y="2362200"/>
          <p14:tracePt t="35162" x="5492750" y="2355850"/>
          <p14:tracePt t="35163" x="5492750" y="2349500"/>
          <p14:tracePt t="35179" x="5480050" y="2349500"/>
          <p14:tracePt t="35194" x="5461000" y="2336800"/>
          <p14:tracePt t="35209" x="5441950" y="2330450"/>
          <p14:tracePt t="35227" x="5422900" y="2330450"/>
          <p14:tracePt t="35243" x="5410200" y="2324100"/>
          <p14:tracePt t="35260" x="5403850" y="2324100"/>
          <p14:tracePt t="35277" x="5391150" y="2324100"/>
          <p14:tracePt t="35293" x="5372100" y="2324100"/>
          <p14:tracePt t="35310" x="5346700" y="2324100"/>
          <p14:tracePt t="35327" x="5302250" y="2317750"/>
          <p14:tracePt t="35344" x="5276850" y="2317750"/>
          <p14:tracePt t="35361" x="5264150" y="2317750"/>
          <p14:tracePt t="35377" x="5251450" y="2317750"/>
          <p14:tracePt t="35392" x="5226050" y="2311400"/>
          <p14:tracePt t="35396" x="5213350" y="2305050"/>
          <p14:tracePt t="35410" x="5194300" y="2298700"/>
          <p14:tracePt t="35428" x="5143500" y="2292350"/>
          <p14:tracePt t="35444" x="5092700" y="2279650"/>
          <p14:tracePt t="35460" x="5041900" y="2273300"/>
          <p14:tracePt t="35477" x="5022850" y="2273300"/>
          <p14:tracePt t="35494" x="5010150" y="2273300"/>
          <p14:tracePt t="35510" x="4997450" y="2273300"/>
          <p14:tracePt t="35526" x="4991100" y="2279650"/>
          <p14:tracePt t="35543" x="4959350" y="2286000"/>
          <p14:tracePt t="35561" x="4927600" y="2292350"/>
          <p14:tracePt t="35577" x="4908550" y="2305050"/>
          <p14:tracePt t="35594" x="4895850" y="2305050"/>
          <p14:tracePt t="35610" x="4883150" y="2317750"/>
          <p14:tracePt t="35627" x="4864100" y="2324100"/>
          <p14:tracePt t="35644" x="4851400" y="2336800"/>
          <p14:tracePt t="35659" x="4838700" y="2343150"/>
          <p14:tracePt t="35677" x="4832350" y="2349500"/>
          <p14:tracePt t="35693" x="4826000" y="2349500"/>
          <p14:tracePt t="35711" x="4813300" y="2362200"/>
          <p14:tracePt t="35725" x="4806950" y="2368550"/>
          <p14:tracePt t="35743" x="4806950" y="2381250"/>
          <p14:tracePt t="35760" x="4794250" y="2393950"/>
          <p14:tracePt t="35777" x="4794250" y="2406650"/>
          <p14:tracePt t="35795" x="4787900" y="2419350"/>
          <p14:tracePt t="45820" x="4787900" y="2508250"/>
          <p14:tracePt t="45829" x="4787900" y="2565400"/>
          <p14:tracePt t="45844" x="4781550" y="2705100"/>
          <p14:tracePt t="45860" x="4781550" y="2819400"/>
          <p14:tracePt t="45875" x="4781550" y="2933700"/>
          <p14:tracePt t="45891" x="4781550" y="3016250"/>
          <p14:tracePt t="45909" x="4781550" y="3105150"/>
          <p14:tracePt t="45929" x="4781550" y="3232150"/>
          <p14:tracePt t="45945" x="4781550" y="3359150"/>
          <p14:tracePt t="45959" x="4781550" y="3397250"/>
          <p14:tracePt t="45976" x="4775200" y="3467100"/>
          <p14:tracePt t="45991" x="4775200" y="3486150"/>
          <p14:tracePt t="46010" x="4775200" y="3492500"/>
          <p14:tracePt t="46025" x="4775200" y="3498850"/>
          <p14:tracePt t="46828" x="4775200" y="3505200"/>
          <p14:tracePt t="46842" x="4730750" y="3587750"/>
          <p14:tracePt t="46861" x="4705350" y="3663950"/>
          <p14:tracePt t="46876" x="4699000" y="3708400"/>
          <p14:tracePt t="46892" x="4686300" y="3740150"/>
          <p14:tracePt t="46909" x="4673600" y="3752850"/>
          <p14:tracePt t="46925" x="4660900" y="3759200"/>
          <p14:tracePt t="46941" x="4648200" y="3765550"/>
          <p14:tracePt t="46959" x="4635500" y="3771900"/>
          <p14:tracePt t="46962" x="4629150" y="3771900"/>
          <p14:tracePt t="46981" x="4622800" y="3784600"/>
          <p14:tracePt t="47006" x="4622800" y="3797300"/>
          <p14:tracePt t="47019" x="4622800" y="3822700"/>
          <p14:tracePt t="47030" x="4622800" y="3841750"/>
          <p14:tracePt t="47043" x="4622800" y="3848100"/>
          <p14:tracePt t="47047" x="4622800" y="3860800"/>
          <p14:tracePt t="47076" x="4616450" y="3873500"/>
          <p14:tracePt t="47094" x="4610100" y="3879850"/>
          <p14:tracePt t="47162" x="4603750" y="3886200"/>
          <p14:tracePt t="47170" x="4597400" y="3892550"/>
          <p14:tracePt t="47181" x="4597400" y="3898900"/>
          <p14:tracePt t="47194" x="4591050" y="3911600"/>
          <p14:tracePt t="47210" x="4584700" y="3930650"/>
          <p14:tracePt t="47226" x="4584700" y="3937000"/>
          <p14:tracePt t="47243" x="4578350" y="3943350"/>
          <p14:tracePt t="47275" x="4578350" y="3949700"/>
          <p14:tracePt t="47308" x="4565650" y="3949700"/>
          <p14:tracePt t="47326" x="4552950" y="3949700"/>
          <p14:tracePt t="47343" x="4521200" y="3949700"/>
          <p14:tracePt t="47360" x="4425950" y="3949700"/>
          <p14:tracePt t="47376" x="4356100" y="3949700"/>
          <p14:tracePt t="47392" x="4298950" y="3949700"/>
          <p14:tracePt t="47409" x="4241800" y="3949700"/>
          <p14:tracePt t="47425" x="4203700" y="3949700"/>
          <p14:tracePt t="47442" x="4165600" y="3949700"/>
          <p14:tracePt t="47459" x="4114800" y="3949700"/>
          <p14:tracePt t="47463" x="4064000" y="3949700"/>
          <p14:tracePt t="47476" x="3930650" y="3949700"/>
          <p14:tracePt t="47491" x="3835400" y="3949700"/>
          <p14:tracePt t="47510" x="3803650" y="3949700"/>
          <p14:tracePt t="47524" x="3784600" y="3949700"/>
          <p14:tracePt t="47543" x="3771900" y="3949700"/>
          <p14:tracePt t="47577" x="3765550" y="3949700"/>
          <p14:tracePt t="47592" x="3752850" y="3949700"/>
          <p14:tracePt t="47610" x="3683000" y="3943350"/>
          <p14:tracePt t="47626" x="3638550" y="3937000"/>
          <p14:tracePt t="47643" x="3606800" y="3937000"/>
          <p14:tracePt t="47660" x="3568700" y="3937000"/>
          <p14:tracePt t="47663" x="3543300" y="3930650"/>
          <p14:tracePt t="47675" x="3505200" y="3930650"/>
          <p14:tracePt t="47693" x="3448050" y="3930650"/>
          <p14:tracePt t="47709" x="3359150" y="3930650"/>
          <p14:tracePt t="47724" x="3276600" y="3937000"/>
          <p14:tracePt t="47741" x="3181350" y="3937000"/>
          <p14:tracePt t="47759" x="3136900" y="3937000"/>
          <p14:tracePt t="47775" x="3111500" y="3937000"/>
          <p14:tracePt t="47791" x="3086100" y="3943350"/>
          <p14:tracePt t="47810" x="3073400" y="3949700"/>
          <p14:tracePt t="47843" x="3067050" y="3949700"/>
          <p14:tracePt t="47882" x="3060700" y="3949700"/>
          <p14:tracePt t="47908" x="3054350" y="3949700"/>
          <p14:tracePt t="47925" x="3048000" y="3943350"/>
          <p14:tracePt t="47941" x="3035300" y="3937000"/>
          <p14:tracePt t="47958" x="3016250" y="3930650"/>
          <p14:tracePt t="47976" x="2952750" y="3911600"/>
          <p14:tracePt t="47992" x="2882900" y="3892550"/>
          <p14:tracePt t="48010" x="2806700" y="3886200"/>
          <p14:tracePt t="48026" x="2743200" y="3879850"/>
          <p14:tracePt t="48042" x="2686050" y="3873500"/>
          <p14:tracePt t="48046" x="2660650" y="3867150"/>
          <p14:tracePt t="48058" x="2641600" y="3867150"/>
          <p14:tracePt t="48062" x="2616200" y="3867150"/>
          <p14:tracePt t="48075" x="2571750" y="3860800"/>
          <p14:tracePt t="48093" x="2413000" y="3854450"/>
          <p14:tracePt t="48109" x="2298700" y="3848100"/>
          <p14:tracePt t="48126" x="2178050" y="3841750"/>
          <p14:tracePt t="48141" x="2095500" y="3835400"/>
          <p14:tracePt t="48158" x="2032000" y="3822700"/>
          <p14:tracePt t="48175" x="1987550" y="3816350"/>
          <p14:tracePt t="48179" x="1962150" y="3810000"/>
          <p14:tracePt t="48194" x="1924050" y="3810000"/>
          <p14:tracePt t="48210" x="1898650" y="3803650"/>
          <p14:tracePt t="48226" x="1822450" y="3797300"/>
          <p14:tracePt t="48242" x="1714500" y="3790950"/>
          <p14:tracePt t="48259" x="1606550" y="3784600"/>
          <p14:tracePt t="48276" x="1511300" y="3784600"/>
          <p14:tracePt t="48293" x="1460500" y="3784600"/>
          <p14:tracePt t="48296" x="1435100" y="3784600"/>
          <p14:tracePt t="48309" x="1409700" y="3784600"/>
          <p14:tracePt t="48325" x="1358900" y="3778250"/>
          <p14:tracePt t="48342" x="1295400" y="3778250"/>
          <p14:tracePt t="48360" x="1200150" y="3771900"/>
          <p14:tracePt t="48376" x="1130300" y="3771900"/>
          <p14:tracePt t="48393" x="1028700" y="3771900"/>
          <p14:tracePt t="48409" x="939800" y="3771900"/>
          <p14:tracePt t="48426" x="863600" y="3771900"/>
          <p14:tracePt t="48441" x="825500" y="3778250"/>
          <p14:tracePt t="48460" x="806450" y="3778250"/>
          <p14:tracePt t="48476" x="800100" y="3790950"/>
          <p14:tracePt t="48491" x="781050" y="3810000"/>
          <p14:tracePt t="48509" x="774700" y="3835400"/>
          <p14:tracePt t="48524" x="768350" y="3886200"/>
          <p14:tracePt t="48543" x="768350" y="3924300"/>
          <p14:tracePt t="48560" x="781050" y="3968750"/>
          <p14:tracePt t="48575" x="793750" y="3975100"/>
          <p14:tracePt t="48593" x="850900" y="4019550"/>
          <p14:tracePt t="48610" x="914400" y="4051300"/>
          <p14:tracePt t="48626" x="996950" y="4076700"/>
          <p14:tracePt t="48641" x="1092200" y="4102100"/>
          <p14:tracePt t="48658" x="1174750" y="4121150"/>
          <p14:tracePt t="48676" x="1219200" y="4121150"/>
          <p14:tracePt t="48679" x="1225550" y="4121150"/>
          <p14:tracePt t="48691" x="1238250" y="4121150"/>
          <p14:tracePt t="48708" x="1257300" y="4121150"/>
          <p14:tracePt t="48726" x="1352550" y="4127500"/>
          <p14:tracePt t="48741" x="1460500" y="4133850"/>
          <p14:tracePt t="48759" x="1593850" y="4146550"/>
          <p14:tracePt t="48775" x="1720850" y="4152900"/>
          <p14:tracePt t="48793" x="1822450" y="4159250"/>
          <p14:tracePt t="48809" x="1854200" y="4159250"/>
          <p14:tracePt t="48826" x="1892300" y="4159250"/>
          <p14:tracePt t="48841" x="1962150" y="4165600"/>
          <p14:tracePt t="48861" x="2095500" y="4171950"/>
          <p14:tracePt t="48877" x="2190750" y="4178300"/>
          <p14:tracePt t="48892" x="2286000" y="4178300"/>
          <p14:tracePt t="48908" x="2355850" y="4178300"/>
          <p14:tracePt t="48926" x="2406650" y="4178300"/>
          <p14:tracePt t="48942" x="2470150" y="4178300"/>
          <p14:tracePt t="48959" x="2552700" y="4178300"/>
          <p14:tracePt t="48962" x="2597150" y="4178300"/>
          <p14:tracePt t="48976" x="2686050" y="4184650"/>
          <p14:tracePt t="48991" x="2749550" y="4184650"/>
          <p14:tracePt t="49010" x="2813050" y="4191000"/>
          <p14:tracePt t="49026" x="2851150" y="4191000"/>
          <p14:tracePt t="49042" x="2882900" y="4191000"/>
          <p14:tracePt t="49059" x="2908300" y="4191000"/>
          <p14:tracePt t="49076" x="2927350" y="4191000"/>
          <p14:tracePt t="49079" x="2933700" y="4191000"/>
          <p14:tracePt t="49092" x="2940050" y="4191000"/>
          <p14:tracePt t="49125" x="2946400" y="4191000"/>
          <p14:tracePt t="50068" x="2990850" y="4191000"/>
          <p14:tracePt t="50079" x="3003550" y="4191000"/>
          <p14:tracePt t="50093" x="3028950" y="4191000"/>
          <p14:tracePt t="50110" x="3041650" y="4197350"/>
          <p14:tracePt t="50126" x="3067050" y="4197350"/>
          <p14:tracePt t="50142" x="3098800" y="4197350"/>
          <p14:tracePt t="50159" x="3124200" y="4197350"/>
          <p14:tracePt t="50175" x="3143250" y="4197350"/>
          <p14:tracePt t="50191" x="3155950" y="4197350"/>
          <p14:tracePt t="50209" x="3181350" y="4197350"/>
          <p14:tracePt t="50224" x="3263900" y="4203700"/>
          <p14:tracePt t="50241" x="3378200" y="4203700"/>
          <p14:tracePt t="50260" x="3409950" y="4203700"/>
          <p14:tracePt t="50275" x="3422650" y="4203700"/>
          <p14:tracePt t="50309" x="3429000" y="4203700"/>
          <p14:tracePt t="50326" x="3441700" y="4203700"/>
          <p14:tracePt t="50343" x="3448050" y="4203700"/>
          <p14:tracePt t="50376" x="3460750" y="4203700"/>
          <p14:tracePt t="50391" x="3467100" y="4203700"/>
          <p14:tracePt t="50409" x="3473450" y="4203700"/>
          <p14:tracePt t="50425" x="3486150" y="4203700"/>
          <p14:tracePt t="50459" x="3486150" y="4197350"/>
          <p14:tracePt t="50475" x="3492500" y="4197350"/>
          <p14:tracePt t="50525" x="3492500" y="4191000"/>
          <p14:tracePt t="50578" x="3498850" y="4191000"/>
          <p14:tracePt t="50584" x="3511550" y="4191000"/>
          <p14:tracePt t="50607" x="3524250" y="4191000"/>
          <p14:tracePt t="50625" x="3549650" y="4191000"/>
          <p14:tracePt t="50641" x="3556000" y="4191000"/>
          <p14:tracePt t="50658" x="3568700" y="4191000"/>
          <p14:tracePt t="50709" x="3581400" y="4191000"/>
          <p14:tracePt t="50725" x="3619500" y="4191000"/>
          <p14:tracePt t="50740" x="3651250" y="4191000"/>
          <p14:tracePt t="50758" x="3657600" y="4191000"/>
          <p14:tracePt t="50773" x="3689350" y="4191000"/>
          <p14:tracePt t="50791" x="3740150" y="4203700"/>
          <p14:tracePt t="50808" x="3810000" y="4216400"/>
          <p14:tracePt t="50825" x="3848100" y="4222750"/>
          <p14:tracePt t="50843" x="3854450" y="4222750"/>
          <p14:tracePt t="50890" x="3867150" y="4222750"/>
          <p14:tracePt t="50899" x="3873500" y="4222750"/>
          <p14:tracePt t="50907" x="3886200" y="4222750"/>
          <p14:tracePt t="50925" x="3917950" y="4229100"/>
          <p14:tracePt t="50942" x="3975100" y="4229100"/>
          <p14:tracePt t="50959" x="4025900" y="4229100"/>
          <p14:tracePt t="50976" x="4089400" y="4229100"/>
          <p14:tracePt t="50991" x="4159250" y="4235450"/>
          <p14:tracePt t="51009" x="4279900" y="4241800"/>
          <p14:tracePt t="51025" x="4394200" y="4248150"/>
          <p14:tracePt t="51042" x="4495800" y="4254500"/>
          <p14:tracePt t="51059" x="4565650" y="4254500"/>
          <p14:tracePt t="51075" x="4578350" y="4254500"/>
          <p14:tracePt t="51091" x="4584700" y="4254500"/>
          <p14:tracePt t="51106" x="4591050" y="4248150"/>
          <p14:tracePt t="51110" x="4597400" y="4248150"/>
          <p14:tracePt t="51127" x="4603750" y="4235450"/>
          <p14:tracePt t="51142" x="4622800" y="4216400"/>
          <p14:tracePt t="51159" x="4635500" y="4197350"/>
          <p14:tracePt t="51176" x="4641850" y="4171950"/>
          <p14:tracePt t="51192" x="4648200" y="4140200"/>
          <p14:tracePt t="51209" x="4648200" y="4114800"/>
          <p14:tracePt t="51226" x="4648200" y="4102100"/>
          <p14:tracePt t="51241" x="4654550" y="4095750"/>
          <p14:tracePt t="51259" x="4654550" y="4089400"/>
          <p14:tracePt t="51276" x="4654550" y="4070350"/>
          <p14:tracePt t="51290" x="4654550" y="4051300"/>
          <p14:tracePt t="51308" x="4654550" y="4019550"/>
          <p14:tracePt t="51312" x="4648200" y="4006850"/>
          <p14:tracePt t="51324" x="4648200" y="4000500"/>
          <p14:tracePt t="51343" x="4641850" y="3981450"/>
          <p14:tracePt t="51376" x="4635500" y="3975100"/>
          <p14:tracePt t="51392" x="4635500" y="3968750"/>
          <p14:tracePt t="51410" x="4616450" y="3949700"/>
          <p14:tracePt t="51425" x="4597400" y="3917950"/>
          <p14:tracePt t="51442" x="4584700" y="3905250"/>
          <p14:tracePt t="51459" x="4578350" y="3898900"/>
          <p14:tracePt t="51475" x="4572000" y="3892550"/>
          <p14:tracePt t="51492" x="4565650" y="3886200"/>
          <p14:tracePt t="51508" x="4552950" y="3879850"/>
          <p14:tracePt t="51525" x="4527550" y="3867150"/>
          <p14:tracePt t="51543" x="4521200" y="3860800"/>
          <p14:tracePt t="51559" x="4514850" y="3860800"/>
          <p14:tracePt t="51576" x="4508500" y="3854450"/>
          <p14:tracePt t="51593" x="4476750" y="3854450"/>
          <p14:tracePt t="51610" x="4438650" y="3835400"/>
          <p14:tracePt t="51626" x="4400550" y="3829050"/>
          <p14:tracePt t="51642" x="4349750" y="3829050"/>
          <p14:tracePt t="51659" x="4318000" y="3829050"/>
          <p14:tracePt t="51674" x="4292600" y="3829050"/>
          <p14:tracePt t="51692" x="4273550" y="3829050"/>
          <p14:tracePt t="51707" x="4260850" y="3829050"/>
          <p14:tracePt t="51711" x="4254500" y="3829050"/>
          <p14:tracePt t="51725" x="4222750" y="3829050"/>
          <p14:tracePt t="51741" x="4184650" y="3829050"/>
          <p14:tracePt t="51759" x="4152900" y="3829050"/>
          <p14:tracePt t="51775" x="4108450" y="3829050"/>
          <p14:tracePt t="51792" x="4070350" y="3829050"/>
          <p14:tracePt t="51807" x="4057650" y="3829050"/>
          <p14:tracePt t="51825" x="4038600" y="3829050"/>
          <p14:tracePt t="51840" x="4025900" y="3829050"/>
          <p14:tracePt t="51859" x="4006850" y="3829050"/>
          <p14:tracePt t="51876" x="3968750" y="3829050"/>
          <p14:tracePt t="51891" x="3937000" y="3835400"/>
          <p14:tracePt t="51909" x="3905250" y="3835400"/>
          <p14:tracePt t="51925" x="3879850" y="3835400"/>
          <p14:tracePt t="51941" x="3867150" y="3835400"/>
          <p14:tracePt t="51958" x="3860800" y="3835400"/>
          <p14:tracePt t="51975" x="3854450" y="3835400"/>
          <p14:tracePt t="51992" x="3854450" y="3841750"/>
          <p14:tracePt t="52008" x="3841750" y="3841750"/>
          <p14:tracePt t="52025" x="3829050" y="3841750"/>
          <p14:tracePt t="52042" x="3816350" y="3848100"/>
          <p14:tracePt t="52059" x="3810000" y="3848100"/>
          <p14:tracePt t="52076" x="3771900" y="3848100"/>
          <p14:tracePt t="52092" x="3765550" y="3848100"/>
          <p14:tracePt t="52109" x="3727450" y="3848100"/>
          <p14:tracePt t="52127" x="3702050" y="3848100"/>
          <p14:tracePt t="52142" x="3689350" y="3848100"/>
          <p14:tracePt t="52175" x="3683000" y="3848100"/>
          <p14:tracePt t="52191" x="3676650" y="3848100"/>
          <p14:tracePt t="52207" x="3670300" y="3848100"/>
          <p14:tracePt t="52225" x="3644900" y="3848100"/>
          <p14:tracePt t="52241" x="3632200" y="3848100"/>
          <p14:tracePt t="52258" x="3594100" y="3854450"/>
          <p14:tracePt t="52275" x="3581400" y="3854450"/>
          <p14:tracePt t="52292" x="3575050" y="3854450"/>
          <p14:tracePt t="52323" x="3575050" y="3860800"/>
          <p14:tracePt t="52343" x="3568700" y="3860800"/>
          <p14:tracePt t="52357" x="3568700" y="3867150"/>
          <p14:tracePt t="52375" x="3562350" y="3867150"/>
          <p14:tracePt t="52391" x="3549650" y="3873500"/>
          <p14:tracePt t="52409" x="3543300" y="3879850"/>
          <p14:tracePt t="52424" x="3543300" y="3886200"/>
          <p14:tracePt t="52441" x="3536950" y="3886200"/>
          <p14:tracePt t="52458" x="3536950" y="3892550"/>
          <p14:tracePt t="52476" x="3530600" y="3911600"/>
          <p14:tracePt t="52491" x="3530600" y="3937000"/>
          <p14:tracePt t="52509" x="3530600" y="3968750"/>
          <p14:tracePt t="52523" x="3530600" y="3994150"/>
          <p14:tracePt t="52541" x="3530600" y="4013200"/>
          <p14:tracePt t="52546" x="3530600" y="4019550"/>
          <p14:tracePt t="52559" x="3530600" y="4025900"/>
          <p14:tracePt t="52574" x="3530600" y="4032250"/>
          <p14:tracePt t="52593" x="3530600" y="4057650"/>
          <p14:tracePt t="52608" x="3530600" y="4070350"/>
          <p14:tracePt t="52626" x="3530600" y="4083050"/>
          <p14:tracePt t="52642" x="3524250" y="4095750"/>
          <p14:tracePt t="52658" x="3524250" y="4102100"/>
          <p14:tracePt t="52690" x="3524250" y="4108450"/>
          <p14:tracePt t="52709" x="3524250" y="4114800"/>
          <p14:tracePt t="52726" x="3524250" y="4127500"/>
          <p14:tracePt t="52758" x="3524250" y="4133850"/>
          <p14:tracePt t="52774" x="3524250" y="4140200"/>
          <p14:tracePt t="52791" x="3524250" y="4152900"/>
          <p14:tracePt t="52809" x="3524250" y="4165600"/>
          <p14:tracePt t="52824" x="3524250" y="4171950"/>
          <p14:tracePt t="52875" x="3524250" y="4178300"/>
          <p14:tracePt t="53011" x="3536950" y="4171950"/>
          <p14:tracePt t="53034" x="3562350" y="4165600"/>
          <p14:tracePt t="53062" x="3638550" y="4159250"/>
          <p14:tracePt t="53077" x="3676650" y="4159250"/>
          <p14:tracePt t="53094" x="3708400" y="4152900"/>
          <p14:tracePt t="53109" x="3752850" y="4146550"/>
          <p14:tracePt t="53126" x="3810000" y="4146550"/>
          <p14:tracePt t="53144" x="3860800" y="4146550"/>
          <p14:tracePt t="53147" x="3892550" y="4146550"/>
          <p14:tracePt t="53158" x="3930650" y="4146550"/>
          <p14:tracePt t="53176" x="4000500" y="4146550"/>
          <p14:tracePt t="53190" x="4076700" y="4152900"/>
          <p14:tracePt t="53209" x="4108450" y="4152900"/>
          <p14:tracePt t="53227" x="4171950" y="4152900"/>
          <p14:tracePt t="53240" x="4210050" y="4152900"/>
          <p14:tracePt t="53259" x="4254500" y="4152900"/>
          <p14:tracePt t="53274" x="4292600" y="4152900"/>
          <p14:tracePt t="53292" x="4324350" y="4159250"/>
          <p14:tracePt t="53310" x="4337050" y="4159250"/>
          <p14:tracePt t="53327" x="4343400" y="4159250"/>
          <p14:tracePt t="53358" x="4349750" y="4159250"/>
          <p14:tracePt t="53373" x="4356100" y="4159250"/>
          <p14:tracePt t="53391" x="4381500" y="4159250"/>
          <p14:tracePt t="53408" x="4400550" y="4171950"/>
          <p14:tracePt t="53427" x="4419600" y="4178300"/>
          <p14:tracePt t="53443" x="4432300" y="4178300"/>
          <p14:tracePt t="53459" x="4451350" y="4178300"/>
          <p14:tracePt t="53475" x="4464050" y="4178300"/>
          <p14:tracePt t="53493" x="4476750" y="4178300"/>
          <p14:tracePt t="53509" x="4483100" y="4178300"/>
          <p14:tracePt t="53524" x="4495800" y="4178300"/>
          <p14:tracePt t="53542" x="4508500" y="4178300"/>
          <p14:tracePt t="53545" x="4514850" y="4178300"/>
          <p14:tracePt t="53559" x="4521200" y="4178300"/>
          <p14:tracePt t="53574" x="4546600" y="4178300"/>
          <p14:tracePt t="53591" x="4565650" y="4178300"/>
          <p14:tracePt t="53609" x="4584700" y="4171950"/>
          <p14:tracePt t="53624" x="4591050" y="4171950"/>
          <p14:tracePt t="53643" x="4597400" y="4171950"/>
          <p14:tracePt t="53657" x="4603750" y="4171950"/>
          <p14:tracePt t="53674" x="4610100" y="4171950"/>
          <p14:tracePt t="53691" x="4616450" y="4171950"/>
          <p14:tracePt t="53694" x="4622800" y="4171950"/>
          <p14:tracePt t="53707" x="4629150" y="4171950"/>
          <p14:tracePt t="53743" x="4635500" y="4165600"/>
          <p14:tracePt t="53758" x="4641850" y="4159250"/>
          <p14:tracePt t="53773" x="4654550" y="4159250"/>
          <p14:tracePt t="53791" x="4673600" y="4146550"/>
          <p14:tracePt t="53808" x="4692650" y="4140200"/>
          <p14:tracePt t="53825" x="4699000" y="4140200"/>
          <p14:tracePt t="53843" x="4699000" y="4133850"/>
          <p14:tracePt t="53912" x="4705350" y="4133850"/>
          <p14:tracePt t="53929" x="4705350" y="4127500"/>
          <p14:tracePt t="53935" x="4711700" y="4121150"/>
          <p14:tracePt t="53962" x="4711700" y="4102100"/>
          <p14:tracePt t="53991" x="4711700" y="4083050"/>
          <p14:tracePt t="54007" x="4705350" y="4076700"/>
          <p14:tracePt t="54024" x="4705350" y="4064000"/>
          <p14:tracePt t="54042" x="4705350" y="4044950"/>
          <p14:tracePt t="54057" x="4699000" y="4025900"/>
          <p14:tracePt t="54061" x="4692650" y="4019550"/>
          <p14:tracePt t="54074" x="4692650" y="4006850"/>
          <p14:tracePt t="54092" x="4692650" y="4000500"/>
          <p14:tracePt t="54204" x="4692650" y="3987800"/>
          <p14:tracePt t="54222" x="4699000" y="3975100"/>
          <p14:tracePt t="54250" x="4699000" y="3962400"/>
          <p14:tracePt t="54281" x="4699000" y="3956050"/>
          <p14:tracePt t="56116" x="4692650" y="3956050"/>
          <p14:tracePt t="56125" x="4673600" y="3962400"/>
          <p14:tracePt t="56131" x="4648200" y="3962400"/>
          <p14:tracePt t="56143" x="4603750" y="3962400"/>
          <p14:tracePt t="56158" x="4457700" y="3943350"/>
          <p14:tracePt t="56175" x="4292600" y="3943350"/>
          <p14:tracePt t="56191" x="4159250" y="3937000"/>
          <p14:tracePt t="56209" x="4044950" y="3937000"/>
          <p14:tracePt t="56226" x="3975100" y="3930650"/>
          <p14:tracePt t="56242" x="3949700" y="3930650"/>
          <p14:tracePt t="56259" x="3943350" y="3924300"/>
          <p14:tracePt t="56274" x="3917950" y="3911600"/>
          <p14:tracePt t="56291" x="3841750" y="3911600"/>
          <p14:tracePt t="56308" x="3759200" y="3911600"/>
          <p14:tracePt t="56325" x="3683000" y="3911600"/>
          <p14:tracePt t="56343" x="3606800" y="3917950"/>
          <p14:tracePt t="56358" x="3587750" y="3924300"/>
          <p14:tracePt t="56375" x="3536950" y="3930650"/>
          <p14:tracePt t="56391" x="3517900" y="3930650"/>
          <p14:tracePt t="56587" x="3536950" y="3930650"/>
          <p14:tracePt t="56608" x="3644900" y="3930650"/>
          <p14:tracePt t="56629" x="3714750" y="3930650"/>
          <p14:tracePt t="56640" x="3752850" y="3943350"/>
          <p14:tracePt t="56658" x="3790950" y="3949700"/>
          <p14:tracePt t="56674" x="3810000" y="3962400"/>
          <p14:tracePt t="56692" x="3816350" y="3962400"/>
          <p14:tracePt t="56748" x="3816350" y="3968750"/>
          <p14:tracePt t="56757" x="3822700" y="3968750"/>
          <p14:tracePt t="56773" x="3822700" y="3975100"/>
          <p14:tracePt t="56792" x="3829050" y="3981450"/>
          <p14:tracePt t="56808" x="3829050" y="3987800"/>
          <p14:tracePt t="56811" x="3829050" y="3994150"/>
          <p14:tracePt t="56842" x="3835400" y="4000500"/>
          <p14:tracePt t="56857" x="3835400" y="4006850"/>
          <p14:tracePt t="56875" x="3848100" y="4013200"/>
          <p14:tracePt t="56892" x="3854450" y="4025900"/>
          <p14:tracePt t="56908" x="3860800" y="4051300"/>
          <p14:tracePt t="56924" x="3873500" y="4076700"/>
          <p14:tracePt t="56942" x="3879850" y="4095750"/>
          <p14:tracePt t="56958" x="3886200" y="4114800"/>
          <p14:tracePt t="56975" x="3892550" y="4127500"/>
          <p14:tracePt t="56992" x="3905250" y="4140200"/>
          <p14:tracePt t="57008" x="3911600" y="4146550"/>
          <p14:tracePt t="57023" x="3924300" y="4152900"/>
          <p14:tracePt t="57041" x="3949700" y="4159250"/>
          <p14:tracePt t="57057" x="3968750" y="4159250"/>
          <p14:tracePt t="57062" x="3981450" y="4159250"/>
          <p14:tracePt t="57074" x="3987800" y="4159250"/>
          <p14:tracePt t="57089" x="4013200" y="4165600"/>
          <p14:tracePt t="57110" x="4032250" y="4165600"/>
          <p14:tracePt t="57125" x="4038600" y="4165600"/>
          <p14:tracePt t="57142" x="4051300" y="4146550"/>
          <p14:tracePt t="57157" x="4070350" y="4121150"/>
          <p14:tracePt t="57175" x="4083050" y="4102100"/>
          <p14:tracePt t="57192" x="4089400" y="4083050"/>
          <p14:tracePt t="57208" x="4095750" y="4064000"/>
          <p14:tracePt t="57226" x="4095750" y="4051300"/>
          <p14:tracePt t="57242" x="4095750" y="4038600"/>
          <p14:tracePt t="57258" x="4095750" y="4019550"/>
          <p14:tracePt t="57273" x="4089400" y="4006850"/>
          <p14:tracePt t="57291" x="4076700" y="3987800"/>
          <p14:tracePt t="57308" x="4070350" y="3981450"/>
          <p14:tracePt t="57324" x="4064000" y="3975100"/>
          <p14:tracePt t="57341" x="4044950" y="3968750"/>
          <p14:tracePt t="57345" x="4032250" y="3962400"/>
          <p14:tracePt t="57359" x="4013200" y="3962400"/>
          <p14:tracePt t="57375" x="3968750" y="3949700"/>
          <p14:tracePt t="57392" x="3924300" y="3943350"/>
          <p14:tracePt t="57408" x="3886200" y="3943350"/>
          <p14:tracePt t="57426" x="3867150" y="3943350"/>
          <p14:tracePt t="57441" x="3835400" y="3943350"/>
          <p14:tracePt t="57444" x="3829050" y="3943350"/>
          <p14:tracePt t="57458" x="3816350" y="3949700"/>
          <p14:tracePt t="57475" x="3784600" y="3968750"/>
          <p14:tracePt t="57492" x="3752850" y="3975100"/>
          <p14:tracePt t="57508" x="3721100" y="3987800"/>
          <p14:tracePt t="57525" x="3702050" y="4006850"/>
          <p14:tracePt t="57541" x="3689350" y="4025900"/>
          <p14:tracePt t="57559" x="3670300" y="4057650"/>
          <p14:tracePt t="57575" x="3663950" y="4076700"/>
          <p14:tracePt t="57590" x="3663950" y="4102100"/>
          <p14:tracePt t="57609" x="3663950" y="4127500"/>
          <p14:tracePt t="57624" x="3676650" y="4146550"/>
          <p14:tracePt t="57642" x="3740150" y="4165600"/>
          <p14:tracePt t="57657" x="3829050" y="4171950"/>
          <p14:tracePt t="57674" x="3905250" y="4171950"/>
          <p14:tracePt t="57691" x="3975100" y="4165600"/>
          <p14:tracePt t="57708" x="4019550" y="4152900"/>
          <p14:tracePt t="57725" x="4038600" y="4146550"/>
          <p14:tracePt t="57741" x="4038600" y="4140200"/>
          <p14:tracePt t="57758" x="4044950" y="4133850"/>
          <p14:tracePt t="57773" x="4044950" y="4121150"/>
          <p14:tracePt t="57792" x="4051300" y="4114800"/>
          <p14:tracePt t="57825" x="4051300" y="4108450"/>
          <p14:tracePt t="57865" x="4051300" y="4102100"/>
          <p14:tracePt t="57882" x="4057650" y="4102100"/>
          <p14:tracePt t="57891" x="4064000" y="4095750"/>
          <p14:tracePt t="57906" x="4064000" y="4076700"/>
          <p14:tracePt t="57925" x="4076700" y="4070350"/>
          <p14:tracePt t="57941" x="4089400" y="4051300"/>
          <p14:tracePt t="57944" x="4095750" y="4038600"/>
          <p14:tracePt t="57958" x="4102100" y="4025900"/>
          <p14:tracePt t="57976" x="4102100" y="4000500"/>
          <p14:tracePt t="57978" x="4108450" y="3987800"/>
          <p14:tracePt t="57992" x="4108450" y="3968750"/>
          <p14:tracePt t="58009" x="4108450" y="3949700"/>
          <p14:tracePt t="58024" x="4108450" y="3937000"/>
          <p14:tracePt t="58042" x="4095750" y="3924300"/>
          <p14:tracePt t="58058" x="4076700" y="3905250"/>
          <p14:tracePt t="58075" x="4044950" y="3892550"/>
          <p14:tracePt t="58093" x="4006850" y="3886200"/>
          <p14:tracePt t="58109" x="3981450" y="3886200"/>
          <p14:tracePt t="58125" x="3962400" y="3886200"/>
          <p14:tracePt t="58142" x="3937000" y="3886200"/>
          <p14:tracePt t="58158" x="3917950" y="3886200"/>
          <p14:tracePt t="58175" x="3898900" y="3886200"/>
          <p14:tracePt t="58191" x="3892550" y="3886200"/>
          <p14:tracePt t="58208" x="3886200" y="3892550"/>
          <p14:tracePt t="58226" x="3860800" y="3898900"/>
          <p14:tracePt t="58242" x="3822700" y="3930650"/>
          <p14:tracePt t="58258" x="3803650" y="3943350"/>
          <p14:tracePt t="58274" x="3790950" y="3956050"/>
          <p14:tracePt t="58292" x="3784600" y="3956050"/>
          <p14:tracePt t="58307" x="3784600" y="3962400"/>
          <p14:tracePt t="58325" x="3778250" y="3981450"/>
          <p14:tracePt t="58343" x="3771900" y="4013200"/>
          <p14:tracePt t="58359" x="3771900" y="4032250"/>
          <p14:tracePt t="58375" x="3778250" y="4064000"/>
          <p14:tracePt t="58392" x="3790950" y="4089400"/>
          <p14:tracePt t="58408" x="3810000" y="4114800"/>
          <p14:tracePt t="58424" x="3841750" y="4140200"/>
          <p14:tracePt t="58441" x="3860800" y="4146550"/>
          <p14:tracePt t="58458" x="3873500" y="4152900"/>
          <p14:tracePt t="58474" x="3879850" y="4152900"/>
          <p14:tracePt t="58492" x="3886200" y="4152900"/>
          <p14:tracePt t="58507" x="3886200" y="4146550"/>
          <p14:tracePt t="58524" x="3892550" y="4146550"/>
          <p14:tracePt t="58577" x="3898900" y="4140200"/>
          <p14:tracePt t="58592" x="3905250" y="4133850"/>
          <p14:tracePt t="58609" x="3911600" y="4114800"/>
          <p14:tracePt t="58625" x="3911600" y="4108450"/>
          <p14:tracePt t="58658" x="3911600" y="4102100"/>
          <p14:tracePt t="58674" x="3911600" y="4095750"/>
          <p14:tracePt t="58691" x="3917950" y="4095750"/>
          <p14:tracePt t="58707" x="3917950" y="4089400"/>
          <p14:tracePt t="58837" x="3917950" y="4083050"/>
          <p14:tracePt t="58860" x="3924300" y="4070350"/>
          <p14:tracePt t="58884" x="3937000" y="4044950"/>
          <p14:tracePt t="58903" x="3949700" y="4013200"/>
          <p14:tracePt t="58916" x="3956050" y="4000500"/>
          <p14:tracePt t="58924" x="3962400" y="3981450"/>
          <p14:tracePt t="58928" x="3968750" y="3968750"/>
          <p14:tracePt t="58941" x="3975100" y="3956050"/>
          <p14:tracePt t="58959" x="3994150" y="3924300"/>
          <p14:tracePt t="58975" x="4006850" y="3911600"/>
          <p14:tracePt t="58991" x="4044950" y="3873500"/>
          <p14:tracePt t="59012" x="4070350" y="3860800"/>
          <p14:tracePt t="59025" x="4089400" y="3848100"/>
          <p14:tracePt t="59042" x="4108450" y="3829050"/>
          <p14:tracePt t="59063" x="4127500" y="3829050"/>
          <p14:tracePt t="59086" x="4133850" y="3822700"/>
          <p14:tracePt t="59098" x="4146550" y="3822700"/>
          <p14:tracePt t="59109" x="4159250" y="3822700"/>
          <p14:tracePt t="59123" x="4171950" y="3822700"/>
          <p14:tracePt t="59127" x="4191000" y="3822700"/>
          <p14:tracePt t="59145" x="4222750" y="3816350"/>
          <p14:tracePt t="59167" x="4248150" y="3816350"/>
          <p14:tracePt t="59180" x="4267200" y="3816350"/>
          <p14:tracePt t="59191" x="4279900" y="3816350"/>
          <p14:tracePt t="59207" x="4298950" y="3816350"/>
          <p14:tracePt t="59224" x="4318000" y="3816350"/>
          <p14:tracePt t="59241" x="4330700" y="3816350"/>
          <p14:tracePt t="59258" x="4343400" y="3816350"/>
          <p14:tracePt t="59273" x="4356100" y="3816350"/>
          <p14:tracePt t="59290" x="4375150" y="3816350"/>
          <p14:tracePt t="59312" x="4400550" y="3829050"/>
          <p14:tracePt t="59342" x="4432300" y="3835400"/>
          <p14:tracePt t="59358" x="4438650" y="3841750"/>
          <p14:tracePt t="59377" x="4457700" y="3841750"/>
          <p14:tracePt t="59392" x="4464050" y="3848100"/>
          <p14:tracePt t="59412" x="4470400" y="3848100"/>
          <p14:tracePt t="59434" x="4483100" y="3854450"/>
          <p14:tracePt t="59435" x="4483100" y="3860800"/>
          <p14:tracePt t="59463" x="4489450" y="3867150"/>
          <p14:tracePt t="59474" x="4489450" y="3873500"/>
          <p14:tracePt t="59497" x="4502150" y="3879850"/>
          <p14:tracePt t="59515" x="4508500" y="3892550"/>
          <p14:tracePt t="59524" x="4508500" y="3898900"/>
          <p14:tracePt t="59541" x="4508500" y="3905250"/>
          <p14:tracePt t="59557" x="4514850" y="3917950"/>
          <p14:tracePt t="59591" x="4514850" y="3924300"/>
          <p14:tracePt t="59609" x="4527550" y="3930650"/>
          <p14:tracePt t="59623" x="4527550" y="3937000"/>
          <p14:tracePt t="59641" x="4527550" y="3943350"/>
          <p14:tracePt t="59677" x="4527550" y="3956050"/>
          <p14:tracePt t="59702" x="4533900" y="3962400"/>
          <p14:tracePt t="59729" x="4533900" y="3968750"/>
          <p14:tracePt t="59740" x="4533900" y="3975100"/>
          <p14:tracePt t="62125" x="4546600" y="3975100"/>
          <p14:tracePt t="62134" x="4572000" y="3987800"/>
          <p14:tracePt t="62147" x="4622800" y="3994150"/>
          <p14:tracePt t="62157" x="4648200" y="4000500"/>
          <p14:tracePt t="62175" x="4699000" y="4019550"/>
          <p14:tracePt t="62191" x="4737100" y="4032250"/>
          <p14:tracePt t="62208" x="4749800" y="4032250"/>
          <p14:tracePt t="62225" x="4762500" y="4038600"/>
          <p14:tracePt t="62241" x="4775200" y="4051300"/>
          <p14:tracePt t="62259" x="4794250" y="4064000"/>
          <p14:tracePt t="62274" x="4832350" y="4076700"/>
          <p14:tracePt t="62291" x="4864100" y="4095750"/>
          <p14:tracePt t="62307" x="4895850" y="4108450"/>
          <p14:tracePt t="62325" x="4902200" y="4108450"/>
          <p14:tracePt t="62342" x="4908550" y="4108450"/>
          <p14:tracePt t="62499" x="4851400" y="4108450"/>
          <p14:tracePt t="62508" x="4775200" y="4108450"/>
          <p14:tracePt t="62524" x="4546600" y="4076700"/>
          <p14:tracePt t="62541" x="4197350" y="4025900"/>
          <p14:tracePt t="62559" x="3873500" y="4000500"/>
          <p14:tracePt t="62575" x="3714750" y="4000500"/>
          <p14:tracePt t="62589" x="3632200" y="4000500"/>
          <p14:tracePt t="62609" x="3562350" y="4006850"/>
          <p14:tracePt t="62611" x="3505200" y="4013200"/>
          <p14:tracePt t="62625" x="3409950" y="4044950"/>
          <p14:tracePt t="62642" x="3321050" y="4076700"/>
          <p14:tracePt t="62657" x="3206750" y="4102100"/>
          <p14:tracePt t="62674" x="3117850" y="4127500"/>
          <p14:tracePt t="62691" x="3086100" y="4140200"/>
          <p14:tracePt t="62725" x="3086100" y="4133850"/>
          <p14:tracePt t="62741" x="3067050" y="4114800"/>
          <p14:tracePt t="62759" x="3041650" y="4102100"/>
          <p14:tracePt t="62774" x="3003550" y="4095750"/>
          <p14:tracePt t="62790" x="2984500" y="4095750"/>
          <p14:tracePt t="62907" x="2978150" y="4089400"/>
          <p14:tracePt t="62924" x="2978150" y="4070350"/>
          <p14:tracePt t="62945" x="2971800" y="4051300"/>
          <p14:tracePt t="62960" x="2971800" y="4044950"/>
          <p14:tracePt t="62975" x="2971800" y="4013200"/>
          <p14:tracePt t="62991" x="2946400" y="3975100"/>
          <p14:tracePt t="63012" x="2914650" y="3962400"/>
          <p14:tracePt t="63033" x="2806700" y="3911600"/>
          <p14:tracePt t="63046" x="2717800" y="3886200"/>
          <p14:tracePt t="63058" x="2679700" y="3879850"/>
          <p14:tracePt t="63077" x="2597150" y="3873500"/>
          <p14:tracePt t="63101" x="2400300" y="3848100"/>
          <p14:tracePt t="63116" x="2273300" y="3829050"/>
          <p14:tracePt t="63130" x="2222500" y="3829050"/>
          <p14:tracePt t="63142" x="2139950" y="3822700"/>
          <p14:tracePt t="63157" x="2108200" y="3822700"/>
          <p14:tracePt t="63180" x="2063750" y="3822700"/>
          <p14:tracePt t="63203" x="2006600" y="3822700"/>
          <p14:tracePt t="63215" x="1968500" y="3822700"/>
          <p14:tracePt t="63222" x="1917700" y="3816350"/>
          <p14:tracePt t="63227" x="1866900" y="3816350"/>
          <p14:tracePt t="63241" x="1758950" y="3810000"/>
          <p14:tracePt t="63263" x="1689100" y="3810000"/>
          <p14:tracePt t="63285" x="1612900" y="3803650"/>
          <p14:tracePt t="63298" x="1581150" y="3803650"/>
          <p14:tracePt t="63308" x="1568450" y="3803650"/>
          <p14:tracePt t="63326" x="1536700" y="3803650"/>
          <p14:tracePt t="63340" x="1485900" y="3803650"/>
          <p14:tracePt t="63360" x="1358900" y="3790950"/>
          <p14:tracePt t="63367" x="1308100" y="3790950"/>
          <p14:tracePt t="63381" x="1231900" y="3790950"/>
          <p14:tracePt t="63393" x="1200150" y="3790950"/>
          <p14:tracePt t="63407" x="1174750" y="3790950"/>
          <p14:tracePt t="63423" x="1162050" y="3790950"/>
          <p14:tracePt t="63439" x="1155700" y="3790950"/>
          <p14:tracePt t="63456" x="1149350" y="3790950"/>
          <p14:tracePt t="63494" x="1098550" y="3790950"/>
          <p14:tracePt t="63519" x="977900" y="3810000"/>
          <p14:tracePt t="63525" x="939800" y="3816350"/>
          <p14:tracePt t="63540" x="889000" y="3829050"/>
          <p14:tracePt t="63559" x="876300" y="3841750"/>
          <p14:tracePt t="63579" x="863600" y="3841750"/>
          <p14:tracePt t="63599" x="857250" y="3848100"/>
          <p14:tracePt t="63625" x="838200" y="3867150"/>
          <p14:tracePt t="63647" x="812800" y="3911600"/>
          <p14:tracePt t="63665" x="787400" y="3956050"/>
          <p14:tracePt t="63675" x="781050" y="3968750"/>
          <p14:tracePt t="63691" x="781050" y="3981450"/>
          <p14:tracePt t="63711" x="781050" y="3994150"/>
          <p14:tracePt t="63737" x="781050" y="4032250"/>
          <p14:tracePt t="63749" x="781050" y="4057650"/>
          <p14:tracePt t="63757" x="787400" y="4076700"/>
          <p14:tracePt t="63777" x="800100" y="4108450"/>
          <p14:tracePt t="63791" x="812800" y="4121150"/>
          <p14:tracePt t="63810" x="825500" y="4133850"/>
          <p14:tracePt t="63826" x="831850" y="4133850"/>
          <p14:tracePt t="63843" x="831850" y="4140200"/>
          <p14:tracePt t="63931" x="838200" y="4140200"/>
          <p14:tracePt t="64063" x="844550" y="4140200"/>
          <p14:tracePt t="64082" x="869950" y="4127500"/>
          <p14:tracePt t="64096" x="889000" y="4114800"/>
          <p14:tracePt t="64109" x="914400" y="4095750"/>
          <p14:tracePt t="64124" x="939800" y="4089400"/>
          <p14:tracePt t="64146" x="946150" y="4083050"/>
          <p14:tracePt t="64170" x="952500" y="4083050"/>
          <p14:tracePt t="64250" x="958850" y="4083050"/>
          <p14:tracePt t="64270" x="996950" y="4076700"/>
          <p14:tracePt t="64287" x="1035050" y="4070350"/>
          <p14:tracePt t="64298" x="1060450" y="4064000"/>
          <p14:tracePt t="64307" x="1073150" y="4051300"/>
          <p14:tracePt t="64326" x="1092200" y="4051300"/>
          <p14:tracePt t="64330" x="1092200" y="4044950"/>
          <p14:tracePt t="64800" x="1143000" y="4044950"/>
          <p14:tracePt t="64821" x="1435100" y="4064000"/>
          <p14:tracePt t="64841" x="1689100" y="4089400"/>
          <p14:tracePt t="64857" x="1746250" y="4089400"/>
          <p14:tracePt t="64874" x="1816100" y="4095750"/>
          <p14:tracePt t="64891" x="1828800" y="4095750"/>
          <p14:tracePt t="65119" x="1866900" y="4095750"/>
          <p14:tracePt t="65136" x="2063750" y="4095750"/>
          <p14:tracePt t="65151" x="2298700" y="4108450"/>
          <p14:tracePt t="65162" x="2489200" y="4108450"/>
          <p14:tracePt t="65175" x="2540000" y="4108450"/>
          <p14:tracePt t="65189" x="2552700" y="4108450"/>
          <p14:tracePt t="65587" x="2559050" y="4108450"/>
          <p14:tracePt t="65605" x="2654300" y="4108450"/>
          <p14:tracePt t="65624" x="2794000" y="4095750"/>
          <p14:tracePt t="65627" x="2844800" y="4095750"/>
          <p14:tracePt t="65640" x="2870200" y="4095750"/>
          <p14:tracePt t="65656" x="2901950" y="4095750"/>
          <p14:tracePt t="65673" x="2946400" y="4095750"/>
          <p14:tracePt t="65689" x="2978150" y="4095750"/>
          <p14:tracePt t="65707" x="2990850" y="4095750"/>
          <p14:tracePt t="65993" x="3067050" y="4152900"/>
          <p14:tracePt t="66011" x="3517900" y="4489450"/>
          <p14:tracePt t="66024" x="3968750" y="4806950"/>
          <p14:tracePt t="66041" x="4324350" y="4953000"/>
          <p14:tracePt t="66058" x="4641850" y="5010150"/>
          <p14:tracePt t="66073" x="4984750" y="5041900"/>
          <p14:tracePt t="66091" x="5346700" y="5041900"/>
          <p14:tracePt t="66109" x="5638800" y="5041900"/>
          <p14:tracePt t="66125" x="5886450" y="4984750"/>
          <p14:tracePt t="66141" x="6013450" y="4933950"/>
          <p14:tracePt t="66158" x="6121400" y="4883150"/>
          <p14:tracePt t="66176" x="6184900" y="4845050"/>
          <p14:tracePt t="66191" x="6235700" y="4787900"/>
          <p14:tracePt t="66194" x="6242050" y="4762500"/>
          <p14:tracePt t="66208" x="6242050" y="4737100"/>
          <p14:tracePt t="66225" x="6216650" y="4692650"/>
          <p14:tracePt t="66241" x="6197600" y="4667250"/>
          <p14:tracePt t="66258" x="6184900" y="4641850"/>
          <p14:tracePt t="66274" x="6184900" y="4635500"/>
          <p14:tracePt t="66291" x="6184900" y="4616450"/>
          <p14:tracePt t="66306" x="6191250" y="4603750"/>
          <p14:tracePt t="66324" x="6203950" y="4572000"/>
          <p14:tracePt t="66342" x="6248400" y="4489450"/>
          <p14:tracePt t="66357" x="6273800" y="4470400"/>
          <p14:tracePt t="66374" x="6311900" y="4438650"/>
          <p14:tracePt t="66392" x="6337300" y="4400550"/>
          <p14:tracePt t="66407" x="6350000" y="4368800"/>
          <p14:tracePt t="66425" x="6356350" y="4337050"/>
          <p14:tracePt t="66441" x="6369050" y="4305300"/>
          <p14:tracePt t="66457" x="6381750" y="4279900"/>
          <p14:tracePt t="66474" x="6394450" y="4260850"/>
          <p14:tracePt t="66491" x="6413500" y="4235450"/>
          <p14:tracePt t="66508" x="6426200" y="4210050"/>
          <p14:tracePt t="66524" x="6438900" y="4184650"/>
          <p14:tracePt t="66540" x="6457950" y="4146550"/>
          <p14:tracePt t="66558" x="6457950" y="4121150"/>
          <p14:tracePt t="66561" x="6464300" y="4108450"/>
          <p14:tracePt t="66574" x="6470650" y="4102100"/>
          <p14:tracePt t="66591" x="6477000" y="4076700"/>
          <p14:tracePt t="66594" x="6483350" y="4070350"/>
          <p14:tracePt t="66607" x="6483350" y="4064000"/>
          <p14:tracePt t="66625" x="6496050" y="4025900"/>
          <p14:tracePt t="66641" x="6502400" y="4000500"/>
          <p14:tracePt t="66657" x="6502400" y="3975100"/>
          <p14:tracePt t="66675" x="6508750" y="3968750"/>
          <p14:tracePt t="66690" x="6508750" y="3956050"/>
          <p14:tracePt t="66707" x="6508750" y="3949700"/>
          <p14:tracePt t="66724" x="6508750" y="3937000"/>
          <p14:tracePt t="66741" x="6508750" y="3905250"/>
          <p14:tracePt t="66758" x="6483350" y="3873500"/>
          <p14:tracePt t="66772" x="6470650" y="3854450"/>
          <p14:tracePt t="66791" x="6464300" y="3841750"/>
          <p14:tracePt t="66812" x="6451600" y="3835400"/>
          <p14:tracePt t="66838" x="6426200" y="3822700"/>
          <p14:tracePt t="66852" x="6388100" y="3816350"/>
          <p14:tracePt t="66863" x="6343650" y="3803650"/>
          <p14:tracePt t="66873" x="6286500" y="3790950"/>
          <p14:tracePt t="66877" x="6235700" y="3778250"/>
          <p14:tracePt t="66892" x="6121400" y="3752850"/>
          <p14:tracePt t="66906" x="6019800" y="3727450"/>
          <p14:tracePt t="66924" x="5949950" y="3727450"/>
          <p14:tracePt t="66940" x="5880100" y="3721100"/>
          <p14:tracePt t="66956" x="5797550" y="3714750"/>
          <p14:tracePt t="66960" x="5772150" y="3714750"/>
          <p14:tracePt t="66975" x="5740400" y="3708400"/>
          <p14:tracePt t="66991" x="5695950" y="3708400"/>
          <p14:tracePt t="67008" x="5632450" y="3708400"/>
          <p14:tracePt t="67022" x="5575300" y="3708400"/>
          <p14:tracePt t="67040" x="5518150" y="3708400"/>
          <p14:tracePt t="67057" x="5492750" y="3708400"/>
          <p14:tracePt t="67074" x="5435600" y="3708400"/>
          <p14:tracePt t="67076" x="5416550" y="3708400"/>
          <p14:tracePt t="67091" x="5391150" y="3708400"/>
          <p14:tracePt t="67106" x="5346700" y="3708400"/>
          <p14:tracePt t="67111" x="5321300" y="3708400"/>
          <p14:tracePt t="67124" x="5295900" y="3708400"/>
          <p14:tracePt t="67141" x="5226050" y="3708400"/>
          <p14:tracePt t="67156" x="5168900" y="3708400"/>
          <p14:tracePt t="67172" x="5111750" y="3708400"/>
          <p14:tracePt t="67190" x="5073650" y="3702050"/>
          <p14:tracePt t="67207" x="5048250" y="3702050"/>
          <p14:tracePt t="67224" x="5029200" y="3708400"/>
          <p14:tracePt t="67246" x="5003800" y="3727450"/>
          <p14:tracePt t="67270" x="4978400" y="3746500"/>
          <p14:tracePt t="67272" x="4965700" y="3746500"/>
          <p14:tracePt t="67282" x="4965700" y="3759200"/>
          <p14:tracePt t="67292" x="4959350" y="3759200"/>
          <p14:tracePt t="67307" x="4953000" y="3771900"/>
          <p14:tracePt t="67323" x="4953000" y="3784600"/>
          <p14:tracePt t="67343" x="4946650" y="3803650"/>
          <p14:tracePt t="67355" x="4940300" y="3816350"/>
          <p14:tracePt t="67361" x="4933950" y="3822700"/>
          <p14:tracePt t="67376" x="4933950" y="3854450"/>
          <p14:tracePt t="67391" x="4927600" y="3892550"/>
          <p14:tracePt t="67407" x="4927600" y="3924300"/>
          <p14:tracePt t="67425" x="4927600" y="3962400"/>
          <p14:tracePt t="67442" x="4927600" y="4000500"/>
          <p14:tracePt t="67456" x="4927600" y="4038600"/>
          <p14:tracePt t="67473" x="4933950" y="4064000"/>
          <p14:tracePt t="67491" x="4946650" y="4108450"/>
          <p14:tracePt t="67508" x="4959350" y="4146550"/>
          <p14:tracePt t="67525" x="4984750" y="4178300"/>
          <p14:tracePt t="67541" x="4997450" y="4203700"/>
          <p14:tracePt t="67558" x="5010150" y="4222750"/>
          <p14:tracePt t="67573" x="5029200" y="4241800"/>
          <p14:tracePt t="67578" x="5035550" y="4254500"/>
          <p14:tracePt t="67592" x="5060950" y="4273550"/>
          <p14:tracePt t="67607" x="5073650" y="4279900"/>
          <p14:tracePt t="67623" x="5111750" y="4298950"/>
          <p14:tracePt t="67642" x="5187950" y="4330700"/>
          <p14:tracePt t="67656" x="5226050" y="4349750"/>
          <p14:tracePt t="67674" x="5257800" y="4349750"/>
          <p14:tracePt t="67691" x="5295900" y="4349750"/>
          <p14:tracePt t="67706" x="5327650" y="4349750"/>
          <p14:tracePt t="67723" x="5378450" y="4349750"/>
          <p14:tracePt t="67741" x="5556250" y="4349750"/>
          <p14:tracePt t="67758" x="5676900" y="4343400"/>
          <p14:tracePt t="67774" x="5759450" y="4343400"/>
          <p14:tracePt t="67790" x="5810250" y="4343400"/>
          <p14:tracePt t="67807" x="5848350" y="4343400"/>
          <p14:tracePt t="67823" x="5886450" y="4343400"/>
          <p14:tracePt t="67841" x="5937250" y="4343400"/>
          <p14:tracePt t="67844" x="5975350" y="4343400"/>
          <p14:tracePt t="67858" x="6013450" y="4343400"/>
          <p14:tracePt t="67874" x="6070600" y="4343400"/>
          <p14:tracePt t="67891" x="6102350" y="4343400"/>
          <p14:tracePt t="67907" x="6108700" y="4337050"/>
          <p14:tracePt t="67924" x="6121400" y="4337050"/>
          <p14:tracePt t="67940" x="6127750" y="4330700"/>
          <p14:tracePt t="67957" x="6146800" y="4330700"/>
          <p14:tracePt t="67974" x="6165850" y="4324350"/>
          <p14:tracePt t="67989" x="6184900" y="4318000"/>
          <p14:tracePt t="68008" x="6197600" y="4311650"/>
          <p14:tracePt t="68023" x="6216650" y="4311650"/>
          <p14:tracePt t="68040" x="6223000" y="4305300"/>
          <p14:tracePt t="68058" x="6235700" y="4298950"/>
          <p14:tracePt t="68073" x="6267450" y="4286250"/>
          <p14:tracePt t="68092" x="6305550" y="4273550"/>
          <p14:tracePt t="68106" x="6324600" y="4267200"/>
          <p14:tracePt t="68124" x="6343650" y="4254500"/>
          <p14:tracePt t="68142" x="6381750" y="4241800"/>
          <p14:tracePt t="68157" x="6407150" y="4235450"/>
          <p14:tracePt t="68174" x="6432550" y="4229100"/>
          <p14:tracePt t="68177" x="6445250" y="4222750"/>
          <p14:tracePt t="68191" x="6457950" y="4216400"/>
          <p14:tracePt t="68207" x="6483350" y="4210050"/>
          <p14:tracePt t="68223" x="6489700" y="4197350"/>
          <p14:tracePt t="68241" x="6502400" y="4184650"/>
          <p14:tracePt t="68258" x="6508750" y="4178300"/>
          <p14:tracePt t="68273" x="6515100" y="4178300"/>
          <p14:tracePt t="68291" x="6515100" y="4165600"/>
          <p14:tracePt t="68307" x="6521450" y="4159250"/>
          <p14:tracePt t="68322" x="6521450" y="4152900"/>
          <p14:tracePt t="68342" x="6534150" y="4127500"/>
          <p14:tracePt t="68358" x="6534150" y="4114800"/>
          <p14:tracePt t="68375" x="6534150" y="4089400"/>
          <p14:tracePt t="68391" x="6534150" y="4076700"/>
          <p14:tracePt t="68405" x="6527800" y="4057650"/>
          <p14:tracePt t="68423" x="6521450" y="4038600"/>
          <p14:tracePt t="68441" x="6515100" y="4025900"/>
          <p14:tracePt t="68457" x="6515100" y="4019550"/>
          <p14:tracePt t="68476" x="6508750" y="4006850"/>
          <p14:tracePt t="68491" x="6502400" y="4000500"/>
          <p14:tracePt t="68508" x="6489700" y="3987800"/>
          <p14:tracePt t="68523" x="6470650" y="3975100"/>
          <p14:tracePt t="68541" x="6457950" y="3962400"/>
          <p14:tracePt t="68610" x="6451600" y="3962400"/>
          <p14:tracePt t="68616" x="6445250" y="3962400"/>
          <p14:tracePt t="68641" x="6419850" y="3968750"/>
          <p14:tracePt t="68657" x="6413500" y="3968750"/>
          <p14:tracePt t="68674" x="6407150" y="3968750"/>
          <p14:tracePt t="68691" x="6400800" y="3975100"/>
          <p14:tracePt t="68708" x="6394450" y="3981450"/>
          <p14:tracePt t="68725" x="6388100" y="3981450"/>
          <p14:tracePt t="68894" x="6381750" y="3981450"/>
          <p14:tracePt t="68917" x="6362700" y="3981450"/>
          <p14:tracePt t="68934" x="6343650" y="3975100"/>
          <p14:tracePt t="68936" x="6337300" y="3968750"/>
          <p14:tracePt t="68946" x="6330950" y="3962400"/>
          <p14:tracePt t="68958" x="6318250" y="3962400"/>
          <p14:tracePt t="68961" x="6311900" y="3962400"/>
          <p14:tracePt t="68975" x="6299200" y="3956050"/>
          <p14:tracePt t="68991" x="6286500" y="3956050"/>
          <p14:tracePt t="69015" x="6254750" y="3943350"/>
          <p14:tracePt t="69035" x="6235700" y="3937000"/>
          <p14:tracePt t="69047" x="6210300" y="3937000"/>
          <p14:tracePt t="69059" x="6197600" y="3937000"/>
          <p14:tracePt t="69073" x="6165850" y="3937000"/>
          <p14:tracePt t="69095" x="6089650" y="3937000"/>
          <p14:tracePt t="69118" x="6045200" y="3930650"/>
          <p14:tracePt t="69129" x="6032500" y="3930650"/>
          <p14:tracePt t="69142" x="6019800" y="3930650"/>
          <p14:tracePt t="69195" x="6007100" y="3930650"/>
          <p14:tracePt t="69212" x="6000750" y="3943350"/>
          <p14:tracePt t="69236" x="5988050" y="3956050"/>
          <p14:tracePt t="69248" x="5981700" y="3956050"/>
          <p14:tracePt t="69260" x="5981700" y="3962400"/>
          <p14:tracePt t="69274" x="5981700" y="3968750"/>
          <p14:tracePt t="69288" x="5975350" y="3981450"/>
          <p14:tracePt t="69307" x="5969000" y="3994150"/>
          <p14:tracePt t="69322" x="5962650" y="4000500"/>
          <p14:tracePt t="69341" x="5937250" y="4019550"/>
          <p14:tracePt t="69356" x="5899150" y="4025900"/>
          <p14:tracePt t="69373" x="5803900" y="4025900"/>
          <p14:tracePt t="69399" x="5549900" y="4025900"/>
          <p14:tracePt t="69421" x="5435600" y="4013200"/>
          <p14:tracePt t="69441" x="5410200" y="4013200"/>
          <p14:tracePt t="69489" x="5403850" y="4013200"/>
          <p14:tracePt t="69507" x="5391150" y="4013200"/>
          <p14:tracePt t="69528" x="5372100" y="4013200"/>
          <p14:tracePt t="69550" x="5340350" y="4032250"/>
          <p14:tracePt t="69564" x="5327650" y="4057650"/>
          <p14:tracePt t="69572" x="5321300" y="4070350"/>
          <p14:tracePt t="69596" x="5308600" y="4102100"/>
          <p14:tracePt t="69615" x="5302250" y="4121150"/>
          <p14:tracePt t="69627" x="5295900" y="4133850"/>
          <p14:tracePt t="69641" x="5295900" y="4146550"/>
          <p14:tracePt t="69673" x="5295900" y="4152900"/>
          <p14:tracePt t="69689" x="5308600" y="4152900"/>
          <p14:tracePt t="69710" x="5327650" y="4159250"/>
          <p14:tracePt t="69738" x="5384800" y="4165600"/>
          <p14:tracePt t="69753" x="5416550" y="4165600"/>
          <p14:tracePt t="69765" x="5461000" y="4165600"/>
          <p14:tracePt t="69773" x="5480050" y="4159250"/>
          <p14:tracePt t="69795" x="5537200" y="4146550"/>
          <p14:tracePt t="69801" x="5556250" y="4146550"/>
          <p14:tracePt t="69821" x="5607050" y="4127500"/>
          <p14:tracePt t="69842" x="5619750" y="4108450"/>
          <p14:tracePt t="69857" x="5632450" y="4083050"/>
          <p14:tracePt t="69876" x="5638800" y="4044950"/>
          <p14:tracePt t="69891" x="5638800" y="4019550"/>
          <p14:tracePt t="69906" x="5638800" y="4013200"/>
          <p14:tracePt t="69923" x="5632450" y="4000500"/>
          <p14:tracePt t="69946" x="5607050" y="3981450"/>
          <p14:tracePt t="69974" x="5575300" y="3975100"/>
          <p14:tracePt t="69991" x="5556250" y="3975100"/>
          <p14:tracePt t="70015" x="5543550" y="3975100"/>
          <p14:tracePt t="70018" x="5537200" y="3975100"/>
          <p14:tracePt t="70031" x="5518150" y="3975100"/>
          <p14:tracePt t="70041" x="5505450" y="3975100"/>
          <p14:tracePt t="70056" x="5486400" y="3981450"/>
          <p14:tracePt t="70072" x="5467350" y="3987800"/>
          <p14:tracePt t="70097" x="5461000" y="3994150"/>
          <p14:tracePt t="70119" x="5448300" y="4000500"/>
          <p14:tracePt t="70131" x="5448300" y="4013200"/>
          <p14:tracePt t="70141" x="5448300" y="4019550"/>
          <p14:tracePt t="70161" x="5448300" y="4044950"/>
          <p14:tracePt t="70173" x="5448300" y="4070350"/>
          <p14:tracePt t="70178" x="5454650" y="4083050"/>
          <p14:tracePt t="70191" x="5461000" y="4089400"/>
          <p14:tracePt t="70206" x="5486400" y="4102100"/>
          <p14:tracePt t="70231" x="5549900" y="4121150"/>
          <p14:tracePt t="70250" x="5607050" y="4121150"/>
          <p14:tracePt t="70263" x="5632450" y="4127500"/>
          <p14:tracePt t="70362" x="5632450" y="4121150"/>
          <p14:tracePt t="70382" x="5638800" y="4064000"/>
          <p14:tracePt t="70395" x="5645150" y="4051300"/>
          <p14:tracePt t="70406" x="5657850" y="4013200"/>
          <p14:tracePt t="70423" x="5670550" y="3994150"/>
          <p14:tracePt t="70446" x="5702300" y="3956050"/>
          <p14:tracePt t="70464" x="5708650" y="3949700"/>
          <p14:tracePt t="70473" x="5708650" y="3937000"/>
          <p14:tracePt t="70497" x="5721350" y="3924300"/>
          <p14:tracePt t="70516" x="5753100" y="3911600"/>
          <p14:tracePt t="70531" x="5778500" y="3892550"/>
          <p14:tracePt t="70548" x="5797550" y="3879850"/>
          <p14:tracePt t="70557" x="5810250" y="3879850"/>
          <p14:tracePt t="70579" x="5822950" y="3873500"/>
          <p14:tracePt t="70597" x="5829300" y="3873500"/>
          <p14:tracePt t="70607" x="5835650" y="3867150"/>
          <p14:tracePt t="70622" x="5848350" y="3867150"/>
          <p14:tracePt t="70644" x="5873750" y="3860800"/>
          <p14:tracePt t="70660" x="5892800" y="3860800"/>
          <p14:tracePt t="70674" x="5905500" y="3860800"/>
          <p14:tracePt t="70689" x="5918200" y="3854450"/>
          <p14:tracePt t="70706" x="5943600" y="3854450"/>
          <p14:tracePt t="70730" x="5969000" y="3848100"/>
          <p14:tracePt t="70752" x="5981700" y="3848100"/>
          <p14:tracePt t="70764" x="5994400" y="3848100"/>
          <p14:tracePt t="70772" x="6000750" y="3848100"/>
          <p14:tracePt t="70793" x="6019800" y="3848100"/>
          <p14:tracePt t="70816" x="6045200" y="3848100"/>
          <p14:tracePt t="70817" x="6051550" y="3848100"/>
          <p14:tracePt t="70845" x="6070600" y="3854450"/>
          <p14:tracePt t="70861" x="6076950" y="3854450"/>
          <p14:tracePt t="70876" x="6083300" y="3854450"/>
          <p14:tracePt t="70891" x="6089650" y="3860800"/>
          <p14:tracePt t="70906" x="6102350" y="3873500"/>
          <p14:tracePt t="70929" x="6108700" y="3873500"/>
          <p14:tracePt t="70948" x="6108700" y="3886200"/>
          <p14:tracePt t="70955" x="6108700" y="3892550"/>
          <p14:tracePt t="70972" x="6115050" y="3898900"/>
          <p14:tracePt t="70991" x="6121400" y="3905250"/>
          <p14:tracePt t="71033" x="6121400" y="3911600"/>
          <p14:tracePt t="71127" x="6115050" y="3911600"/>
          <p14:tracePt t="73720" x="6127750" y="3924300"/>
          <p14:tracePt t="73730" x="6216650" y="3968750"/>
          <p14:tracePt t="73739" x="6375400" y="4025900"/>
          <p14:tracePt t="73757" x="7048500" y="4286250"/>
          <p14:tracePt t="73773" x="7569200" y="4476750"/>
          <p14:tracePt t="73789" x="8020050" y="4622800"/>
          <p14:tracePt t="73807" x="8286750" y="4718050"/>
          <p14:tracePt t="73822" x="8426450" y="4762500"/>
          <p14:tracePt t="73840" x="8553450" y="4826000"/>
          <p14:tracePt t="73856" x="8661400" y="4889500"/>
          <p14:tracePt t="73875" x="8794750" y="5003800"/>
          <p14:tracePt t="73890" x="8890000" y="5080000"/>
          <p14:tracePt t="73907" x="8991600" y="5156200"/>
          <p14:tracePt t="73924" x="9080500" y="5219700"/>
          <p14:tracePt t="73940" x="9201150" y="5283200"/>
          <p14:tracePt t="73956" x="9359900" y="5372100"/>
          <p14:tracePt t="73973" x="9556750" y="5511800"/>
          <p14:tracePt t="73991" x="9779000" y="5683250"/>
          <p14:tracePt t="74008" x="9925050" y="5791200"/>
          <p14:tracePt t="74023" x="10071100" y="5899150"/>
          <p14:tracePt t="74041" x="10172700" y="5937250"/>
          <p14:tracePt t="74057" x="10229850" y="5949950"/>
          <p14:tracePt t="74073" x="10287000" y="5937250"/>
          <p14:tracePt t="74090" x="10350500" y="5886450"/>
          <p14:tracePt t="74107" x="10394950" y="5816600"/>
          <p14:tracePt t="74110" x="10407650" y="5772150"/>
          <p14:tracePt t="74123" x="10414000" y="5721350"/>
          <p14:tracePt t="74141" x="10420350" y="5575300"/>
          <p14:tracePt t="74157" x="10382250" y="5441950"/>
          <p14:tracePt t="74174" x="10287000" y="5314950"/>
          <p14:tracePt t="74190" x="10140950" y="5232400"/>
          <p14:tracePt t="74206" x="10007600" y="5162550"/>
          <p14:tracePt t="74224" x="9899650" y="5130800"/>
          <p14:tracePt t="74246" x="9740900" y="5099050"/>
          <p14:tracePt t="74251" x="9702800" y="5099050"/>
          <p14:tracePt t="74274" x="9594850" y="5099050"/>
          <p14:tracePt t="74291" x="9569450" y="5105400"/>
          <p14:tracePt t="74308" x="9544050" y="5156200"/>
          <p14:tracePt t="74325" x="9525000" y="5257800"/>
          <p14:tracePt t="74343" x="9525000" y="5480050"/>
          <p14:tracePt t="74357" x="9525000" y="5562600"/>
          <p14:tracePt t="74373" x="9550400" y="5727700"/>
          <p14:tracePt t="74392" x="9594850" y="5937250"/>
          <p14:tracePt t="74406" x="9632950" y="6076950"/>
          <p14:tracePt t="74424" x="9677400" y="6216650"/>
          <p14:tracePt t="74442" x="9734550" y="6375400"/>
          <p14:tracePt t="74458" x="9823450" y="6540500"/>
          <p14:tracePt t="74476" x="9906000" y="6661150"/>
          <p14:tracePt t="74491" x="10026650" y="6737350"/>
          <p14:tracePt t="74514" x="10134600" y="6750050"/>
          <p14:tracePt t="74532" x="10356850" y="6718300"/>
          <p14:tracePt t="74542" x="10445750" y="6667500"/>
          <p14:tracePt t="74557" x="10598150" y="6540500"/>
          <p14:tracePt t="74572" x="10674350" y="6413500"/>
          <p14:tracePt t="74595" x="10693400" y="6223000"/>
          <p14:tracePt t="74619" x="10674350" y="6019800"/>
          <p14:tracePt t="74631" x="10623550" y="5899150"/>
          <p14:tracePt t="74640" x="10591800" y="5842000"/>
          <p14:tracePt t="74655" x="10521950" y="5740400"/>
          <p14:tracePt t="74674" x="10439400" y="5651500"/>
          <p14:tracePt t="74677" x="10401300" y="5613400"/>
          <p14:tracePt t="74689" x="10356850" y="5575300"/>
          <p14:tracePt t="74710" x="10267950" y="5511800"/>
          <p14:tracePt t="74736" x="10128250" y="5461000"/>
          <p14:tracePt t="74748" x="10013950" y="5441950"/>
          <p14:tracePt t="74762" x="9969500" y="5441950"/>
          <p14:tracePt t="74775" x="9912350" y="5441950"/>
          <p14:tracePt t="74789" x="9893300" y="5454650"/>
          <p14:tracePt t="74811" x="9874250" y="5486400"/>
          <p14:tracePt t="74835" x="9823450" y="5664200"/>
          <p14:tracePt t="74848" x="9810750" y="5721350"/>
          <p14:tracePt t="74857" x="9798050" y="5765800"/>
          <p14:tracePt t="74860" x="9791700" y="5791200"/>
          <p14:tracePt t="74875" x="9779000" y="5854700"/>
          <p14:tracePt t="74899" x="9772650" y="5943600"/>
          <p14:tracePt t="74914" x="9772650" y="6019800"/>
          <p14:tracePt t="74931" x="9779000" y="6134100"/>
          <p14:tracePt t="74939" x="9798050" y="6191250"/>
          <p14:tracePt t="74962" x="9861550" y="6394450"/>
          <p14:tracePt t="74972" x="9893300" y="6438900"/>
          <p14:tracePt t="74990" x="9956800" y="6540500"/>
          <p14:tracePt t="75007" x="10026650" y="6591300"/>
          <p14:tracePt t="75028" x="10109200" y="6629400"/>
          <p14:tracePt t="75054" x="10223500" y="6648450"/>
          <p14:tracePt t="75056" x="10248900" y="6648450"/>
          <p14:tracePt t="75068" x="10299700" y="6648450"/>
          <p14:tracePt t="75079" x="10337800" y="6648450"/>
          <p14:tracePt t="75089" x="10382250" y="6623050"/>
          <p14:tracePt t="75106" x="10502900" y="6559550"/>
          <p14:tracePt t="75122" x="10604500" y="6445250"/>
          <p14:tracePt t="75141" x="10674350" y="6330950"/>
          <p14:tracePt t="75157" x="10674350" y="6280150"/>
          <p14:tracePt t="75174" x="10636250" y="6229350"/>
          <p14:tracePt t="75189" x="10585450" y="6191250"/>
          <p14:tracePt t="75205" x="10560050" y="6178550"/>
          <p14:tracePt t="75223" x="10547350" y="6172200"/>
          <p14:tracePt t="75240" x="10541000" y="6172200"/>
          <p14:tracePt t="75289" x="10534650" y="6172200"/>
          <p14:tracePt t="75296" x="10521950" y="6172200"/>
          <p14:tracePt t="75305" x="10515600" y="6165850"/>
          <p14:tracePt t="75334" x="10509250" y="6165850"/>
          <p14:tracePt t="75358" x="10509250" y="6159500"/>
          <p14:tracePt t="75374" x="10509250" y="6153150"/>
          <p14:tracePt t="75391" x="10502900" y="6146800"/>
          <p14:tracePt t="75407" x="10490200" y="6140450"/>
          <p14:tracePt t="75422" x="10483850" y="6140450"/>
          <p14:tracePt t="75473" x="10483850" y="6134100"/>
          <p14:tracePt t="83435" x="10306050" y="6134100"/>
          <p14:tracePt t="83444" x="9937750" y="6153150"/>
          <p14:tracePt t="83455" x="9493250" y="6153150"/>
          <p14:tracePt t="83473" x="8661400" y="6134100"/>
          <p14:tracePt t="83490" x="8350250" y="6134100"/>
          <p14:tracePt t="83506" x="7969250" y="6134100"/>
          <p14:tracePt t="83521" x="7480300" y="6115050"/>
          <p14:tracePt t="83539" x="6902450" y="6064250"/>
          <p14:tracePt t="83555" x="6254750" y="6007100"/>
          <p14:tracePt t="83571" x="5575300" y="5956300"/>
          <p14:tracePt t="83589" x="4978400" y="5899150"/>
          <p14:tracePt t="83605" x="4495800" y="5842000"/>
          <p14:tracePt t="83609" x="4260850" y="5810250"/>
          <p14:tracePt t="83623" x="3797300" y="5727700"/>
          <p14:tracePt t="83639" x="3397250" y="5664200"/>
          <p14:tracePt t="83656" x="3022600" y="5581650"/>
          <p14:tracePt t="83672" x="2705100" y="5524500"/>
          <p14:tracePt t="83688" x="2533650" y="5505450"/>
          <p14:tracePt t="83706" x="2393950" y="5467350"/>
          <p14:tracePt t="83723" x="2184400" y="5416550"/>
          <p14:tracePt t="83740" x="2019300" y="5365750"/>
          <p14:tracePt t="83756" x="1860550" y="5334000"/>
          <p14:tracePt t="83772" x="1727200" y="5295900"/>
          <p14:tracePt t="83788" x="1670050" y="5276850"/>
          <p14:tracePt t="83805" x="1651000" y="5270500"/>
          <p14:tracePt t="83821" x="1631950" y="5264150"/>
          <p14:tracePt t="83839" x="1587500" y="5238750"/>
          <p14:tracePt t="83857" x="1460500" y="5162550"/>
          <p14:tracePt t="83871" x="1422400" y="5143500"/>
          <p14:tracePt t="83890" x="1371600" y="5111750"/>
          <p14:tracePt t="83906" x="1358900" y="5105400"/>
          <p14:tracePt t="83956" x="1352550" y="5105400"/>
          <p14:tracePt t="83972" x="1352550" y="5099050"/>
          <p14:tracePt t="83989" x="1352550" y="5092700"/>
          <p14:tracePt t="84005" x="1346200" y="5092700"/>
          <p14:tracePt t="84022" x="1333500" y="5073650"/>
          <p14:tracePt t="84038" x="1320800" y="5048250"/>
          <p14:tracePt t="84056" x="1308100" y="5016500"/>
          <p14:tracePt t="84072" x="1295400" y="5003800"/>
          <p14:tracePt t="84090" x="1289050" y="4991100"/>
          <p14:tracePt t="84107" x="1276350" y="4965700"/>
          <p14:tracePt t="84123" x="1263650" y="4946650"/>
          <p14:tracePt t="84139" x="1244600" y="4921250"/>
          <p14:tracePt t="84156" x="1238250" y="4914900"/>
          <p14:tracePt t="84171" x="1238250" y="4902200"/>
          <p14:tracePt t="84190" x="1231900" y="4902200"/>
          <p14:tracePt t="85624" x="1250950" y="4902200"/>
          <p14:tracePt t="85632" x="1270000" y="4902200"/>
          <p14:tracePt t="85644" x="1327150" y="4902200"/>
          <p14:tracePt t="85656" x="1346200" y="4902200"/>
          <p14:tracePt t="85673" x="1365250" y="4908550"/>
          <p14:tracePt t="85689" x="1377950" y="4914900"/>
          <p14:tracePt t="85705" x="1384300" y="4914900"/>
          <p14:tracePt t="85755" x="1390650" y="4908550"/>
          <p14:tracePt t="85762" x="1403350" y="4895850"/>
          <p14:tracePt t="85772" x="1403350" y="4883150"/>
          <p14:tracePt t="85789" x="1403350" y="4870450"/>
          <p14:tracePt t="85806" x="1409700" y="4845050"/>
          <p14:tracePt t="85822" x="1416050" y="4832350"/>
          <p14:tracePt t="85825" x="1416050" y="4819650"/>
          <p14:tracePt t="85840" x="1416050" y="4813300"/>
          <p14:tracePt t="85857" x="1409700" y="4813300"/>
          <p14:tracePt t="85872" x="1403350" y="4800600"/>
          <p14:tracePt t="85889" x="1371600" y="4787900"/>
          <p14:tracePt t="85905" x="1365250" y="4787900"/>
          <p14:tracePt t="85923" x="1352550" y="4787900"/>
          <p14:tracePt t="85939" x="1346200" y="4787900"/>
          <p14:tracePt t="85955" x="1333500" y="4787900"/>
          <p14:tracePt t="85973" x="1308100" y="4775200"/>
          <p14:tracePt t="85989" x="1276350" y="4768850"/>
          <p14:tracePt t="86006" x="1257300" y="4762500"/>
          <p14:tracePt t="86023" x="1250950" y="4762500"/>
          <p14:tracePt t="86039" x="1244600" y="4756150"/>
          <p14:tracePt t="86055" x="1238250" y="4756150"/>
          <p14:tracePt t="86072" x="1231900" y="4756150"/>
          <p14:tracePt t="86088" x="1212850" y="4756150"/>
          <p14:tracePt t="86106" x="1193800" y="4756150"/>
          <p14:tracePt t="86121" x="1162050" y="4756150"/>
          <p14:tracePt t="86139" x="1123950" y="4756150"/>
          <p14:tracePt t="86155" x="1085850" y="4756150"/>
          <p14:tracePt t="86171" x="1066800" y="4756150"/>
          <p14:tracePt t="86187" x="1054100" y="4756150"/>
          <p14:tracePt t="86204" x="1041400" y="4756150"/>
          <p14:tracePt t="86223" x="1035050" y="4762500"/>
          <p14:tracePt t="86257" x="1028700" y="4762500"/>
          <p14:tracePt t="86271" x="1016000" y="4768850"/>
          <p14:tracePt t="86289" x="1003300" y="4775200"/>
          <p14:tracePt t="86306" x="984250" y="4787900"/>
          <p14:tracePt t="86322" x="965200" y="4794250"/>
          <p14:tracePt t="86325" x="965200" y="4800600"/>
          <p14:tracePt t="86357" x="958850" y="4813300"/>
          <p14:tracePt t="86389" x="958850" y="4826000"/>
          <p14:tracePt t="86405" x="971550" y="4845050"/>
          <p14:tracePt t="86422" x="977900" y="4857750"/>
          <p14:tracePt t="86439" x="990600" y="4876800"/>
          <p14:tracePt t="86455" x="1016000" y="4902200"/>
          <p14:tracePt t="86459" x="1022350" y="4908550"/>
          <p14:tracePt t="86473" x="1054100" y="4927600"/>
          <p14:tracePt t="86490" x="1079500" y="4940300"/>
          <p14:tracePt t="86506" x="1104900" y="4946650"/>
          <p14:tracePt t="86522" x="1136650" y="4953000"/>
          <p14:tracePt t="86539" x="1168400" y="4965700"/>
          <p14:tracePt t="86555" x="1219200" y="4978400"/>
          <p14:tracePt t="86573" x="1289050" y="4997450"/>
          <p14:tracePt t="86589" x="1384300" y="5010150"/>
          <p14:tracePt t="86606" x="1492250" y="5010150"/>
          <p14:tracePt t="86622" x="1631950" y="5010150"/>
          <p14:tracePt t="86639" x="1778000" y="5003800"/>
          <p14:tracePt t="86655" x="1835150" y="4997450"/>
          <p14:tracePt t="86659" x="1866900" y="4997450"/>
          <p14:tracePt t="86673" x="1905000" y="4997450"/>
          <p14:tracePt t="86689" x="1974850" y="4997450"/>
          <p14:tracePt t="86705" x="2038350" y="4991100"/>
          <p14:tracePt t="86723" x="2070100" y="4978400"/>
          <p14:tracePt t="86740" x="2082800" y="4972050"/>
          <p14:tracePt t="86756" x="2127250" y="4965700"/>
          <p14:tracePt t="86771" x="2197100" y="4965700"/>
          <p14:tracePt t="86788" x="2317750" y="4965700"/>
          <p14:tracePt t="86805" x="2457450" y="4965700"/>
          <p14:tracePt t="86823" x="2565400" y="4965700"/>
          <p14:tracePt t="86825" x="2590800" y="4965700"/>
          <p14:tracePt t="86839" x="2609850" y="4965700"/>
          <p14:tracePt t="86856" x="2622550" y="4965700"/>
          <p14:tracePt t="86859" x="2628900" y="4959350"/>
          <p14:tracePt t="86873" x="2641600" y="4959350"/>
          <p14:tracePt t="86890" x="2679700" y="4959350"/>
          <p14:tracePt t="86906" x="2711450" y="4959350"/>
          <p14:tracePt t="86922" x="2755900" y="4959350"/>
          <p14:tracePt t="86939" x="2800350" y="4959350"/>
          <p14:tracePt t="86955" x="2857500" y="4959350"/>
          <p14:tracePt t="86973" x="2927350" y="4959350"/>
          <p14:tracePt t="86989" x="2990850" y="4959350"/>
          <p14:tracePt t="87006" x="3073400" y="4959350"/>
          <p14:tracePt t="87021" x="3181350" y="4959350"/>
          <p14:tracePt t="87039" x="3270250" y="4959350"/>
          <p14:tracePt t="87056" x="3327400" y="4959350"/>
          <p14:tracePt t="87072" x="3397250" y="4959350"/>
          <p14:tracePt t="87089" x="3486150" y="4959350"/>
          <p14:tracePt t="87106" x="3568700" y="4965700"/>
          <p14:tracePt t="87122" x="3695700" y="4978400"/>
          <p14:tracePt t="87140" x="3784600" y="4984750"/>
          <p14:tracePt t="87156" x="3873500" y="4984750"/>
          <p14:tracePt t="87174" x="3956050" y="4984750"/>
          <p14:tracePt t="87189" x="4044950" y="4984750"/>
          <p14:tracePt t="87205" x="4102100" y="4984750"/>
          <p14:tracePt t="87223" x="4197350" y="4984750"/>
          <p14:tracePt t="87239" x="4260850" y="4984750"/>
          <p14:tracePt t="87255" x="4305300" y="4991100"/>
          <p14:tracePt t="87271" x="4337050" y="4991100"/>
          <p14:tracePt t="87289" x="4368800" y="4991100"/>
          <p14:tracePt t="87304" x="4394200" y="4991100"/>
          <p14:tracePt t="87321" x="4413250" y="4991100"/>
          <p14:tracePt t="87340" x="4432300" y="4991100"/>
          <p14:tracePt t="87355" x="4451350" y="4991100"/>
          <p14:tracePt t="87372" x="4464050" y="4991100"/>
          <p14:tracePt t="87388" x="4483100" y="4991100"/>
          <p14:tracePt t="87405" x="4495800" y="4984750"/>
          <p14:tracePt t="87422" x="4502150" y="4978400"/>
          <p14:tracePt t="87439" x="4502150" y="4972050"/>
          <p14:tracePt t="87456" x="4508500" y="4972050"/>
          <p14:tracePt t="87472" x="4508500" y="4959350"/>
          <p14:tracePt t="87475" x="4508500" y="4953000"/>
          <p14:tracePt t="87487" x="4514850" y="4933950"/>
          <p14:tracePt t="87506" x="4495800" y="4889500"/>
          <p14:tracePt t="87522" x="4470400" y="4845050"/>
          <p14:tracePt t="87537" x="4445000" y="4813300"/>
          <p14:tracePt t="87555" x="4419600" y="4800600"/>
          <p14:tracePt t="87572" x="4400550" y="4781550"/>
          <p14:tracePt t="87589" x="4375150" y="4768850"/>
          <p14:tracePt t="87592" x="4362450" y="4762500"/>
          <p14:tracePt t="87606" x="4349750" y="4756150"/>
          <p14:tracePt t="87622" x="4330700" y="4743450"/>
          <p14:tracePt t="87639" x="4305300" y="4724400"/>
          <p14:tracePt t="87673" x="4298950" y="4724400"/>
          <p14:tracePt t="87675" x="4292600" y="4724400"/>
          <p14:tracePt t="87705" x="4286250" y="4724400"/>
          <p14:tracePt t="87721" x="4267200" y="4724400"/>
          <p14:tracePt t="87739" x="4178300" y="4724400"/>
          <p14:tracePt t="87756" x="4076700" y="4724400"/>
          <p14:tracePt t="87770" x="3943350" y="4724400"/>
          <p14:tracePt t="87789" x="3803650" y="4730750"/>
          <p14:tracePt t="87805" x="3702050" y="4743450"/>
          <p14:tracePt t="87822" x="3632200" y="4743450"/>
          <p14:tracePt t="87839" x="3549650" y="4749800"/>
          <p14:tracePt t="87842" x="3511550" y="4749800"/>
          <p14:tracePt t="87856" x="3486150" y="4749800"/>
          <p14:tracePt t="87872" x="3435350" y="4749800"/>
          <p14:tracePt t="87875" x="3397250" y="4749800"/>
          <p14:tracePt t="87889" x="3340100" y="4749800"/>
          <p14:tracePt t="87906" x="3251200" y="4749800"/>
          <p14:tracePt t="87921" x="3181350" y="4743450"/>
          <p14:tracePt t="87938" x="3111500" y="4737100"/>
          <p14:tracePt t="87955" x="3060700" y="4737100"/>
          <p14:tracePt t="87973" x="3016250" y="4737100"/>
          <p14:tracePt t="87990" x="2997200" y="4737100"/>
          <p14:tracePt t="88005" x="2978150" y="4730750"/>
          <p14:tracePt t="88020" x="2940050" y="4724400"/>
          <p14:tracePt t="88038" x="2895600" y="4724400"/>
          <p14:tracePt t="88056" x="2825750" y="4718050"/>
          <p14:tracePt t="88072" x="2692400" y="4711700"/>
          <p14:tracePt t="88089" x="2578100" y="4705350"/>
          <p14:tracePt t="88093" x="2514600" y="4705350"/>
          <p14:tracePt t="88106" x="2476500" y="4705350"/>
          <p14:tracePt t="88123" x="2444750" y="4705350"/>
          <p14:tracePt t="88139" x="2425700" y="4705350"/>
          <p14:tracePt t="88155" x="2419350" y="4705350"/>
          <p14:tracePt t="88189" x="2406650" y="4705350"/>
          <p14:tracePt t="88382" x="2400300" y="4705350"/>
          <p14:tracePt t="88401" x="2355850" y="4711700"/>
          <p14:tracePt t="88427" x="2228850" y="4737100"/>
          <p14:tracePt t="88441" x="2209800" y="4743450"/>
          <p14:tracePt t="88457" x="2165350" y="4743450"/>
          <p14:tracePt t="88473" x="2127250" y="4743450"/>
          <p14:tracePt t="88493" x="2101850" y="4737100"/>
          <p14:tracePt t="88498" x="2082800" y="4724400"/>
          <p14:tracePt t="88513" x="2038350" y="4718050"/>
          <p14:tracePt t="88523" x="2019300" y="4718050"/>
          <p14:tracePt t="88539" x="1987550" y="4718050"/>
          <p14:tracePt t="88554" x="1955800" y="4718050"/>
          <p14:tracePt t="88576" x="1924050" y="4718050"/>
          <p14:tracePt t="88594" x="1905000" y="4705350"/>
          <p14:tracePt t="88612" x="1873250" y="4699000"/>
          <p14:tracePt t="88630" x="1835150" y="4686300"/>
          <p14:tracePt t="88642" x="1816100" y="4679950"/>
          <p14:tracePt t="88657" x="1784350" y="4673600"/>
          <p14:tracePt t="88673" x="1752600" y="4667250"/>
          <p14:tracePt t="88676" x="1739900" y="4660900"/>
          <p14:tracePt t="88689" x="1720850" y="4660900"/>
          <p14:tracePt t="88692" x="1701800" y="4660900"/>
          <p14:tracePt t="88710" x="1663700" y="4660900"/>
          <p14:tracePt t="88722" x="1631950" y="4660900"/>
          <p14:tracePt t="88737" x="1619250" y="4660900"/>
          <p14:tracePt t="88761" x="1574800" y="4660900"/>
          <p14:tracePt t="88780" x="1543050" y="4654550"/>
          <p14:tracePt t="88788" x="1530350" y="4654550"/>
          <p14:tracePt t="88806" x="1524000" y="4654550"/>
          <p14:tracePt t="88826" x="1504950" y="4660900"/>
          <p14:tracePt t="88849" x="1498600" y="4660900"/>
          <p14:tracePt t="88870" x="1492250" y="4660900"/>
          <p14:tracePt t="88892" x="1479550" y="4679950"/>
          <p14:tracePt t="88914" x="1473200" y="4699000"/>
          <p14:tracePt t="88926" x="1466850" y="4724400"/>
          <p14:tracePt t="88938" x="1466850" y="4730750"/>
          <p14:tracePt t="88955" x="1466850" y="4749800"/>
          <p14:tracePt t="88976" x="1466850" y="4775200"/>
          <p14:tracePt t="88997" x="1466850" y="4806950"/>
          <p14:tracePt t="89004" x="1473200" y="4813300"/>
          <p14:tracePt t="89024" x="1479550" y="4832350"/>
          <p14:tracePt t="89040" x="1492250" y="4851400"/>
          <p14:tracePt t="89055" x="1511300" y="4876800"/>
          <p14:tracePt t="89072" x="1530350" y="4895850"/>
          <p14:tracePt t="89095" x="1549400" y="4921250"/>
          <p14:tracePt t="89101" x="1555750" y="4927600"/>
          <p14:tracePt t="89122" x="1568450" y="4940300"/>
          <p14:tracePt t="89147" x="1587500" y="4953000"/>
          <p14:tracePt t="89165" x="1600200" y="4959350"/>
          <p14:tracePt t="89177" x="1612900" y="4965700"/>
          <p14:tracePt t="89191" x="1625600" y="4965700"/>
          <p14:tracePt t="89205" x="1651000" y="4972050"/>
          <p14:tracePt t="89226" x="1670050" y="4978400"/>
          <p14:tracePt t="89249" x="1682750" y="4978400"/>
          <p14:tracePt t="89261" x="1695450" y="4978400"/>
          <p14:tracePt t="89275" x="1701800" y="4978400"/>
          <p14:tracePt t="89278" x="1714500" y="4978400"/>
          <p14:tracePt t="89288" x="1720850" y="4978400"/>
          <p14:tracePt t="89305" x="1739900" y="4978400"/>
          <p14:tracePt t="89309" x="1752600" y="4978400"/>
          <p14:tracePt t="89325" x="1765300" y="4972050"/>
          <p14:tracePt t="89350" x="1797050" y="4959350"/>
          <p14:tracePt t="89361" x="1803400" y="4953000"/>
          <p14:tracePt t="89373" x="1828800" y="4940300"/>
          <p14:tracePt t="89394" x="1847850" y="4927600"/>
          <p14:tracePt t="89416" x="1860550" y="4908550"/>
          <p14:tracePt t="89429" x="1866900" y="4895850"/>
          <p14:tracePt t="89438" x="1873250" y="4889500"/>
          <p14:tracePt t="89460" x="1885950" y="4864100"/>
          <p14:tracePt t="89483" x="1892300" y="4838700"/>
          <p14:tracePt t="89496" x="1892300" y="4819650"/>
          <p14:tracePt t="89508" x="1892300" y="4806950"/>
          <p14:tracePt t="89522" x="1892300" y="4781550"/>
          <p14:tracePt t="89538" x="1873250" y="4749800"/>
          <p14:tracePt t="89555" x="1854200" y="4737100"/>
          <p14:tracePt t="89572" x="1835150" y="4724400"/>
          <p14:tracePt t="89596" x="1816100" y="4711700"/>
          <p14:tracePt t="89620" x="1784350" y="4711700"/>
          <p14:tracePt t="89642" x="1746250" y="4705350"/>
          <p14:tracePt t="89656" x="1701800" y="4699000"/>
          <p14:tracePt t="89679" x="1676400" y="4692650"/>
          <p14:tracePt t="89696" x="1670050" y="4692650"/>
          <p14:tracePt t="89706" x="1663700" y="4692650"/>
          <p14:tracePt t="89725" x="1657350" y="4692650"/>
          <p14:tracePt t="89742" x="1651000" y="4692650"/>
          <p14:tracePt t="89755" x="1625600" y="4692650"/>
          <p14:tracePt t="89771" x="1600200" y="4705350"/>
          <p14:tracePt t="89792" x="1574800" y="4711700"/>
          <p14:tracePt t="89804" x="1555750" y="4718050"/>
          <p14:tracePt t="89822" x="1530350" y="4737100"/>
          <p14:tracePt t="89849" x="1504950" y="4749800"/>
          <p14:tracePt t="89866" x="1479550" y="4762500"/>
          <p14:tracePt t="89877" x="1473200" y="4768850"/>
          <p14:tracePt t="89889" x="1466850" y="4781550"/>
          <p14:tracePt t="89904" x="1454150" y="4800600"/>
          <p14:tracePt t="89930" x="1428750" y="4838700"/>
          <p14:tracePt t="89951" x="1409700" y="4876800"/>
          <p14:tracePt t="89975" x="1409700" y="4902200"/>
          <p14:tracePt t="89989" x="1409700" y="4908550"/>
          <p14:tracePt t="90009" x="1409700" y="4921250"/>
          <p14:tracePt t="90031" x="1416050" y="4946650"/>
          <p14:tracePt t="90045" x="1422400" y="4959350"/>
          <p14:tracePt t="90055" x="1428750" y="4965700"/>
          <p14:tracePt t="90073" x="1441450" y="4972050"/>
          <p14:tracePt t="90090" x="1466850" y="4978400"/>
          <p14:tracePt t="90112" x="1498600" y="4984750"/>
          <p14:tracePt t="90116" x="1511300" y="4984750"/>
          <p14:tracePt t="90131" x="1543050" y="4984750"/>
          <p14:tracePt t="90144" x="1562100" y="4984750"/>
          <p14:tracePt t="90156" x="1568450" y="4984750"/>
          <p14:tracePt t="90172" x="1581150" y="4984750"/>
          <p14:tracePt t="90192" x="1600200" y="4984750"/>
          <p14:tracePt t="90209" x="1612900" y="4984750"/>
          <p14:tracePt t="90221" x="1625600" y="4984750"/>
          <p14:tracePt t="90238" x="1631950" y="4984750"/>
          <p14:tracePt t="90254" x="1651000" y="4984750"/>
          <p14:tracePt t="90272" x="1657350" y="4978400"/>
          <p14:tracePt t="90294" x="1663700" y="4978400"/>
          <p14:tracePt t="90320" x="1701800" y="4959350"/>
          <p14:tracePt t="90339" x="1720850" y="4953000"/>
          <p14:tracePt t="90355" x="1733550" y="4946650"/>
          <p14:tracePt t="90370" x="1746250" y="4946650"/>
          <p14:tracePt t="90390" x="1752600" y="4940300"/>
          <p14:tracePt t="90408" x="1765300" y="4933950"/>
          <p14:tracePt t="90437" x="1797050" y="4914900"/>
          <p14:tracePt t="90459" x="1803400" y="4908550"/>
          <p14:tracePt t="90474" x="1809750" y="4902200"/>
          <p14:tracePt t="90494" x="1816100" y="4889500"/>
          <p14:tracePt t="90507" x="1822450" y="4870450"/>
          <p14:tracePt t="90522" x="1822450" y="4851400"/>
          <p14:tracePt t="90546" x="1816100" y="4819650"/>
          <p14:tracePt t="90564" x="1809750" y="4800600"/>
          <p14:tracePt t="90578" x="1803400" y="4787900"/>
          <p14:tracePt t="90587" x="1797050" y="4787900"/>
          <p14:tracePt t="90604" x="1790700" y="4781550"/>
          <p14:tracePt t="90623" x="1778000" y="4775200"/>
          <p14:tracePt t="90638" x="1765300" y="4768850"/>
          <p14:tracePt t="90655" x="1752600" y="4762500"/>
          <p14:tracePt t="90679" x="1733550" y="4762500"/>
          <p14:tracePt t="90701" x="1714500" y="4762500"/>
          <p14:tracePt t="90711" x="1708150" y="4762500"/>
          <p14:tracePt t="90725" x="1701800" y="4762500"/>
          <p14:tracePt t="90736" x="1695450" y="4762500"/>
          <p14:tracePt t="90759" x="1682750" y="4762500"/>
          <p14:tracePt t="90764" x="1676400" y="4762500"/>
          <p14:tracePt t="90784" x="1657350" y="4762500"/>
          <p14:tracePt t="90786" x="1651000" y="4762500"/>
          <p14:tracePt t="90796" x="1644650" y="4762500"/>
          <p14:tracePt t="90806" x="1638300" y="4762500"/>
          <p14:tracePt t="90823" x="1631950" y="4762500"/>
          <p14:tracePt t="90842" x="1631950" y="4768850"/>
          <p14:tracePt t="90854" x="1625600" y="4768850"/>
          <p14:tracePt t="90870" x="1619250" y="4768850"/>
          <p14:tracePt t="90891" x="1606550" y="4781550"/>
          <p14:tracePt t="90916" x="1593850" y="4806950"/>
          <p14:tracePt t="90918" x="1593850" y="4813300"/>
          <p14:tracePt t="90929" x="1593850" y="4819650"/>
          <p14:tracePt t="90939" x="1593850" y="4826000"/>
          <p14:tracePt t="90956" x="1593850" y="4838700"/>
          <p14:tracePt t="90961" x="1593850" y="4845050"/>
          <p14:tracePt t="90978" x="1593850" y="4857750"/>
          <p14:tracePt t="90987" x="1593850" y="4870450"/>
          <p14:tracePt t="91009" x="1606550" y="4883150"/>
          <p14:tracePt t="91028" x="1606550" y="4889500"/>
          <p14:tracePt t="91693" x="1562100" y="4895850"/>
          <p14:tracePt t="91701" x="1536700" y="4902200"/>
          <p14:tracePt t="91713" x="1492250" y="4908550"/>
          <p14:tracePt t="91725" x="1473200" y="4908550"/>
          <p14:tracePt t="91740" x="1441450" y="4908550"/>
          <p14:tracePt t="91755" x="1428750" y="4908550"/>
          <p14:tracePt t="91771" x="1422400" y="4908550"/>
          <p14:tracePt t="91787" x="1409700" y="4908550"/>
          <p14:tracePt t="91804" x="1403350" y="4908550"/>
          <p14:tracePt t="91821" x="1377950" y="4908550"/>
          <p14:tracePt t="91837" x="1358900" y="4908550"/>
          <p14:tracePt t="91855" x="1339850" y="4908550"/>
          <p14:tracePt t="91918" x="1327150" y="4908550"/>
          <p14:tracePt t="91934" x="1327150" y="4914900"/>
          <p14:tracePt t="91945" x="1320800" y="4921250"/>
          <p14:tracePt t="91955" x="1314450" y="4921250"/>
          <p14:tracePt t="91974" x="1289050" y="4921250"/>
          <p14:tracePt t="91990" x="1270000" y="4921250"/>
          <p14:tracePt t="92006" x="1231900" y="4914900"/>
          <p14:tracePt t="92022" x="1206500" y="4908550"/>
          <p14:tracePt t="92040" x="1193800" y="4908550"/>
          <p14:tracePt t="92056" x="1187450" y="4908550"/>
          <p14:tracePt t="92239" x="1200150" y="4908550"/>
          <p14:tracePt t="92260" x="1244600" y="4895850"/>
          <p14:tracePt t="92272" x="1270000" y="4889500"/>
          <p14:tracePt t="92289" x="1295400" y="4889500"/>
          <p14:tracePt t="92306" x="1308100" y="4889500"/>
          <p14:tracePt t="92355" x="1314450" y="4889500"/>
          <p14:tracePt t="92388" x="1320800" y="4889500"/>
          <p14:tracePt t="92450" x="1327150" y="4889500"/>
          <p14:tracePt t="92473" x="1346200" y="4889500"/>
          <p14:tracePt t="92487" x="1352550" y="4889500"/>
          <p14:tracePt t="92505" x="1365250" y="4889500"/>
          <p14:tracePt t="92912" x="1365250" y="4895850"/>
          <p14:tracePt t="92926" x="1365250" y="4908550"/>
          <p14:tracePt t="92937" x="1358900" y="4921250"/>
          <p14:tracePt t="92954" x="1358900" y="4927600"/>
          <p14:tracePt t="92958" x="1358900" y="4940300"/>
          <p14:tracePt t="92973" x="1352550" y="4946650"/>
          <p14:tracePt t="93022" x="1352550" y="4953000"/>
          <p14:tracePt t="93055" x="1352550" y="4959350"/>
          <p14:tracePt t="93069" x="1352550" y="4965700"/>
          <p14:tracePt t="93089" x="1346200" y="4972050"/>
          <p14:tracePt t="93121" x="1339850" y="4978400"/>
          <p14:tracePt t="93139" x="1339850" y="4991100"/>
          <p14:tracePt t="93155" x="1339850" y="4997450"/>
          <p14:tracePt t="93170" x="1339850" y="5010150"/>
          <p14:tracePt t="93187" x="1333500" y="5016500"/>
          <p14:tracePt t="93205" x="1333500" y="5035550"/>
          <p14:tracePt t="93222" x="1333500" y="5048250"/>
          <p14:tracePt t="93236" x="1333500" y="5054600"/>
          <p14:tracePt t="93256" x="1333500" y="5067300"/>
          <p14:tracePt t="93272" x="1333500" y="5073650"/>
          <p14:tracePt t="93287" x="1333500" y="5080000"/>
          <p14:tracePt t="93322" x="1333500" y="5086350"/>
          <p14:tracePt t="93337" x="1333500" y="5092700"/>
          <p14:tracePt t="93372" x="1333500" y="5099050"/>
          <p14:tracePt t="93387" x="1333500" y="5105400"/>
          <p14:tracePt t="93441" x="1333500" y="5111750"/>
          <p14:tracePt t="93503" x="1333500" y="5118100"/>
          <p14:tracePt t="93686" x="1339850" y="5118100"/>
          <p14:tracePt t="93695" x="1352550" y="5118100"/>
          <p14:tracePt t="93707" x="1358900" y="5118100"/>
          <p14:tracePt t="93721" x="1371600" y="5118100"/>
          <p14:tracePt t="93739" x="1377950" y="5118100"/>
          <p14:tracePt t="93754" x="1384300" y="5118100"/>
          <p14:tracePt t="93771" x="1390650" y="5118100"/>
          <p14:tracePt t="93787" x="1397000" y="5118100"/>
          <p14:tracePt t="93805" x="1403350" y="5118100"/>
          <p14:tracePt t="93820" x="1409700" y="5118100"/>
          <p14:tracePt t="93838" x="1422400" y="5118100"/>
          <p14:tracePt t="93871" x="1428750" y="5118100"/>
          <p14:tracePt t="93910" x="1435100" y="5118100"/>
          <p14:tracePt t="93937" x="1447800" y="5111750"/>
          <p14:tracePt t="93955" x="1460500" y="5111750"/>
          <p14:tracePt t="93972" x="1473200" y="5111750"/>
          <p14:tracePt t="93989" x="1479550" y="5111750"/>
          <p14:tracePt t="94037" x="1492250" y="5111750"/>
          <p14:tracePt t="94072" x="1498600" y="5111750"/>
          <p14:tracePt t="94872" x="1517650" y="5086350"/>
          <p14:tracePt t="94878" x="1530350" y="5060950"/>
          <p14:tracePt t="94889" x="1543050" y="5048250"/>
          <p14:tracePt t="94905" x="1568450" y="5016500"/>
          <p14:tracePt t="94923" x="1587500" y="4984750"/>
          <p14:tracePt t="94926" x="1593850" y="4978400"/>
          <p14:tracePt t="94938" x="1593850" y="4972050"/>
          <p14:tracePt t="94955" x="1600200" y="4965700"/>
          <p14:tracePt t="95027" x="1606550" y="4959350"/>
          <p14:tracePt t="95125" x="1612900" y="4959350"/>
          <p14:tracePt t="95147" x="1631950" y="4959350"/>
          <p14:tracePt t="95161" x="1651000" y="4959350"/>
          <p14:tracePt t="95170" x="1657350" y="4959350"/>
          <p14:tracePt t="95188" x="1676400" y="4959350"/>
          <p14:tracePt t="95203" x="1689100" y="4959350"/>
          <p14:tracePt t="95223" x="1708150" y="4959350"/>
          <p14:tracePt t="95239" x="1714500" y="4959350"/>
          <p14:tracePt t="95256" x="1733550" y="4959350"/>
          <p14:tracePt t="95272" x="1758950" y="4959350"/>
          <p14:tracePt t="95288" x="1778000" y="4959350"/>
          <p14:tracePt t="95303" x="1797050" y="4959350"/>
          <p14:tracePt t="95322" x="1809750" y="4959350"/>
          <p14:tracePt t="95339" x="1816100" y="4959350"/>
          <p14:tracePt t="95355" x="1822450" y="4953000"/>
          <p14:tracePt t="95358" x="1822450" y="4946650"/>
          <p14:tracePt t="95372" x="1835150" y="4940300"/>
          <p14:tracePt t="95388" x="1854200" y="4921250"/>
          <p14:tracePt t="95404" x="1873250" y="4895850"/>
          <p14:tracePt t="95422" x="1879600" y="4876800"/>
          <p14:tracePt t="95437" x="1885950" y="4851400"/>
          <p14:tracePt t="95455" x="1892300" y="4838700"/>
          <p14:tracePt t="95477" x="1892300" y="4832350"/>
          <p14:tracePt t="95504" x="1898650" y="4800600"/>
          <p14:tracePt t="95522" x="1898650" y="4781550"/>
          <p14:tracePt t="95538" x="1885950" y="4756150"/>
          <p14:tracePt t="95555" x="1860550" y="4737100"/>
          <p14:tracePt t="95573" x="1847850" y="4718050"/>
          <p14:tracePt t="95589" x="1828800" y="4705350"/>
          <p14:tracePt t="95605" x="1816100" y="4699000"/>
          <p14:tracePt t="95623" x="1790700" y="4692650"/>
          <p14:tracePt t="95638" x="1758950" y="4692650"/>
          <p14:tracePt t="95656" x="1739900" y="4692650"/>
          <p14:tracePt t="95671" x="1720850" y="4692650"/>
          <p14:tracePt t="95687" x="1714500" y="4692650"/>
          <p14:tracePt t="95704" x="1708150" y="4692650"/>
          <p14:tracePt t="95722" x="1689100" y="4692650"/>
          <p14:tracePt t="95739" x="1663700" y="4705350"/>
          <p14:tracePt t="95756" x="1651000" y="4705350"/>
          <p14:tracePt t="95772" x="1644650" y="4705350"/>
          <p14:tracePt t="95787" x="1631950" y="4718050"/>
          <p14:tracePt t="95805" x="1625600" y="4718050"/>
          <p14:tracePt t="95809" x="1612900" y="4724400"/>
          <p14:tracePt t="95822" x="1606550" y="4730750"/>
          <p14:tracePt t="95838" x="1574800" y="4743450"/>
          <p14:tracePt t="95856" x="1524000" y="4768850"/>
          <p14:tracePt t="95873" x="1511300" y="4775200"/>
          <p14:tracePt t="95888" x="1504950" y="4781550"/>
          <p14:tracePt t="95964" x="1504950" y="4787900"/>
          <p14:tracePt t="95971" x="1498600" y="4800600"/>
          <p14:tracePt t="95989" x="1492250" y="4813300"/>
          <p14:tracePt t="96005" x="1485900" y="4845050"/>
          <p14:tracePt t="96022" x="1479550" y="4857750"/>
          <p14:tracePt t="96037" x="1479550" y="4864100"/>
          <p14:tracePt t="96055" x="1479550" y="4883150"/>
          <p14:tracePt t="96072" x="1479550" y="4895850"/>
          <p14:tracePt t="96088" x="1479550" y="4902200"/>
          <p14:tracePt t="96104" x="1479550" y="4921250"/>
          <p14:tracePt t="96107" x="1479550" y="4927600"/>
          <p14:tracePt t="96122" x="1485900" y="4933950"/>
          <p14:tracePt t="96137" x="1498600" y="4946650"/>
          <p14:tracePt t="96155" x="1517650" y="4953000"/>
          <p14:tracePt t="96171" x="1530350" y="4959350"/>
          <p14:tracePt t="96189" x="1549400" y="4965700"/>
          <p14:tracePt t="96205" x="1568450" y="4972050"/>
          <p14:tracePt t="96223" x="1593850" y="4972050"/>
          <p14:tracePt t="96239" x="1606550" y="4972050"/>
          <p14:tracePt t="96254" x="1631950" y="4972050"/>
          <p14:tracePt t="96270" x="1657350" y="4972050"/>
          <p14:tracePt t="96287" x="1689100" y="4972050"/>
          <p14:tracePt t="96304" x="1708150" y="4965700"/>
          <p14:tracePt t="96321" x="1733550" y="4959350"/>
          <p14:tracePt t="96338" x="1746250" y="4953000"/>
          <p14:tracePt t="96355" x="1758950" y="4953000"/>
          <p14:tracePt t="96372" x="1758950" y="4946650"/>
          <p14:tracePt t="96388" x="1758950" y="4940300"/>
          <p14:tracePt t="96403" x="1758950" y="4933950"/>
          <p14:tracePt t="96420" x="1758950" y="4921250"/>
          <p14:tracePt t="96439" x="1752600" y="4914900"/>
          <p14:tracePt t="96454" x="1739900" y="4908550"/>
          <p14:tracePt t="96472" x="1733550" y="4902200"/>
          <p14:tracePt t="96488" x="1727200" y="4902200"/>
          <p14:tracePt t="96505" x="1720850" y="4902200"/>
          <p14:tracePt t="96522" x="1714500" y="4902200"/>
          <p14:tracePt t="96670" x="1733550" y="4902200"/>
          <p14:tracePt t="96677" x="1784350" y="4902200"/>
          <p14:tracePt t="96687" x="1854200" y="4902200"/>
          <p14:tracePt t="96704" x="2006600" y="4914900"/>
          <p14:tracePt t="96724" x="2184400" y="4914900"/>
          <p14:tracePt t="96740" x="2235200" y="4895850"/>
          <p14:tracePt t="96757" x="2247900" y="4889500"/>
          <p14:tracePt t="96774" x="2273300" y="4876800"/>
          <p14:tracePt t="96788" x="2330450" y="4870450"/>
          <p14:tracePt t="96806" x="2387600" y="4864100"/>
          <p14:tracePt t="96824" x="2584450" y="4819650"/>
          <p14:tracePt t="96839" x="2628900" y="4800600"/>
          <p14:tracePt t="96856" x="2705100" y="4762500"/>
          <p14:tracePt t="96874" x="2794000" y="4718050"/>
          <p14:tracePt t="96889" x="2876550" y="4679950"/>
          <p14:tracePt t="96904" x="2959100" y="4635500"/>
          <p14:tracePt t="96922" x="2990850" y="4597400"/>
          <p14:tracePt t="96938" x="2997200" y="4565650"/>
          <p14:tracePt t="96941" x="2997200" y="4552950"/>
          <p14:tracePt t="96955" x="2997200" y="4533900"/>
          <p14:tracePt t="96972" x="2997200" y="4527550"/>
          <p14:tracePt t="96988" x="3009900" y="4508500"/>
          <p14:tracePt t="97005" x="3041650" y="4489450"/>
          <p14:tracePt t="97023" x="3086100" y="4470400"/>
          <p14:tracePt t="97037" x="3117850" y="4438650"/>
          <p14:tracePt t="97055" x="3130550" y="4394200"/>
          <p14:tracePt t="97072" x="3155950" y="4349750"/>
          <p14:tracePt t="97088" x="3187700" y="4330700"/>
          <p14:tracePt t="97091" x="3206750" y="4311650"/>
          <p14:tracePt t="97104" x="3225800" y="4305300"/>
          <p14:tracePt t="97122" x="3270250" y="4260850"/>
          <p14:tracePt t="97154" x="3282950" y="4229100"/>
          <p14:tracePt t="97173" x="3308350" y="4197350"/>
          <p14:tracePt t="97187" x="3321050" y="4178300"/>
          <p14:tracePt t="97204" x="3340100" y="4165600"/>
          <p14:tracePt t="97222" x="3365500" y="4146550"/>
          <p14:tracePt t="97225" x="3371850" y="4146550"/>
          <p14:tracePt t="97239" x="3397250" y="4121150"/>
          <p14:tracePt t="97256" x="3416300" y="4095750"/>
          <p14:tracePt t="97272" x="3435350" y="4051300"/>
          <p14:tracePt t="97289" x="3448050" y="4019550"/>
          <p14:tracePt t="97305" x="3454400" y="4000500"/>
          <p14:tracePt t="97322" x="3460750" y="3994150"/>
          <p14:tracePt t="97338" x="3467100" y="3981450"/>
          <p14:tracePt t="97355" x="3467100" y="3975100"/>
          <p14:tracePt t="97372" x="3479800" y="3956050"/>
          <p14:tracePt t="97404" x="3486150" y="3949700"/>
          <p14:tracePt t="97422" x="3492500" y="3943350"/>
          <p14:tracePt t="97425" x="3505200" y="3937000"/>
          <p14:tracePt t="97438" x="3511550" y="3937000"/>
          <p14:tracePt t="97455" x="3543300" y="3917950"/>
          <p14:tracePt t="97473" x="3575050" y="3905250"/>
          <p14:tracePt t="97489" x="3587750" y="3892550"/>
          <p14:tracePt t="97504" x="3594100" y="3892550"/>
          <p14:tracePt t="97522" x="3600450" y="3892550"/>
          <p14:tracePt t="97537" x="3606800" y="3886200"/>
          <p14:tracePt t="97555" x="3625850" y="3879850"/>
          <p14:tracePt t="97571" x="3632200" y="3873500"/>
          <p14:tracePt t="97588" x="3644900" y="3873500"/>
          <p14:tracePt t="97605" x="3651250" y="3867150"/>
          <p14:tracePt t="97608" x="3663950" y="3860800"/>
          <p14:tracePt t="97625" x="3670300" y="3860800"/>
          <p14:tracePt t="97639" x="3683000" y="3860800"/>
          <p14:tracePt t="97654" x="3683000" y="3854450"/>
          <p14:tracePt t="97671" x="3689350" y="3854450"/>
          <p14:tracePt t="97705" x="3689350" y="3848100"/>
          <p14:tracePt t="97722" x="3695700" y="3848100"/>
          <p14:tracePt t="97739" x="3702050" y="3835400"/>
          <p14:tracePt t="97832" x="3695700" y="3835400"/>
          <p14:tracePt t="97853" x="3689350" y="3835400"/>
          <p14:tracePt t="97871" x="3676650" y="3829050"/>
          <p14:tracePt t="97889" x="3670300" y="3829050"/>
          <p14:tracePt t="97922" x="3670300" y="3822700"/>
          <p14:tracePt t="97938" x="3663950" y="3822700"/>
          <p14:tracePt t="97953" x="3651250" y="3822700"/>
          <p14:tracePt t="97972" x="3644900" y="3822700"/>
          <p14:tracePt t="97989" x="3638550" y="3822700"/>
          <p14:tracePt t="98005" x="3632200" y="3822700"/>
          <p14:tracePt t="98037" x="3625850" y="3822700"/>
          <p14:tracePt t="98054" x="3613150" y="3822700"/>
          <p14:tracePt t="98070" x="3600450" y="3829050"/>
          <p14:tracePt t="98088" x="3594100" y="3829050"/>
          <p14:tracePt t="98105" x="3587750" y="3829050"/>
          <p14:tracePt t="98122" x="3587750" y="3835400"/>
          <p14:tracePt t="98137" x="3581400" y="3835400"/>
          <p14:tracePt t="98154" x="3568700" y="3835400"/>
          <p14:tracePt t="98189" x="3562350" y="3835400"/>
          <p14:tracePt t="98203" x="3556000" y="3835400"/>
          <p14:tracePt t="98221" x="3549650" y="3835400"/>
          <p14:tracePt t="98238" x="3543300" y="3835400"/>
          <p14:tracePt t="98255" x="3530600" y="3835400"/>
          <p14:tracePt t="98272" x="3524250" y="3841750"/>
          <p14:tracePt t="98468" x="3517900" y="3848100"/>
          <p14:tracePt t="98493" x="3517900" y="3860800"/>
          <p14:tracePt t="98497" x="3517900" y="3867150"/>
          <p14:tracePt t="98513" x="3511550" y="3879850"/>
          <p14:tracePt t="98523" x="3511550" y="3886200"/>
          <p14:tracePt t="98538" x="3511550" y="3892550"/>
          <p14:tracePt t="98591" x="3505200" y="3892550"/>
          <p14:tracePt t="98608" x="3505200" y="3898900"/>
          <p14:tracePt t="98619" x="3505200" y="3911600"/>
          <p14:tracePt t="98639" x="3505200" y="3937000"/>
          <p14:tracePt t="98654" x="3505200" y="3949700"/>
          <p14:tracePt t="98671" x="3505200" y="3962400"/>
          <p14:tracePt t="98687" x="3505200" y="3968750"/>
          <p14:tracePt t="98704" x="3498850" y="3981450"/>
          <p14:tracePt t="98722" x="3498850" y="3994150"/>
          <p14:tracePt t="98739" x="3498850" y="4000500"/>
          <p14:tracePt t="98753" x="3498850" y="4006850"/>
          <p14:tracePt t="98771" x="3498850" y="4013200"/>
          <p14:tracePt t="98805" x="3498850" y="4019550"/>
          <p14:tracePt t="98820" x="3498850" y="4038600"/>
          <p14:tracePt t="98837" x="3498850" y="4057650"/>
          <p14:tracePt t="98853" x="3498850" y="4064000"/>
          <p14:tracePt t="98858" x="3498850" y="4070350"/>
          <p14:tracePt t="98887" x="3498850" y="4083050"/>
          <p14:tracePt t="98922" x="3498850" y="4089400"/>
          <p14:tracePt t="98936" x="3498850" y="4095750"/>
          <p14:tracePt t="98953" x="3498850" y="4102100"/>
          <p14:tracePt t="98957" x="3498850" y="4108450"/>
          <p14:tracePt t="98989" x="3498850" y="4121150"/>
          <p14:tracePt t="99005" x="3498850" y="4127500"/>
          <p14:tracePt t="99055" x="3498850" y="4140200"/>
          <p14:tracePt t="99071" x="3498850" y="4146550"/>
          <p14:tracePt t="99088" x="3498850" y="4152900"/>
          <p14:tracePt t="99120" x="3498850" y="4159250"/>
          <p14:tracePt t="99168" x="3498850" y="4165600"/>
          <p14:tracePt t="99177" x="3498850" y="4171950"/>
          <p14:tracePt t="99204" x="3498850" y="4178300"/>
          <p14:tracePt t="99224" x="3498850" y="4184650"/>
          <p14:tracePt t="99321" x="3498850" y="4191000"/>
          <p14:tracePt t="99365" x="3498850" y="4197350"/>
          <p14:tracePt t="99403" x="3498850" y="4203700"/>
          <p14:tracePt t="99426" x="3498850" y="4210050"/>
          <p14:tracePt t="99636" x="3505200" y="4210050"/>
          <p14:tracePt t="99644" x="3511550" y="4210050"/>
          <p14:tracePt t="99684" x="3517900" y="4210050"/>
          <p14:tracePt t="99716" x="3524250" y="4210050"/>
          <p14:tracePt t="99738" x="3536950" y="4210050"/>
          <p14:tracePt t="99756" x="3543300" y="4210050"/>
          <p14:tracePt t="99770" x="3549650" y="4210050"/>
          <p14:tracePt t="99786" x="3568700" y="4210050"/>
          <p14:tracePt t="99803" x="3594100" y="4210050"/>
          <p14:tracePt t="99821" x="3632200" y="4216400"/>
          <p14:tracePt t="99838" x="3657600" y="4216400"/>
          <p14:tracePt t="99854" x="3676650" y="4216400"/>
          <p14:tracePt t="99858" x="3689350" y="4216400"/>
          <p14:tracePt t="99871" x="3689350" y="4222750"/>
          <p14:tracePt t="99888" x="3702050" y="4222750"/>
          <p14:tracePt t="99903" x="3727450" y="4222750"/>
          <p14:tracePt t="99921" x="3784600" y="4222750"/>
          <p14:tracePt t="99937" x="3848100" y="4229100"/>
          <p14:tracePt t="99954" x="3898900" y="4229100"/>
          <p14:tracePt t="99973" x="3937000" y="4229100"/>
          <p14:tracePt t="99987" x="3943350" y="4229100"/>
          <p14:tracePt t="100005" x="3962400" y="4229100"/>
          <p14:tracePt t="100021" x="3968750" y="4229100"/>
          <p14:tracePt t="100036" x="3981450" y="4229100"/>
          <p14:tracePt t="100053" x="4000500" y="4229100"/>
          <p14:tracePt t="100071" x="4013200" y="4229100"/>
          <p14:tracePt t="100074" x="4019550" y="4229100"/>
          <p14:tracePt t="100088" x="4025900" y="4229100"/>
          <p14:tracePt t="100103" x="4038600" y="4229100"/>
          <p14:tracePt t="100121" x="4064000" y="4229100"/>
          <p14:tracePt t="100137" x="4127500" y="4235450"/>
          <p14:tracePt t="100154" x="4152900" y="4235450"/>
          <p14:tracePt t="100172" x="4165600" y="4235450"/>
          <p14:tracePt t="100186" x="4171950" y="4235450"/>
          <p14:tracePt t="100204" x="4178300" y="4235450"/>
          <p14:tracePt t="100221" x="4191000" y="4241800"/>
          <p14:tracePt t="100238" x="4203700" y="4241800"/>
          <p14:tracePt t="100255" x="4229100" y="4241800"/>
          <p14:tracePt t="100271" x="4235450" y="4241800"/>
          <p14:tracePt t="100287" x="4248150" y="4241800"/>
          <p14:tracePt t="100305" x="4273550" y="4241800"/>
          <p14:tracePt t="100320" x="4305300" y="4241800"/>
          <p14:tracePt t="100337" x="4343400" y="4241800"/>
          <p14:tracePt t="100353" x="4368800" y="4241800"/>
          <p14:tracePt t="100371" x="4381500" y="4241800"/>
          <p14:tracePt t="100389" x="4406900" y="4241800"/>
          <p14:tracePt t="100404" x="4425950" y="4241800"/>
          <p14:tracePt t="100421" x="4457700" y="4241800"/>
          <p14:tracePt t="100436" x="4476750" y="4235450"/>
          <p14:tracePt t="100454" x="4489450" y="4235450"/>
          <p14:tracePt t="100473" x="4495800" y="4229100"/>
          <p14:tracePt t="100487" x="4508500" y="4229100"/>
          <p14:tracePt t="100506" x="4521200" y="4229100"/>
          <p14:tracePt t="100520" x="4552950" y="4229100"/>
          <p14:tracePt t="100539" x="4584700" y="4229100"/>
          <p14:tracePt t="100554" x="4610100" y="4229100"/>
          <p14:tracePt t="100571" x="4635500" y="4222750"/>
          <p14:tracePt t="100587" x="4660900" y="4222750"/>
          <p14:tracePt t="100605" x="4686300" y="4216400"/>
          <p14:tracePt t="100622" x="4705350" y="4216400"/>
          <p14:tracePt t="100639" x="4718050" y="4216400"/>
          <p14:tracePt t="100653" x="4730750" y="4216400"/>
          <p14:tracePt t="100672" x="4737100" y="4216400"/>
          <p14:tracePt t="100686" x="4743450" y="4210050"/>
          <p14:tracePt t="100705" x="4749800" y="4210050"/>
          <p14:tracePt t="100723" x="4756150" y="4203700"/>
          <p14:tracePt t="100737" x="4762500" y="4203700"/>
          <p14:tracePt t="100755" x="4768850" y="4203700"/>
          <p14:tracePt t="100832" x="4768850" y="4197350"/>
          <p14:tracePt t="100854" x="4775200" y="4184650"/>
          <p14:tracePt t="100872" x="4775200" y="4165600"/>
          <p14:tracePt t="100890" x="4775200" y="4159250"/>
          <p14:tracePt t="100903" x="4775200" y="4152900"/>
          <p14:tracePt t="100921" x="4768850" y="4146550"/>
          <p14:tracePt t="100938" x="4768850" y="4140200"/>
          <p14:tracePt t="100955" x="4768850" y="4127500"/>
          <p14:tracePt t="100973" x="4768850" y="4108450"/>
          <p14:tracePt t="100986" x="4762500" y="4102100"/>
          <p14:tracePt t="101005" x="4749800" y="4070350"/>
          <p14:tracePt t="101021" x="4743450" y="4051300"/>
          <p14:tracePt t="101039" x="4743450" y="4044950"/>
          <p14:tracePt t="101055" x="4743450" y="4025900"/>
          <p14:tracePt t="101071" x="4743450" y="4019550"/>
          <p14:tracePt t="101087" x="4743450" y="4000500"/>
          <p14:tracePt t="101092" x="4743450" y="3994150"/>
          <p14:tracePt t="101104" x="4743450" y="3981450"/>
          <p14:tracePt t="101121" x="4737100" y="3962400"/>
          <p14:tracePt t="101139" x="4730750" y="3949700"/>
          <p14:tracePt t="101155" x="4730750" y="3943350"/>
          <p14:tracePt t="101172" x="4730750" y="3937000"/>
          <p14:tracePt t="101188" x="4730750" y="3924300"/>
          <p14:tracePt t="101204" x="4737100" y="3905250"/>
          <p14:tracePt t="101221" x="4743450" y="3898900"/>
          <p14:tracePt t="101237" x="4743450" y="3892550"/>
          <p14:tracePt t="101255" x="4749800" y="3886200"/>
          <p14:tracePt t="101272" x="4756150" y="3879850"/>
          <p14:tracePt t="101304" x="4756150" y="3873500"/>
          <p14:tracePt t="101321" x="4762500" y="3873500"/>
          <p14:tracePt t="101337" x="4762500" y="3867150"/>
          <p14:tracePt t="101418" x="4756150" y="3867150"/>
          <p14:tracePt t="101442" x="4749800" y="3867150"/>
          <p14:tracePt t="101450" x="4737100" y="3867150"/>
          <p14:tracePt t="101459" x="4730750" y="3867150"/>
          <p14:tracePt t="101472" x="4718050" y="3867150"/>
          <p14:tracePt t="101487" x="4692650" y="3879850"/>
          <p14:tracePt t="101505" x="4635500" y="3886200"/>
          <p14:tracePt t="101522" x="4610100" y="3886200"/>
          <p14:tracePt t="101538" x="4572000" y="3886200"/>
          <p14:tracePt t="101554" x="4546600" y="3886200"/>
          <p14:tracePt t="101571" x="4521200" y="3886200"/>
          <p14:tracePt t="101587" x="4495800" y="3886200"/>
          <p14:tracePt t="101604" x="4476750" y="3886200"/>
          <p14:tracePt t="101623" x="4438650" y="3886200"/>
          <p14:tracePt t="101638" x="4419600" y="3886200"/>
          <p14:tracePt t="101652" x="4400550" y="3886200"/>
          <p14:tracePt t="101671" x="4381500" y="3886200"/>
          <p14:tracePt t="101687" x="4349750" y="3886200"/>
          <p14:tracePt t="101704" x="4330700" y="3886200"/>
          <p14:tracePt t="101722" x="4305300" y="3886200"/>
          <p14:tracePt t="101737" x="4279900" y="3886200"/>
          <p14:tracePt t="101755" x="4254500" y="3886200"/>
          <p14:tracePt t="101770" x="4241800" y="3886200"/>
          <p14:tracePt t="101788" x="4229100" y="3886200"/>
          <p14:tracePt t="101804" x="4216400" y="3886200"/>
          <p14:tracePt t="101820" x="4184650" y="3886200"/>
          <p14:tracePt t="101837" x="4165600" y="3886200"/>
          <p14:tracePt t="101854" x="4140200" y="3886200"/>
          <p14:tracePt t="101869" x="4133850" y="3886200"/>
          <p14:tracePt t="101888" x="4114800" y="3886200"/>
          <p14:tracePt t="101903" x="4102100" y="3886200"/>
          <p14:tracePt t="101920" x="4089400" y="3892550"/>
          <p14:tracePt t="101937" x="4057650" y="3892550"/>
          <p14:tracePt t="101953" x="4025900" y="3898900"/>
          <p14:tracePt t="101971" x="3987800" y="3898900"/>
          <p14:tracePt t="101988" x="3962400" y="3905250"/>
          <p14:tracePt t="102005" x="3949700" y="3905250"/>
          <p14:tracePt t="102022" x="3930650" y="3905250"/>
          <p14:tracePt t="102037" x="3911600" y="3905250"/>
          <p14:tracePt t="102053" x="3886200" y="3905250"/>
          <p14:tracePt t="102070" x="3854450" y="3905250"/>
          <p14:tracePt t="102087" x="3810000" y="3905250"/>
          <p14:tracePt t="102103" x="3721100" y="3867150"/>
          <p14:tracePt t="102122" x="3689350" y="3854450"/>
          <p14:tracePt t="102138" x="3632200" y="3848100"/>
          <p14:tracePt t="102154" x="3613150" y="3848100"/>
          <p14:tracePt t="102171" x="3606800" y="3848100"/>
          <p14:tracePt t="102187" x="3600450" y="3848100"/>
          <p14:tracePt t="102220" x="3587750" y="3848100"/>
          <p14:tracePt t="102255" x="3581400" y="3848100"/>
          <p14:tracePt t="102271" x="3575050" y="3848100"/>
          <p14:tracePt t="102403" x="3562350" y="3848100"/>
          <p14:tracePt t="102413" x="3556000" y="3848100"/>
          <p14:tracePt t="102448" x="3549650" y="3848100"/>
          <p14:tracePt t="102496" x="3543300" y="3848100"/>
          <p14:tracePt t="102528" x="3536950" y="3848100"/>
          <p14:tracePt t="102607" x="3530600" y="3854450"/>
          <p14:tracePt t="102626" x="3524250" y="3860800"/>
          <p14:tracePt t="102634" x="3517900" y="3860800"/>
          <p14:tracePt t="102739" x="3517900" y="3867150"/>
          <p14:tracePt t="102746" x="3517900" y="3879850"/>
          <p14:tracePt t="102757" x="3517900" y="3898900"/>
          <p14:tracePt t="102771" x="3517900" y="3924300"/>
          <p14:tracePt t="102787" x="3517900" y="3937000"/>
          <p14:tracePt t="102805" x="3517900" y="3956050"/>
          <p14:tracePt t="102820" x="3517900" y="3975100"/>
          <p14:tracePt t="102837" x="3517900" y="3994150"/>
          <p14:tracePt t="102853" x="3524250" y="4013200"/>
          <p14:tracePt t="102873" x="3524250" y="4044950"/>
          <p14:tracePt t="102889" x="3530600" y="4064000"/>
          <p14:tracePt t="102903" x="3530600" y="4083050"/>
          <p14:tracePt t="102922" x="3536950" y="4102100"/>
          <p14:tracePt t="102936" x="3536950" y="4121150"/>
          <p14:tracePt t="102955" x="3543300" y="4140200"/>
          <p14:tracePt t="102971" x="3543300" y="4152900"/>
          <p14:tracePt t="102989" x="3543300" y="4165600"/>
          <p14:tracePt t="103059" x="3543300" y="4171950"/>
          <p14:tracePt t="103082" x="3543300" y="4178300"/>
          <p14:tracePt t="103114" x="3543300" y="4184650"/>
          <p14:tracePt t="103152" x="3543300" y="4191000"/>
          <p14:tracePt t="103171" x="3543300" y="4197350"/>
          <p14:tracePt t="103185" x="3543300" y="4203700"/>
          <p14:tracePt t="103202" x="3543300" y="4210050"/>
          <p14:tracePt t="103257" x="3543300" y="4216400"/>
          <p14:tracePt t="103390" x="3549650" y="4216400"/>
          <p14:tracePt t="103413" x="3562350" y="4210050"/>
          <p14:tracePt t="103436" x="3613150" y="4184650"/>
          <p14:tracePt t="103454" x="3644900" y="4178300"/>
          <p14:tracePt t="103472" x="3695700" y="4165600"/>
          <p14:tracePt t="103486" x="3702050" y="4159250"/>
          <p14:tracePt t="103514" x="3765550" y="4152900"/>
          <p14:tracePt t="103531" x="3790950" y="4152900"/>
          <p14:tracePt t="103543" x="3835400" y="4152900"/>
          <p14:tracePt t="103554" x="3854450" y="4152900"/>
          <p14:tracePt t="103573" x="3886200" y="4152900"/>
          <p14:tracePt t="103597" x="3962400" y="4159250"/>
          <p14:tracePt t="103609" x="3987800" y="4159250"/>
          <p14:tracePt t="103619" x="4019550" y="4165600"/>
          <p14:tracePt t="103638" x="4159250" y="4165600"/>
          <p14:tracePt t="103657" x="4216400" y="4165600"/>
          <p14:tracePt t="103674" x="4254500" y="4165600"/>
          <p14:tracePt t="103686" x="4292600" y="4165600"/>
          <p14:tracePt t="103707" x="4343400" y="4165600"/>
          <p14:tracePt t="103728" x="4476750" y="4178300"/>
          <p14:tracePt t="103736" x="4521200" y="4184650"/>
          <p14:tracePt t="103739" x="4546600" y="4184650"/>
          <p14:tracePt t="103755" x="4591050" y="4184650"/>
          <p14:tracePt t="103775" x="4603750" y="4184650"/>
          <p14:tracePt t="103802" x="4622800" y="4184650"/>
          <p14:tracePt t="103837" x="4629150" y="4184650"/>
          <p14:tracePt t="103869" x="4641850" y="4184650"/>
          <p14:tracePt t="103891" x="4654550" y="4184650"/>
          <p14:tracePt t="103899" x="4667250" y="4184650"/>
          <p14:tracePt t="103918" x="4705350" y="4184650"/>
          <p14:tracePt t="103941" x="4718050" y="4184650"/>
          <p14:tracePt t="103962" x="4730750" y="4178300"/>
          <p14:tracePt t="103966" x="4737100" y="4178300"/>
          <p14:tracePt t="104180" x="4743450" y="4165600"/>
          <p14:tracePt t="104201" x="4743450" y="4140200"/>
          <p14:tracePt t="104215" x="4749800" y="4114800"/>
          <p14:tracePt t="104237" x="4756150" y="4108450"/>
          <p14:tracePt t="104253" x="4756150" y="4095750"/>
          <p14:tracePt t="104271" x="4756150" y="4070350"/>
          <p14:tracePt t="104287" x="4756150" y="4044950"/>
          <p14:tracePt t="104303" x="4756150" y="4019550"/>
          <p14:tracePt t="104321" x="4756150" y="4006850"/>
          <p14:tracePt t="104335" x="4749800" y="3968750"/>
          <p14:tracePt t="104354" x="4737100" y="3930650"/>
          <p14:tracePt t="104371" x="4730750" y="3911600"/>
          <p14:tracePt t="104388" x="4724400" y="3898900"/>
          <p14:tracePt t="104404" x="4724400" y="3892550"/>
          <p14:tracePt t="104422" x="4724400" y="3886200"/>
          <p14:tracePt t="104436" x="4724400" y="3873500"/>
          <p14:tracePt t="104453" x="4724400" y="3860800"/>
          <p14:tracePt t="104470" x="4724400" y="3854450"/>
          <p14:tracePt t="104487" x="4724400" y="3848100"/>
          <p14:tracePt t="104505" x="4724400" y="3841750"/>
          <p14:tracePt t="104557" x="4724400" y="3835400"/>
          <p14:tracePt t="104726" x="4718050" y="3835400"/>
          <p14:tracePt t="104750" x="4711700" y="3841750"/>
          <p14:tracePt t="104756" x="4705350" y="3841750"/>
          <p14:tracePt t="104771" x="4699000" y="3848100"/>
          <p14:tracePt t="104788" x="4686300" y="3848100"/>
          <p14:tracePt t="104806" x="4673600" y="3848100"/>
          <p14:tracePt t="104821" x="4641850" y="3854450"/>
          <p14:tracePt t="104839" x="4622800" y="3854450"/>
          <p14:tracePt t="104842" x="4610100" y="3854450"/>
          <p14:tracePt t="104853" x="4597400" y="3860800"/>
          <p14:tracePt t="104872" x="4565650" y="3860800"/>
          <p14:tracePt t="104874" x="4546600" y="3860800"/>
          <p14:tracePt t="104887" x="4508500" y="3867150"/>
          <p14:tracePt t="104904" x="4483100" y="3867150"/>
          <p14:tracePt t="104922" x="4457700" y="3867150"/>
          <p14:tracePt t="104935" x="4445000" y="3867150"/>
          <p14:tracePt t="104953" x="4425950" y="3867150"/>
          <p14:tracePt t="104971" x="4400550" y="3867150"/>
          <p14:tracePt t="104987" x="4368800" y="3867150"/>
          <p14:tracePt t="105005" x="4248150" y="3854450"/>
          <p14:tracePt t="105021" x="4178300" y="3848100"/>
          <p14:tracePt t="105040" x="4140200" y="3848100"/>
          <p14:tracePt t="105055" x="4121150" y="3841750"/>
          <p14:tracePt t="105071" x="4114800" y="3841750"/>
          <p14:tracePt t="105328" x="4089400" y="3841750"/>
          <p14:tracePt t="105354" x="3835400" y="3841750"/>
          <p14:tracePt t="105362" x="3771900" y="3860800"/>
          <p14:tracePt t="105364" x="3714750" y="3892550"/>
          <p14:tracePt t="105378" x="3651250" y="3937000"/>
          <p14:tracePt t="105388" x="3486150" y="4108450"/>
          <p14:tracePt t="105404" x="3105150" y="4337050"/>
          <p14:tracePt t="105420" x="2628900" y="4622800"/>
          <p14:tracePt t="105439" x="2006600" y="4965700"/>
          <p14:tracePt t="105454" x="1555750" y="5200650"/>
          <p14:tracePt t="105474" x="1403350" y="5257800"/>
          <p14:tracePt t="105486" x="1397000" y="5257800"/>
          <p14:tracePt t="105505" x="1384300" y="5264150"/>
          <p14:tracePt t="105525" x="1365250" y="5283200"/>
          <p14:tracePt t="105545" x="1339850" y="5302250"/>
          <p14:tracePt t="105559" x="1327150" y="5302250"/>
          <p14:tracePt t="105571" x="1314450" y="5302250"/>
          <p14:tracePt t="105592" x="1295400" y="5302250"/>
          <p14:tracePt t="105604" x="1289050" y="5302250"/>
          <p14:tracePt t="105618" x="1282700" y="5302250"/>
          <p14:tracePt t="105741" x="1308100" y="5295900"/>
          <p14:tracePt t="105767" x="1568450" y="5251450"/>
          <p14:tracePt t="105785" x="1676400" y="5200650"/>
          <p14:tracePt t="105805" x="1714500" y="5137150"/>
          <p14:tracePt t="105821" x="1714500" y="5130800"/>
          <p14:tracePt t="105854" x="1714500" y="5124450"/>
          <p14:tracePt t="105871" x="1714500" y="5118100"/>
          <p14:tracePt t="105888" x="1714500" y="5111750"/>
          <p14:tracePt t="105922" x="1720850" y="5111750"/>
          <p14:tracePt t="105980" x="1733550" y="5105400"/>
          <p14:tracePt t="105987" x="1739900" y="5092700"/>
          <p14:tracePt t="106005" x="1778000" y="5048250"/>
          <p14:tracePt t="106020" x="1809750" y="4965700"/>
          <p14:tracePt t="106038" x="1835150" y="4908550"/>
          <p14:tracePt t="106055" x="1841500" y="4857750"/>
          <p14:tracePt t="106069" x="1854200" y="4832350"/>
          <p14:tracePt t="106087" x="1854200" y="4806950"/>
          <p14:tracePt t="106104" x="1841500" y="4768850"/>
          <p14:tracePt t="106121" x="1835150" y="4749800"/>
          <p14:tracePt t="106138" x="1822450" y="4743450"/>
          <p14:tracePt t="106155" x="1816100" y="4743450"/>
          <p14:tracePt t="106172" x="1784350" y="4730750"/>
          <p14:tracePt t="106187" x="1752600" y="4724400"/>
          <p14:tracePt t="106203" x="1720850" y="4718050"/>
          <p14:tracePt t="106221" x="1663700" y="4699000"/>
          <p14:tracePt t="106237" x="1625600" y="4692650"/>
          <p14:tracePt t="106255" x="1581150" y="4686300"/>
          <p14:tracePt t="106272" x="1568450" y="4686300"/>
          <p14:tracePt t="106288" x="1555750" y="4692650"/>
          <p14:tracePt t="106305" x="1536700" y="4699000"/>
          <p14:tracePt t="106320" x="1511300" y="4711700"/>
          <p14:tracePt t="106338" x="1492250" y="4724400"/>
          <p14:tracePt t="106354" x="1479550" y="4743450"/>
          <p14:tracePt t="106370" x="1479550" y="4756150"/>
          <p14:tracePt t="106373" x="1473200" y="4768850"/>
          <p14:tracePt t="106388" x="1473200" y="4787900"/>
          <p14:tracePt t="106403" x="1473200" y="4806950"/>
          <p14:tracePt t="106420" x="1473200" y="4826000"/>
          <p14:tracePt t="106437" x="1479550" y="4845050"/>
          <p14:tracePt t="106454" x="1498600" y="4870450"/>
          <p14:tracePt t="106471" x="1517650" y="4895850"/>
          <p14:tracePt t="106486" x="1536700" y="4914900"/>
          <p14:tracePt t="106490" x="1555750" y="4921250"/>
          <p14:tracePt t="106505" x="1581150" y="4933950"/>
          <p14:tracePt t="106521" x="1600200" y="4933950"/>
          <p14:tracePt t="106538" x="1631950" y="4933950"/>
          <p14:tracePt t="106553" x="1638300" y="4940300"/>
          <p14:tracePt t="106588" x="1657350" y="4940300"/>
          <p14:tracePt t="106603" x="1676400" y="4940300"/>
          <p14:tracePt t="106606" x="1682750" y="4940300"/>
          <p14:tracePt t="106618" x="1695450" y="4940300"/>
          <p14:tracePt t="106639" x="1739900" y="4940300"/>
          <p14:tracePt t="106654" x="1765300" y="4933950"/>
          <p14:tracePt t="106670" x="1784350" y="4927600"/>
          <p14:tracePt t="106687" x="1803400" y="4921250"/>
          <p14:tracePt t="106704" x="1809750" y="4914900"/>
          <p14:tracePt t="106721" x="1822450" y="4902200"/>
          <p14:tracePt t="106737" x="1841500" y="4864100"/>
          <p14:tracePt t="106754" x="1841500" y="4838700"/>
          <p14:tracePt t="106771" x="1847850" y="4806950"/>
          <p14:tracePt t="106787" x="1847850" y="4794250"/>
          <p14:tracePt t="106805" x="1841500" y="4781550"/>
          <p14:tracePt t="106820" x="1809750" y="4756150"/>
          <p14:tracePt t="106837" x="1771650" y="4737100"/>
          <p14:tracePt t="106853" x="1714500" y="4724400"/>
          <p14:tracePt t="106856" x="1701800" y="4724400"/>
          <p14:tracePt t="106871" x="1689100" y="4724400"/>
          <p14:tracePt t="106887" x="1682750" y="4724400"/>
          <p14:tracePt t="106957" x="1701800" y="4724400"/>
          <p14:tracePt t="106963" x="1778000" y="4743450"/>
          <p14:tracePt t="106976" x="1962150" y="4756150"/>
          <p14:tracePt t="106989" x="2628900" y="4806950"/>
          <p14:tracePt t="107005" x="3276600" y="4806950"/>
          <p14:tracePt t="107021" x="3759200" y="4749800"/>
          <p14:tracePt t="107037" x="4013200" y="4660900"/>
          <p14:tracePt t="107054" x="4095750" y="4616450"/>
          <p14:tracePt t="107069" x="4114800" y="4603750"/>
          <p14:tracePt t="107088" x="4114800" y="4597400"/>
          <p14:tracePt t="107105" x="4127500" y="4584700"/>
          <p14:tracePt t="107107" x="4146550" y="4572000"/>
          <p14:tracePt t="107121" x="4165600" y="4546600"/>
          <p14:tracePt t="107138" x="4229100" y="4470400"/>
          <p14:tracePt t="107154" x="4241800" y="4451350"/>
          <p14:tracePt t="107171" x="4248150" y="4445000"/>
          <p14:tracePt t="107214" x="4254500" y="4438650"/>
          <p14:tracePt t="107236" x="4260850" y="4425950"/>
          <p14:tracePt t="107255" x="4273550" y="4387850"/>
          <p14:tracePt t="107271" x="4273550" y="4381500"/>
          <p14:tracePt t="107316" x="4279900" y="4381500"/>
          <p14:tracePt t="107325" x="4286250" y="4381500"/>
          <p14:tracePt t="107337" x="4298950" y="4368800"/>
          <p14:tracePt t="107353" x="4337050" y="4343400"/>
          <p14:tracePt t="107371" x="4375150" y="4318000"/>
          <p14:tracePt t="107374" x="4387850" y="4311650"/>
          <p14:tracePt t="107390" x="4400550" y="4298950"/>
          <p14:tracePt t="107421" x="4400550" y="4292600"/>
          <p14:tracePt t="107435" x="4413250" y="4286250"/>
          <p14:tracePt t="107453" x="4464050" y="4286250"/>
          <p14:tracePt t="107471" x="4489450" y="4273550"/>
          <p14:tracePt t="107488" x="4514850" y="4260850"/>
          <p14:tracePt t="107505" x="4552950" y="4248150"/>
          <p14:tracePt t="107520" x="4565650" y="4241800"/>
          <p14:tracePt t="107536" x="4597400" y="4235450"/>
          <p14:tracePt t="107553" x="4616450" y="4229100"/>
          <p14:tracePt t="107570" x="4641850" y="4222750"/>
          <p14:tracePt t="107588" x="4667250" y="4210050"/>
          <p14:tracePt t="107591" x="4679950" y="4210050"/>
          <p14:tracePt t="107605" x="4692650" y="4203700"/>
          <p14:tracePt t="107622" x="4711700" y="4191000"/>
          <p14:tracePt t="107638" x="4743450" y="4171950"/>
          <p14:tracePt t="107654" x="4775200" y="4159250"/>
          <p14:tracePt t="107671" x="4787900" y="4140200"/>
          <p14:tracePt t="107687" x="4813300" y="4108450"/>
          <p14:tracePt t="107704" x="4813300" y="4083050"/>
          <p14:tracePt t="107720" x="4813300" y="4051300"/>
          <p14:tracePt t="107737" x="4806950" y="4032250"/>
          <p14:tracePt t="107753" x="4806950" y="4013200"/>
          <p14:tracePt t="107771" x="4800600" y="3994150"/>
          <p14:tracePt t="107787" x="4800600" y="3981450"/>
          <p14:tracePt t="107804" x="4800600" y="3968750"/>
          <p14:tracePt t="107820" x="4800600" y="3949700"/>
          <p14:tracePt t="107837" x="4800600" y="3930650"/>
          <p14:tracePt t="107854" x="4787900" y="3911600"/>
          <p14:tracePt t="107870" x="4775200" y="3892550"/>
          <p14:tracePt t="107874" x="4775200" y="3886200"/>
          <p14:tracePt t="107889" x="4768850" y="3873500"/>
          <p14:tracePt t="107903" x="4762500" y="3860800"/>
          <p14:tracePt t="107921" x="4749800" y="3854450"/>
          <p14:tracePt t="107935" x="4730750" y="3848100"/>
          <p14:tracePt t="107953" x="4699000" y="3848100"/>
          <p14:tracePt t="107971" x="4667250" y="3841750"/>
          <p14:tracePt t="107985" x="4629150" y="3841750"/>
          <p14:tracePt t="108004" x="4591050" y="3841750"/>
          <p14:tracePt t="108019" x="4572000" y="3841750"/>
          <p14:tracePt t="108037" x="4559300" y="3841750"/>
          <p14:tracePt t="108053" x="4540250" y="3841750"/>
          <p14:tracePt t="108070" x="4521200" y="3841750"/>
          <p14:tracePt t="108087" x="4495800" y="3841750"/>
          <p14:tracePt t="108102" x="4457700" y="3848100"/>
          <p14:tracePt t="108119" x="4425950" y="3854450"/>
          <p14:tracePt t="108137" x="4375150" y="3854450"/>
          <p14:tracePt t="108153" x="4330700" y="3860800"/>
          <p14:tracePt t="108171" x="4273550" y="3867150"/>
          <p14:tracePt t="108186" x="4235450" y="3873500"/>
          <p14:tracePt t="108203" x="4210050" y="3873500"/>
          <p14:tracePt t="108221" x="4191000" y="3879850"/>
          <p14:tracePt t="108237" x="4171950" y="3879850"/>
          <p14:tracePt t="108255" x="4114800" y="3879850"/>
          <p14:tracePt t="108268" x="4095750" y="3879850"/>
          <p14:tracePt t="108286" x="3994150" y="3892550"/>
          <p14:tracePt t="108304" x="3949700" y="3898900"/>
          <p14:tracePt t="108319" x="3867150" y="3892550"/>
          <p14:tracePt t="108337" x="3829050" y="3892550"/>
          <p14:tracePt t="108354" x="3784600" y="3886200"/>
          <p14:tracePt t="108371" x="3733800" y="3886200"/>
          <p14:tracePt t="108388" x="3683000" y="3886200"/>
          <p14:tracePt t="108403" x="3663950" y="3886200"/>
          <p14:tracePt t="108419" x="3657600" y="3886200"/>
          <p14:tracePt t="108437" x="3651250" y="3886200"/>
          <p14:tracePt t="108452" x="3644900" y="3886200"/>
          <p14:tracePt t="108469" x="3625850" y="3886200"/>
          <p14:tracePt t="108485" x="3594100" y="3886200"/>
          <p14:tracePt t="108503" x="3562350" y="3886200"/>
          <p14:tracePt t="108521" x="3517900" y="3886200"/>
          <p14:tracePt t="108537" x="3505200" y="3886200"/>
          <p14:tracePt t="108553" x="3498850" y="3886200"/>
          <p14:tracePt t="108569" x="3492500" y="3886200"/>
          <p14:tracePt t="108767" x="3492500" y="3892550"/>
          <p14:tracePt t="108787" x="3492500" y="3930650"/>
          <p14:tracePt t="108812" x="3492500" y="3956050"/>
          <p14:tracePt t="108825" x="3492500" y="3981450"/>
          <p14:tracePt t="108836" x="3492500" y="3987800"/>
          <p14:tracePt t="108853" x="3492500" y="4013200"/>
          <p14:tracePt t="108869" x="3498850" y="4019550"/>
          <p14:tracePt t="108887" x="3498850" y="4032250"/>
          <p14:tracePt t="108904" x="3498850" y="4038600"/>
          <p14:tracePt t="108937" x="3498850" y="4044950"/>
          <p14:tracePt t="108953" x="3498850" y="4051300"/>
          <p14:tracePt t="108970" x="3505200" y="4070350"/>
          <p14:tracePt t="108987" x="3505200" y="4076700"/>
          <p14:tracePt t="109004" x="3511550" y="4083050"/>
          <p14:tracePt t="109007" x="3511550" y="4089400"/>
          <p14:tracePt t="109044" x="3517900" y="4095750"/>
          <p14:tracePt t="109195" x="3517900" y="4102100"/>
          <p14:tracePt t="109217" x="3517900" y="4108450"/>
          <p14:tracePt t="109239" x="3517900" y="4114800"/>
          <p14:tracePt t="109309" x="3517900" y="4121150"/>
          <p14:tracePt t="109341" x="3517900" y="4127500"/>
          <p14:tracePt t="109364" x="3517900" y="4133850"/>
          <p14:tracePt t="109373" x="3517900" y="4140200"/>
          <p14:tracePt t="109427" x="3517900" y="4146550"/>
          <p14:tracePt t="110299" x="3549650" y="4146550"/>
          <p14:tracePt t="110321" x="3613150" y="4140200"/>
          <p14:tracePt t="110341" x="3651250" y="4140200"/>
          <p14:tracePt t="110359" x="3670300" y="4133850"/>
          <p14:tracePt t="110371" x="3676650" y="4133850"/>
          <p14:tracePt t="110388" x="3714750" y="4133850"/>
          <p14:tracePt t="110404" x="3733800" y="4133850"/>
          <p14:tracePt t="110419" x="3746500" y="4133850"/>
          <p14:tracePt t="110435" x="3765550" y="4133850"/>
          <p14:tracePt t="110452" x="3784600" y="4140200"/>
          <p14:tracePt t="110471" x="3803650" y="4140200"/>
          <p14:tracePt t="110486" x="3835400" y="4140200"/>
          <p14:tracePt t="110504" x="3848100" y="4140200"/>
          <p14:tracePt t="110519" x="3854450" y="4140200"/>
          <p14:tracePt t="110570" x="3867150" y="4140200"/>
          <p14:tracePt t="110586" x="3943350" y="4146550"/>
          <p14:tracePt t="110602" x="4038600" y="4165600"/>
          <p14:tracePt t="110621" x="4133850" y="4171950"/>
          <p14:tracePt t="110624" x="4184650" y="4171950"/>
          <p14:tracePt t="110640" x="4260850" y="4171950"/>
          <p14:tracePt t="110654" x="4305300" y="4178300"/>
          <p14:tracePt t="110668" x="4330700" y="4178300"/>
          <p14:tracePt t="110687" x="4362450" y="4178300"/>
          <p14:tracePt t="110702" x="4387850" y="4178300"/>
          <p14:tracePt t="110720" x="4413250" y="4178300"/>
          <p14:tracePt t="110736" x="4438650" y="4178300"/>
          <p14:tracePt t="110740" x="4451350" y="4178300"/>
          <p14:tracePt t="110753" x="4464050" y="4178300"/>
          <p14:tracePt t="110771" x="4495800" y="4178300"/>
          <p14:tracePt t="110787" x="4521200" y="4178300"/>
          <p14:tracePt t="110802" x="4559300" y="4178300"/>
          <p14:tracePt t="110820" x="4591050" y="4178300"/>
          <p14:tracePt t="110836" x="4616450" y="4178300"/>
          <p14:tracePt t="110854" x="4641850" y="4178300"/>
          <p14:tracePt t="110869" x="4654550" y="4178300"/>
          <p14:tracePt t="110887" x="4679950" y="4178300"/>
          <p14:tracePt t="110904" x="4692650" y="4171950"/>
          <p14:tracePt t="110920" x="4705350" y="4171950"/>
          <p14:tracePt t="110937" x="4711700" y="4165600"/>
          <p14:tracePt t="110985" x="4718050" y="4165600"/>
          <p14:tracePt t="111006" x="4724400" y="4159250"/>
          <p14:tracePt t="111019" x="4730750" y="4159250"/>
          <p14:tracePt t="111037" x="4743450" y="4152900"/>
          <p14:tracePt t="111085" x="4749800" y="4152900"/>
          <p14:tracePt t="111102" x="4749800" y="4146550"/>
          <p14:tracePt t="111119" x="4756150" y="4146550"/>
          <p14:tracePt t="111137" x="4756150" y="4121150"/>
          <p14:tracePt t="111153" x="4756150" y="4089400"/>
          <p14:tracePt t="111168" x="4756150" y="4083050"/>
          <p14:tracePt t="111186" x="4756150" y="4070350"/>
          <p14:tracePt t="111237" x="4756150" y="4057650"/>
          <p14:tracePt t="111240" x="4749800" y="4051300"/>
          <p14:tracePt t="111253" x="4743450" y="4032250"/>
          <p14:tracePt t="111271" x="4737100" y="4006850"/>
          <p14:tracePt t="111287" x="4730750" y="3994150"/>
          <p14:tracePt t="111304" x="4724400" y="3975100"/>
          <p14:tracePt t="111321" x="4724400" y="3962400"/>
          <p14:tracePt t="111337" x="4724400" y="3949700"/>
          <p14:tracePt t="111353" x="4724400" y="3937000"/>
          <p14:tracePt t="111369" x="4724400" y="3930650"/>
          <p14:tracePt t="111387" x="4724400" y="3911600"/>
          <p14:tracePt t="111404" x="4724400" y="3898900"/>
          <p14:tracePt t="111420" x="4718050" y="3892550"/>
          <p14:tracePt t="111436" x="4718050" y="3886200"/>
          <p14:tracePt t="111586" x="4705350" y="3886200"/>
          <p14:tracePt t="111606" x="4673600" y="3886200"/>
          <p14:tracePt t="111628" x="4641850" y="3886200"/>
          <p14:tracePt t="111646" x="4597400" y="3886200"/>
          <p14:tracePt t="111658" x="4584700" y="3886200"/>
          <p14:tracePt t="111668" x="4572000" y="3886200"/>
          <p14:tracePt t="111686" x="4552950" y="3886200"/>
          <p14:tracePt t="111706" x="4540250" y="3886200"/>
          <p14:tracePt t="111732" x="4476750" y="3898900"/>
          <p14:tracePt t="111744" x="4457700" y="3898900"/>
          <p14:tracePt t="111753" x="4432300" y="3898900"/>
          <p14:tracePt t="111771" x="4413250" y="3905250"/>
          <p14:tracePt t="111790" x="4394200" y="3911600"/>
          <p14:tracePt t="111809" x="4375150" y="3911600"/>
          <p14:tracePt t="111840" x="4362450" y="3911600"/>
          <p14:tracePt t="111848" x="4349750" y="3911600"/>
          <p14:tracePt t="111863" x="4273550" y="3911600"/>
          <p14:tracePt t="111874" x="4248150" y="3911600"/>
          <p14:tracePt t="111891" x="4203700" y="3911600"/>
          <p14:tracePt t="111909" x="4152900" y="3911600"/>
          <p14:tracePt t="111921" x="4133850" y="3911600"/>
          <p14:tracePt t="111940" x="4095750" y="3911600"/>
          <p14:tracePt t="111961" x="4051300" y="3911600"/>
          <p14:tracePt t="111969" x="4025900" y="3905250"/>
          <p14:tracePt t="111988" x="3949700" y="3905250"/>
          <p14:tracePt t="112005" x="3892550" y="3905250"/>
          <p14:tracePt t="112023" x="3841750" y="3905250"/>
          <p14:tracePt t="112049" x="3752850" y="3898900"/>
          <p14:tracePt t="112055" x="3733800" y="3898900"/>
          <p14:tracePt t="112069" x="3721100" y="3898900"/>
          <p14:tracePt t="112094" x="3695700" y="3898900"/>
          <p14:tracePt t="112110" x="3689350" y="3898900"/>
          <p14:tracePt t="112119" x="3683000" y="3898900"/>
          <p14:tracePt t="112141" x="3651250" y="3917950"/>
          <p14:tracePt t="112163" x="3619500" y="3917950"/>
          <p14:tracePt t="112176" x="3606800" y="3917950"/>
          <p14:tracePt t="112205" x="3600450" y="3917950"/>
          <p14:tracePt t="112225" x="3594100" y="3924300"/>
          <p14:tracePt t="112258" x="3568700" y="3930650"/>
          <p14:tracePt t="112264" x="3562350" y="3930650"/>
          <p14:tracePt t="112278" x="3549650" y="3937000"/>
          <p14:tracePt t="112302" x="3543300" y="3943350"/>
          <p14:tracePt t="112341" x="3530600" y="3943350"/>
          <p14:tracePt t="112374" x="3524250" y="3956050"/>
          <p14:tracePt t="112388" x="3517900" y="3956050"/>
          <p14:tracePt t="112756" x="3517900" y="3962400"/>
          <p14:tracePt t="112775" x="3517900" y="3981450"/>
          <p14:tracePt t="112800" x="3517900" y="4013200"/>
          <p14:tracePt t="112813" x="3517900" y="4019550"/>
          <p14:tracePt t="112837" x="3517900" y="4025900"/>
          <p14:tracePt t="112894" x="3517900" y="4032250"/>
          <p14:tracePt t="112904" x="3517900" y="4038600"/>
          <p14:tracePt t="112920" x="3524250" y="4044950"/>
          <p14:tracePt t="112941" x="3524250" y="4051300"/>
          <p14:tracePt t="112962" x="3530600" y="4064000"/>
          <p14:tracePt t="112975" x="3536950" y="4070350"/>
          <p14:tracePt t="112989" x="3543300" y="4083050"/>
          <p14:tracePt t="113009" x="3543300" y="4089400"/>
          <p14:tracePt t="113028" x="3549650" y="4108450"/>
          <p14:tracePt t="113060" x="3549650" y="4121150"/>
          <p14:tracePt t="113066" x="3549650" y="4127500"/>
          <p14:tracePt t="113079" x="3556000" y="4127500"/>
          <p14:tracePt t="113102" x="3556000" y="4133850"/>
          <p14:tracePt t="113179" x="3562350" y="4133850"/>
          <p14:tracePt t="113200" x="3581400" y="4127500"/>
          <p14:tracePt t="113216" x="3606800" y="4114800"/>
          <p14:tracePt t="113228" x="3619500" y="4108450"/>
          <p14:tracePt t="113236" x="3638550" y="4108450"/>
          <p14:tracePt t="113259" x="3746500" y="4108450"/>
          <p14:tracePt t="113279" x="3829050" y="4108450"/>
          <p14:tracePt t="113291" x="3854450" y="4108450"/>
          <p14:tracePt t="113307" x="3892550" y="4108450"/>
          <p14:tracePt t="113326" x="3962400" y="4108450"/>
          <p14:tracePt t="113336" x="4013200" y="4108450"/>
          <p14:tracePt t="113355" x="4146550" y="4108450"/>
          <p14:tracePt t="113368" x="4254500" y="4108450"/>
          <p14:tracePt t="113391" x="4368800" y="4108450"/>
          <p14:tracePt t="113414" x="4464050" y="4108450"/>
          <p14:tracePt t="113426" x="4508500" y="4114800"/>
          <p14:tracePt t="113435" x="4527550" y="4114800"/>
          <p14:tracePt t="113457" x="4533900" y="4114800"/>
          <p14:tracePt t="113515" x="4540250" y="4114800"/>
          <p14:tracePt t="113538" x="4546600" y="4114800"/>
          <p14:tracePt t="113548" x="4552950" y="4114800"/>
          <p14:tracePt t="113560" x="4565650" y="4114800"/>
          <p14:tracePt t="113569" x="4572000" y="4114800"/>
          <p14:tracePt t="113587" x="4578350" y="4114800"/>
          <p14:tracePt t="113603" x="4597400" y="4114800"/>
          <p14:tracePt t="113619" x="4622800" y="4114800"/>
          <p14:tracePt t="113641" x="4641850" y="4121150"/>
          <p14:tracePt t="113671" x="4654550" y="4121150"/>
          <p14:tracePt t="113690" x="4660900" y="4121150"/>
          <p14:tracePt t="113712" x="4679950" y="4121150"/>
          <p14:tracePt t="113754" x="4686300" y="4121150"/>
          <p14:tracePt t="113771" x="4692650" y="4121150"/>
          <p14:tracePt t="113791" x="4699000" y="4121150"/>
          <p14:tracePt t="113805" x="4705350" y="4114800"/>
          <p14:tracePt t="113822" x="4711700" y="4108450"/>
          <p14:tracePt t="113852" x="4718050" y="4108450"/>
          <p14:tracePt t="113867" x="4724400" y="4102100"/>
          <p14:tracePt t="113887" x="4737100" y="4064000"/>
          <p14:tracePt t="113910" x="4737100" y="4032250"/>
          <p14:tracePt t="113933" x="4743450" y="4000500"/>
          <p14:tracePt t="113945" x="4743450" y="3987800"/>
          <p14:tracePt t="113951" x="4743450" y="3981450"/>
          <p14:tracePt t="113973" x="4743450" y="3968750"/>
          <p14:tracePt t="113989" x="4743450" y="3962400"/>
          <p14:tracePt t="114004" x="4737100" y="3956050"/>
          <p14:tracePt t="114019" x="4737100" y="3949700"/>
          <p14:tracePt t="114042" x="4724400" y="3917950"/>
          <p14:tracePt t="114061" x="4705350" y="3898900"/>
          <p14:tracePt t="114070" x="4705350" y="3892550"/>
          <p14:tracePt t="114092" x="4699000" y="3892550"/>
          <p14:tracePt t="116318" x="4692650" y="3898900"/>
          <p14:tracePt t="116327" x="4648200" y="4000500"/>
          <p14:tracePt t="116341" x="4438650" y="4229100"/>
          <p14:tracePt t="116353" x="4286250" y="4343400"/>
          <p14:tracePt t="116368" x="3905250" y="4578350"/>
          <p14:tracePt t="116385" x="3435350" y="4851400"/>
          <p14:tracePt t="116403" x="2781300" y="5181600"/>
          <p14:tracePt t="116420" x="2533650" y="5321300"/>
          <p14:tracePt t="116436" x="2387600" y="5397500"/>
          <p14:tracePt t="116452" x="2286000" y="5429250"/>
          <p14:tracePt t="116469" x="2190750" y="5435600"/>
          <p14:tracePt t="116486" x="2108200" y="5448300"/>
          <p14:tracePt t="116503" x="2044700" y="5461000"/>
          <p14:tracePt t="116519" x="2006600" y="5473700"/>
          <p14:tracePt t="116537" x="1949450" y="5499100"/>
          <p14:tracePt t="116552" x="1930400" y="5505450"/>
          <p14:tracePt t="116569" x="1924050" y="5505450"/>
          <p14:tracePt t="116587" x="1898650" y="5499100"/>
          <p14:tracePt t="116602" x="1854200" y="5492750"/>
          <p14:tracePt t="116619" x="1790700" y="5486400"/>
          <p14:tracePt t="116636" x="1765300" y="5486400"/>
          <p14:tracePt t="116652" x="1758950" y="5486400"/>
          <p14:tracePt t="116669" x="1746250" y="5454650"/>
          <p14:tracePt t="116686" x="1733550" y="5403850"/>
          <p14:tracePt t="116703" x="1727200" y="5359400"/>
          <p14:tracePt t="116720" x="1720850" y="5321300"/>
          <p14:tracePt t="116736" x="1720850" y="5302250"/>
          <p14:tracePt t="116740" x="1714500" y="5289550"/>
          <p14:tracePt t="116752" x="1714500" y="5283200"/>
          <p14:tracePt t="116768" x="1708150" y="5257800"/>
          <p14:tracePt t="116787" x="1701800" y="5219700"/>
          <p14:tracePt t="116804" x="1689100" y="5207000"/>
          <p14:tracePt t="116820" x="1689100" y="5194300"/>
          <p14:tracePt t="116837" x="1689100" y="5181600"/>
          <p14:tracePt t="116853" x="1676400" y="5175250"/>
          <p14:tracePt t="116904" x="1670050" y="5168900"/>
          <p14:tracePt t="116971" x="1676400" y="5168900"/>
          <p14:tracePt t="116996" x="1714500" y="5181600"/>
          <p14:tracePt t="117021" x="1936750" y="5213350"/>
          <p14:tracePt t="117037" x="2063750" y="5219700"/>
          <p14:tracePt t="117054" x="2139950" y="5219700"/>
          <p14:tracePt t="117069" x="2165350" y="5219700"/>
          <p14:tracePt t="117086" x="2184400" y="5213350"/>
          <p14:tracePt t="117103" x="2197100" y="5207000"/>
          <p14:tracePt t="117119" x="2222500" y="5207000"/>
          <p14:tracePt t="117136" x="2317750" y="5219700"/>
          <p14:tracePt t="117140" x="2393950" y="5232400"/>
          <p14:tracePt t="117154" x="2571750" y="5238750"/>
          <p14:tracePt t="117172" x="2711450" y="5238750"/>
          <p14:tracePt t="117186" x="2825750" y="5238750"/>
          <p14:tracePt t="117202" x="2901950" y="5238750"/>
          <p14:tracePt t="117219" x="2940050" y="5238750"/>
          <p14:tracePt t="117235" x="2959100" y="5238750"/>
          <p14:tracePt t="117253" x="2965450" y="5238750"/>
          <p14:tracePt t="117269" x="2971800" y="5238750"/>
          <p14:tracePt t="117285" x="2978150" y="5238750"/>
          <p14:tracePt t="117302" x="2997200" y="5245100"/>
          <p14:tracePt t="117319" x="3028950" y="5245100"/>
          <p14:tracePt t="117337" x="3054350" y="5238750"/>
          <p14:tracePt t="117352" x="3092450" y="5232400"/>
          <p14:tracePt t="117370" x="3149600" y="5226050"/>
          <p14:tracePt t="117386" x="3187700" y="5226050"/>
          <p14:tracePt t="117402" x="3206750" y="5226050"/>
          <p14:tracePt t="117421" x="3225800" y="5226050"/>
          <p14:tracePt t="117435" x="3244850" y="5226050"/>
          <p14:tracePt t="117452" x="3270250" y="5219700"/>
          <p14:tracePt t="117470" x="3308350" y="5219700"/>
          <p14:tracePt t="117486" x="3371850" y="5213350"/>
          <p14:tracePt t="117502" x="3416300" y="5194300"/>
          <p14:tracePt t="117520" x="3448050" y="5187950"/>
          <p14:tracePt t="117537" x="3492500" y="5187950"/>
          <p14:tracePt t="117553" x="3517900" y="5181600"/>
          <p14:tracePt t="117570" x="3543300" y="5168900"/>
          <p14:tracePt t="117585" x="3562350" y="5162550"/>
          <p14:tracePt t="117601" x="3562350" y="5156200"/>
          <p14:tracePt t="117619" x="3568700" y="5149850"/>
          <p14:tracePt t="117653" x="3581400" y="5143500"/>
          <p14:tracePt t="117670" x="3587750" y="5130800"/>
          <p14:tracePt t="117684" x="3587750" y="5118100"/>
          <p14:tracePt t="117702" x="3594100" y="5099050"/>
          <p14:tracePt t="117719" x="3594100" y="5080000"/>
          <p14:tracePt t="117735" x="3587750" y="5067300"/>
          <p14:tracePt t="117753" x="3568700" y="5054600"/>
          <p14:tracePt t="117770" x="3543300" y="5048250"/>
          <p14:tracePt t="117787" x="3492500" y="5029200"/>
          <p14:tracePt t="117802" x="3435350" y="5022850"/>
          <p14:tracePt t="117819" x="3365500" y="5016500"/>
          <p14:tracePt t="117836" x="3302000" y="5003800"/>
          <p14:tracePt t="117852" x="3225800" y="4997450"/>
          <p14:tracePt t="117868" x="3136900" y="4997450"/>
          <p14:tracePt t="117887" x="2984500" y="4991100"/>
          <p14:tracePt t="117903" x="2921000" y="4991100"/>
          <p14:tracePt t="117921" x="2882900" y="4991100"/>
          <p14:tracePt t="117935" x="2863850" y="4991100"/>
          <p14:tracePt t="117951" x="2838450" y="4991100"/>
          <p14:tracePt t="117969" x="2813050" y="4984750"/>
          <p14:tracePt t="117985" x="2762250" y="4972050"/>
          <p14:tracePt t="118003" x="2698750" y="4965700"/>
          <p14:tracePt t="118018" x="2622550" y="4953000"/>
          <p14:tracePt t="118037" x="2520950" y="4946650"/>
          <p14:tracePt t="118053" x="2457450" y="4946650"/>
          <p14:tracePt t="118069" x="2444750" y="4946650"/>
          <p14:tracePt t="118085" x="2432050" y="4946650"/>
          <p14:tracePt t="118101" x="2425700" y="4946650"/>
          <p14:tracePt t="118120" x="2419350" y="4946650"/>
          <p14:tracePt t="118136" x="2387600" y="4946650"/>
          <p14:tracePt t="118153" x="2298700" y="4946650"/>
          <p14:tracePt t="118170" x="2222500" y="4946650"/>
          <p14:tracePt t="118186" x="2152650" y="4940300"/>
          <p14:tracePt t="118202" x="2120900" y="4940300"/>
          <p14:tracePt t="118220" x="2108200" y="4940300"/>
          <p14:tracePt t="118253" x="2095500" y="4940300"/>
          <p14:tracePt t="118268" x="2070100" y="4940300"/>
          <p14:tracePt t="118285" x="2032000" y="4940300"/>
          <p14:tracePt t="118303" x="1943100" y="4940300"/>
          <p14:tracePt t="118317" x="1892300" y="4940300"/>
          <p14:tracePt t="118336" x="1835150" y="4946650"/>
          <p14:tracePt t="118352" x="1797050" y="4946650"/>
          <p14:tracePt t="118369" x="1771650" y="4946650"/>
          <p14:tracePt t="118386" x="1752600" y="4946650"/>
          <p14:tracePt t="118402" x="1733550" y="4946650"/>
          <p14:tracePt t="118420" x="1689100" y="4953000"/>
          <p14:tracePt t="118435" x="1625600" y="4959350"/>
          <p14:tracePt t="118453" x="1555750" y="4972050"/>
          <p14:tracePt t="118470" x="1492250" y="4984750"/>
          <p14:tracePt t="118485" x="1466850" y="4991100"/>
          <p14:tracePt t="118502" x="1460500" y="4991100"/>
          <p14:tracePt t="118558" x="1460500" y="4997450"/>
          <p14:tracePt t="118569" x="1454150" y="4997450"/>
          <p14:tracePt t="118584" x="1435100" y="5010150"/>
          <p14:tracePt t="118601" x="1428750" y="5016500"/>
          <p14:tracePt t="118620" x="1422400" y="5016500"/>
          <p14:tracePt t="118636" x="1422400" y="5022850"/>
          <p14:tracePt t="118653" x="1416050" y="5029200"/>
          <p14:tracePt t="118671" x="1409700" y="5054600"/>
          <p14:tracePt t="118686" x="1397000" y="5086350"/>
          <p14:tracePt t="118702" x="1397000" y="5111750"/>
          <p14:tracePt t="118721" x="1397000" y="5130800"/>
          <p14:tracePt t="118736" x="1397000" y="5137150"/>
          <p14:tracePt t="118752" x="1397000" y="5143500"/>
          <p14:tracePt t="118767" x="1403350" y="5149850"/>
          <p14:tracePt t="118785" x="1409700" y="5156200"/>
          <p14:tracePt t="118787" x="1409700" y="5162550"/>
          <p14:tracePt t="118803" x="1416050" y="5175250"/>
          <p14:tracePt t="118819" x="1422400" y="5181600"/>
          <p14:tracePt t="118836" x="1428750" y="5194300"/>
          <p14:tracePt t="118852" x="1428750" y="5200650"/>
          <p14:tracePt t="118910" x="1435100" y="5200650"/>
          <p14:tracePt t="118935" x="1435100" y="5207000"/>
          <p14:tracePt t="118956" x="1441450" y="5213350"/>
          <p14:tracePt t="118970" x="1447800" y="5219700"/>
          <p14:tracePt t="118986" x="1460500" y="5238750"/>
          <p14:tracePt t="119003" x="1473200" y="5245100"/>
          <p14:tracePt t="119018" x="1492250" y="5257800"/>
          <p14:tracePt t="119037" x="1524000" y="5283200"/>
          <p14:tracePt t="119050" x="1536700" y="5289550"/>
          <p14:tracePt t="119069" x="1581150" y="5308600"/>
          <p14:tracePt t="119087" x="1619250" y="5314950"/>
          <p14:tracePt t="119102" x="1663700" y="5327650"/>
          <p14:tracePt t="119120" x="1708150" y="5327650"/>
          <p14:tracePt t="119137" x="1797050" y="5327650"/>
          <p14:tracePt t="119153" x="1847850" y="5327650"/>
          <p14:tracePt t="119171" x="1898650" y="5327650"/>
          <p14:tracePt t="119185" x="1955800" y="5327650"/>
          <p14:tracePt t="119201" x="2044700" y="5327650"/>
          <p14:tracePt t="119219" x="2146300" y="5334000"/>
          <p14:tracePt t="119236" x="2235200" y="5340350"/>
          <p14:tracePt t="119253" x="2286000" y="5340350"/>
          <p14:tracePt t="119269" x="2311400" y="5340350"/>
          <p14:tracePt t="119287" x="2355850" y="5340350"/>
          <p14:tracePt t="119303" x="2425700" y="5340350"/>
          <p14:tracePt t="119318" x="2527300" y="5353050"/>
          <p14:tracePt t="119335" x="2609850" y="5359400"/>
          <p14:tracePt t="119352" x="2667000" y="5359400"/>
          <p14:tracePt t="119370" x="2730500" y="5359400"/>
          <p14:tracePt t="119387" x="2781300" y="5359400"/>
          <p14:tracePt t="119402" x="2863850" y="5353050"/>
          <p14:tracePt t="119420" x="2984500" y="5340350"/>
          <p14:tracePt t="119436" x="3048000" y="5321300"/>
          <p14:tracePt t="119452" x="3086100" y="5314950"/>
          <p14:tracePt t="119469" x="3130550" y="5308600"/>
          <p14:tracePt t="119486" x="3194050" y="5308600"/>
          <p14:tracePt t="119504" x="3308350" y="5308600"/>
          <p14:tracePt t="119519" x="3340100" y="5308600"/>
          <p14:tracePt t="119537" x="3384550" y="5308600"/>
          <p14:tracePt t="119551" x="3409950" y="5295900"/>
          <p14:tracePt t="119568" x="3429000" y="5289550"/>
          <p14:tracePt t="119584" x="3467100" y="5289550"/>
          <p14:tracePt t="119604" x="3498850" y="5283200"/>
          <p14:tracePt t="119621" x="3517900" y="5276850"/>
          <p14:tracePt t="119636" x="3524250" y="5276850"/>
          <p14:tracePt t="119657" x="3530600" y="5276850"/>
          <p14:tracePt t="120631" x="3530600" y="5264150"/>
          <p14:tracePt t="120642" x="3517900" y="5257800"/>
          <p14:tracePt t="120650" x="3492500" y="5245100"/>
          <p14:tracePt t="120670" x="3448050" y="5213350"/>
          <p14:tracePt t="120686" x="3435350" y="5200650"/>
          <p14:tracePt t="120701" x="3422650" y="5200650"/>
          <p14:tracePt t="120720" x="3416300" y="5187950"/>
          <p14:tracePt t="120735" x="3409950" y="5175250"/>
          <p14:tracePt t="120752" x="3409950" y="5162550"/>
          <p14:tracePt t="120770" x="3403600" y="5137150"/>
          <p14:tracePt t="120787" x="3390900" y="5124450"/>
          <p14:tracePt t="120802" x="3390900" y="5111750"/>
          <p14:tracePt t="120820" x="3384550" y="5105400"/>
          <p14:tracePt t="120852" x="3378200" y="5105400"/>
          <p14:tracePt t="120870" x="3378200" y="5099050"/>
          <p14:tracePt t="120885" x="3378200" y="5092700"/>
          <p14:tracePt t="120901" x="3371850" y="5086350"/>
          <p14:tracePt t="120920" x="3365500" y="5073650"/>
          <p14:tracePt t="120936" x="3352800" y="5067300"/>
          <p14:tracePt t="120951" x="3340100" y="5067300"/>
          <p14:tracePt t="120972" x="3321050" y="5067300"/>
          <p14:tracePt t="120985" x="3308350" y="5067300"/>
          <p14:tracePt t="121002" x="3295650" y="5067300"/>
          <p14:tracePt t="121005" x="3289300" y="5067300"/>
          <p14:tracePt t="121019" x="3276600" y="5067300"/>
          <p14:tracePt t="121037" x="3251200" y="5060950"/>
          <p14:tracePt t="121053" x="3225800" y="5054600"/>
          <p14:tracePt t="121069" x="3219450" y="5054600"/>
          <p14:tracePt t="121087" x="3213100" y="5054600"/>
          <p14:tracePt t="121102" x="3200400" y="5054600"/>
          <p14:tracePt t="121117" x="3181350" y="5054600"/>
          <p14:tracePt t="121136" x="3155950" y="5054600"/>
          <p14:tracePt t="121153" x="3098800" y="5054600"/>
          <p14:tracePt t="121170" x="3073400" y="5054600"/>
          <p14:tracePt t="121186" x="3048000" y="5054600"/>
          <p14:tracePt t="121201" x="3041650" y="5054600"/>
          <p14:tracePt t="121236" x="3035300" y="5054600"/>
          <p14:tracePt t="121251" x="3022600" y="5067300"/>
          <p14:tracePt t="121270" x="3009900" y="5080000"/>
          <p14:tracePt t="121287" x="2984500" y="5099050"/>
          <p14:tracePt t="121302" x="2965450" y="5111750"/>
          <p14:tracePt t="121319" x="2959100" y="5124450"/>
          <p14:tracePt t="121335" x="2959100" y="5137150"/>
          <p14:tracePt t="121351" x="2952750" y="5149850"/>
          <p14:tracePt t="121369" x="2952750" y="5162550"/>
          <p14:tracePt t="121387" x="2952750" y="5187950"/>
          <p14:tracePt t="121402" x="2952750" y="5200650"/>
          <p14:tracePt t="121420" x="2978150" y="5219700"/>
          <p14:tracePt t="121436" x="2990850" y="5232400"/>
          <p14:tracePt t="121451" x="3016250" y="5238750"/>
          <p14:tracePt t="121469" x="3028950" y="5245100"/>
          <p14:tracePt t="121485" x="3048000" y="5245100"/>
          <p14:tracePt t="121502" x="3067050" y="5251450"/>
          <p14:tracePt t="121519" x="3079750" y="5251450"/>
          <p14:tracePt t="121535" x="3105150" y="5251450"/>
          <p14:tracePt t="121552" x="3136900" y="5245100"/>
          <p14:tracePt t="121568" x="3168650" y="5232400"/>
          <p14:tracePt t="121586" x="3187700" y="5232400"/>
          <p14:tracePt t="121602" x="3213100" y="5226050"/>
          <p14:tracePt t="121619" x="3225800" y="5219700"/>
          <p14:tracePt t="121636" x="3238500" y="5219700"/>
          <p14:tracePt t="121653" x="3257550" y="5207000"/>
          <p14:tracePt t="121670" x="3270250" y="5200650"/>
          <p14:tracePt t="121686" x="3276600" y="5194300"/>
          <p14:tracePt t="121702" x="3289300" y="5187950"/>
          <p14:tracePt t="121720" x="3308350" y="5181600"/>
          <p14:tracePt t="121737" x="3327400" y="5162550"/>
          <p14:tracePt t="121752" x="3327400" y="5143500"/>
          <p14:tracePt t="121770" x="3327400" y="5099050"/>
          <p14:tracePt t="121784" x="3327400" y="5086350"/>
          <p14:tracePt t="121802" x="3321050" y="5073650"/>
          <p14:tracePt t="121818" x="3314700" y="5073650"/>
          <p14:tracePt t="121851" x="3302000" y="5073650"/>
          <p14:tracePt t="121869" x="3276600" y="5073650"/>
          <p14:tracePt t="121885" x="3257550" y="5073650"/>
          <p14:tracePt t="121902" x="3238500" y="5086350"/>
          <p14:tracePt t="121920" x="3213100" y="5092700"/>
          <p14:tracePt t="121936" x="3206750" y="5099050"/>
          <p14:tracePt t="121951" x="3200400" y="5099050"/>
          <p14:tracePt t="121988" x="3213100" y="5086350"/>
          <p14:tracePt t="122003" x="3232150" y="5060950"/>
          <p14:tracePt t="122017" x="3321050" y="4927600"/>
          <p14:tracePt t="122035" x="3454400" y="4705350"/>
          <p14:tracePt t="122053" x="3479800" y="4610100"/>
          <p14:tracePt t="122069" x="3486150" y="4508500"/>
          <p14:tracePt t="122085" x="3486150" y="4400550"/>
          <p14:tracePt t="122103" x="3473450" y="4343400"/>
          <p14:tracePt t="122118" x="3467100" y="4292600"/>
          <p14:tracePt t="122136" x="3460750" y="4273550"/>
          <p14:tracePt t="122153" x="3460750" y="4248150"/>
          <p14:tracePt t="122171" x="3460750" y="4229100"/>
          <p14:tracePt t="122184" x="3460750" y="4216400"/>
          <p14:tracePt t="122201" x="3460750" y="4191000"/>
          <p14:tracePt t="122219" x="3460750" y="4165600"/>
          <p14:tracePt t="122234" x="3454400" y="4121150"/>
          <p14:tracePt t="122252" x="3454400" y="4095750"/>
          <p14:tracePt t="122269" x="3460750" y="4076700"/>
          <p14:tracePt t="122284" x="3467100" y="4064000"/>
          <p14:tracePt t="122303" x="3473450" y="4044950"/>
          <p14:tracePt t="122319" x="3479800" y="4032250"/>
          <p14:tracePt t="122336" x="3479800" y="4013200"/>
          <p14:tracePt t="122352" x="3479800" y="4006850"/>
          <p14:tracePt t="122368" x="3479800" y="4000500"/>
          <p14:tracePt t="122386" x="3486150" y="3994150"/>
          <p14:tracePt t="122401" x="3486150" y="3981450"/>
          <p14:tracePt t="122420" x="3492500" y="3962400"/>
          <p14:tracePt t="122435" x="3498850" y="3943350"/>
          <p14:tracePt t="122452" x="3505200" y="3924300"/>
          <p14:tracePt t="122469" x="3505200" y="3911600"/>
          <p14:tracePt t="122485" x="3511550" y="3911600"/>
          <p14:tracePt t="122501" x="3511550" y="3905250"/>
          <p14:tracePt t="122519" x="3511550" y="3898900"/>
          <p14:tracePt t="122654" x="3511550" y="3917950"/>
          <p14:tracePt t="122669" x="3511550" y="3937000"/>
          <p14:tracePt t="122687" x="3511550" y="3956050"/>
          <p14:tracePt t="122702" x="3511550" y="3981450"/>
          <p14:tracePt t="122719" x="3511550" y="4000500"/>
          <p14:tracePt t="122735" x="3511550" y="4013200"/>
          <p14:tracePt t="122752" x="3511550" y="4032250"/>
          <p14:tracePt t="122767" x="3511550" y="4044950"/>
          <p14:tracePt t="122784" x="3511550" y="4057650"/>
          <p14:tracePt t="122802" x="3511550" y="4070350"/>
          <p14:tracePt t="122819" x="3511550" y="4089400"/>
          <p14:tracePt t="122834" x="3511550" y="4095750"/>
          <p14:tracePt t="122850" x="3511550" y="4108450"/>
          <p14:tracePt t="122868" x="3511550" y="4114800"/>
          <p14:tracePt t="122967" x="3511550" y="4095750"/>
          <p14:tracePt t="122974" x="3511550" y="4076700"/>
          <p14:tracePt t="122986" x="3511550" y="4051300"/>
          <p14:tracePt t="123001" x="3517900" y="4006850"/>
          <p14:tracePt t="123019" x="3530600" y="3981450"/>
          <p14:tracePt t="123037" x="3536950" y="3968750"/>
          <p14:tracePt t="123053" x="3536950" y="3962400"/>
          <p14:tracePt t="123070" x="3543300" y="3956050"/>
          <p14:tracePt t="123086" x="3543300" y="3943350"/>
          <p14:tracePt t="123102" x="3543300" y="3937000"/>
          <p14:tracePt t="123390" x="3556000" y="3937000"/>
          <p14:tracePt t="123417" x="3632200" y="3937000"/>
          <p14:tracePt t="123437" x="3759200" y="3937000"/>
          <p14:tracePt t="123451" x="3860800" y="3949700"/>
          <p14:tracePt t="123470" x="3943350" y="3949700"/>
          <p14:tracePt t="123486" x="3981450" y="3949700"/>
          <p14:tracePt t="123501" x="3994150" y="3943350"/>
          <p14:tracePt t="123518" x="4000500" y="3943350"/>
          <p14:tracePt t="123537" x="4006850" y="3943350"/>
          <p14:tracePt t="123552" x="4032250" y="3943350"/>
          <p14:tracePt t="123567" x="4064000" y="3943350"/>
          <p14:tracePt t="123585" x="4095750" y="3937000"/>
          <p14:tracePt t="123603" x="4102100" y="3937000"/>
          <p14:tracePt t="123620" x="4114800" y="3937000"/>
          <p14:tracePt t="123635" x="4133850" y="3930650"/>
          <p14:tracePt t="123653" x="4203700" y="3930650"/>
          <p14:tracePt t="123671" x="4267200" y="3930650"/>
          <p14:tracePt t="123686" x="4324350" y="3930650"/>
          <p14:tracePt t="123700" x="4375150" y="3924300"/>
          <p14:tracePt t="123720" x="4406900" y="3924300"/>
          <p14:tracePt t="123735" x="4432300" y="3924300"/>
          <p14:tracePt t="123752" x="4451350" y="3924300"/>
          <p14:tracePt t="123768" x="4489450" y="3924300"/>
          <p14:tracePt t="123786" x="4521200" y="3924300"/>
          <p14:tracePt t="123804" x="4565650" y="3924300"/>
          <p14:tracePt t="123819" x="4584700" y="3924300"/>
          <p14:tracePt t="123834" x="4591050" y="3924300"/>
          <p14:tracePt t="123850" x="4603750" y="3924300"/>
          <p14:tracePt t="123869" x="4622800" y="3924300"/>
          <p14:tracePt t="123884" x="4641850" y="3924300"/>
          <p14:tracePt t="123900" x="4660900" y="3924300"/>
          <p14:tracePt t="123919" x="4667250" y="3924300"/>
          <p14:tracePt t="123936" x="4673600" y="3924300"/>
          <p14:tracePt t="123951" x="4679950" y="3924300"/>
          <p14:tracePt t="123969" x="4679950" y="3937000"/>
          <p14:tracePt t="123985" x="4686300" y="3949700"/>
          <p14:tracePt t="124001" x="4686300" y="3956050"/>
          <p14:tracePt t="124018" x="4686300" y="3962400"/>
          <p14:tracePt t="124036" x="4686300" y="3968750"/>
          <p14:tracePt t="124052" x="4686300" y="3981450"/>
          <p14:tracePt t="124068" x="4686300" y="3987800"/>
          <p14:tracePt t="124086" x="4686300" y="3994150"/>
          <p14:tracePt t="124102" x="4686300" y="4000500"/>
          <p14:tracePt t="124118" x="4686300" y="4006850"/>
          <p14:tracePt t="124124" x="4686300" y="4013200"/>
          <p14:tracePt t="124150" x="4686300" y="4019550"/>
          <p14:tracePt t="124168" x="4686300" y="4038600"/>
          <p14:tracePt t="124185" x="4686300" y="4044950"/>
          <p14:tracePt t="124200" x="4686300" y="4051300"/>
          <p14:tracePt t="124218" x="4686300" y="4057650"/>
          <p14:tracePt t="124251" x="4686300" y="4064000"/>
          <p14:tracePt t="124269" x="4686300" y="4070350"/>
          <p14:tracePt t="124303" x="4673600" y="4070350"/>
          <p14:tracePt t="124318" x="4667250" y="4070350"/>
          <p14:tracePt t="124335" x="4667250" y="4076700"/>
          <p14:tracePt t="124350" x="4660900" y="4083050"/>
          <p14:tracePt t="124387" x="4648200" y="4089400"/>
          <p14:tracePt t="124403" x="4641850" y="4095750"/>
          <p14:tracePt t="124435" x="4635500" y="4095750"/>
          <p14:tracePt t="124452" x="4629150" y="4102100"/>
          <p14:tracePt t="124471" x="4629150" y="4108450"/>
          <p14:tracePt t="124502" x="4622800" y="4108450"/>
          <p14:tracePt t="124545" x="4616450" y="4108450"/>
          <p14:tracePt t="124567" x="4603750" y="4108450"/>
          <p14:tracePt t="124584" x="4597400" y="4108450"/>
          <p14:tracePt t="124603" x="4572000" y="4108450"/>
          <p14:tracePt t="124618" x="4521200" y="4108450"/>
          <p14:tracePt t="124636" x="4451350" y="4114800"/>
          <p14:tracePt t="124653" x="4381500" y="4121150"/>
          <p14:tracePt t="124670" x="4349750" y="4127500"/>
          <p14:tracePt t="124686" x="4324350" y="4127500"/>
          <p14:tracePt t="124701" x="4305300" y="4127500"/>
          <p14:tracePt t="124719" x="4267200" y="4127500"/>
          <p14:tracePt t="124735" x="4241800" y="4127500"/>
          <p14:tracePt t="124753" x="4210050" y="4133850"/>
          <p14:tracePt t="124769" x="4184650" y="4140200"/>
          <p14:tracePt t="124785" x="4159250" y="4146550"/>
          <p14:tracePt t="124801" x="4102100" y="4146550"/>
          <p14:tracePt t="124819" x="4064000" y="4146550"/>
          <p14:tracePt t="124835" x="4025900" y="4146550"/>
          <p14:tracePt t="124851" x="3981450" y="4152900"/>
          <p14:tracePt t="124868" x="3892550" y="4165600"/>
          <p14:tracePt t="124886" x="3822700" y="4165600"/>
          <p14:tracePt t="124903" x="3752850" y="4171950"/>
          <p14:tracePt t="124920" x="3740150" y="4171950"/>
          <p14:tracePt t="124935" x="3733800" y="4171950"/>
          <p14:tracePt t="124989" x="3727450" y="4178300"/>
          <p14:tracePt t="125002" x="3708400" y="4191000"/>
          <p14:tracePt t="125018" x="3644900" y="4241800"/>
          <p14:tracePt t="125035" x="3536950" y="4324350"/>
          <p14:tracePt t="125053" x="3314700" y="4445000"/>
          <p14:tracePt t="125068" x="3143250" y="4552950"/>
          <p14:tracePt t="125086" x="3022600" y="4654550"/>
          <p14:tracePt t="125101" x="2933700" y="4737100"/>
          <p14:tracePt t="125118" x="2882900" y="4781550"/>
          <p14:tracePt t="125136" x="2844800" y="4800600"/>
          <p14:tracePt t="125153" x="2781300" y="4845050"/>
          <p14:tracePt t="125170" x="2730500" y="4876800"/>
          <p14:tracePt t="125186" x="2686050" y="4895850"/>
          <p14:tracePt t="125203" x="2673350" y="4908550"/>
          <p14:tracePt t="125219" x="2660650" y="4921250"/>
          <p14:tracePt t="125234" x="2647950" y="4933950"/>
          <p14:tracePt t="125250" x="2628900" y="4940300"/>
          <p14:tracePt t="125267" x="2597150" y="4953000"/>
          <p14:tracePt t="125285" x="2559050" y="4972050"/>
          <p14:tracePt t="125303" x="2546350" y="4984750"/>
          <p14:tracePt t="125319" x="2540000" y="4984750"/>
          <p14:tracePt t="125336" x="2533650" y="4984750"/>
          <p14:tracePt t="125351" x="2520950" y="4984750"/>
          <p14:tracePt t="125367" x="2482850" y="4984750"/>
          <p14:tracePt t="125386" x="2457450" y="4997450"/>
          <p14:tracePt t="125401" x="2438400" y="4997450"/>
          <p14:tracePt t="125418" x="2432050" y="5003800"/>
          <p14:tracePt t="125434" x="2425700" y="5003800"/>
          <p14:tracePt t="125452" x="2425700" y="5010150"/>
          <p14:tracePt t="125469" x="2413000" y="5010150"/>
          <p14:tracePt t="125484" x="2381250" y="5010150"/>
          <p14:tracePt t="125501" x="2343150" y="5010150"/>
          <p14:tracePt t="125519" x="2317750" y="5010150"/>
          <p14:tracePt t="125535" x="2279650" y="5010150"/>
          <p14:tracePt t="125552" x="2254250" y="5003800"/>
          <p14:tracePt t="125569" x="2241550" y="4997450"/>
          <p14:tracePt t="125586" x="2209800" y="4997450"/>
          <p14:tracePt t="125601" x="2178050" y="4997450"/>
          <p14:tracePt t="125619" x="2133600" y="4997450"/>
          <p14:tracePt t="125635" x="2089150" y="4997450"/>
          <p14:tracePt t="125653" x="2063750" y="5003800"/>
          <p14:tracePt t="125669" x="2057400" y="5003800"/>
          <p14:tracePt t="125702" x="2044700" y="5003800"/>
          <p14:tracePt t="125718" x="2032000" y="5003800"/>
          <p14:tracePt t="125736" x="2019300" y="5010150"/>
          <p14:tracePt t="125752" x="2012950" y="5016500"/>
          <p14:tracePt t="125768" x="2006600" y="5016500"/>
          <p14:tracePt t="125787" x="2006600" y="5022850"/>
          <p14:tracePt t="125802" x="2000250" y="5029200"/>
          <p14:tracePt t="125819" x="2000250" y="5035550"/>
          <p14:tracePt t="125835" x="1993900" y="5041900"/>
          <p14:tracePt t="125852" x="1987550" y="5054600"/>
          <p14:tracePt t="125868" x="1981200" y="5060950"/>
          <p14:tracePt t="125885" x="1981200" y="5086350"/>
          <p14:tracePt t="125903" x="1974850" y="5118100"/>
          <p14:tracePt t="125920" x="1974850" y="5149850"/>
          <p14:tracePt t="125935" x="1974850" y="5187950"/>
          <p14:tracePt t="125951" x="1974850" y="5213350"/>
          <p14:tracePt t="125968" x="1974850" y="5232400"/>
          <p14:tracePt t="125984" x="1974850" y="5251450"/>
          <p14:tracePt t="126001" x="1981200" y="5270500"/>
          <p14:tracePt t="126019" x="1993900" y="5283200"/>
          <p14:tracePt t="126035" x="2012950" y="5302250"/>
          <p14:tracePt t="126052" x="2038350" y="5321300"/>
          <p14:tracePt t="126067" x="2089150" y="5340350"/>
          <p14:tracePt t="126086" x="2127250" y="5346700"/>
          <p14:tracePt t="126102" x="2146300" y="5353050"/>
          <p14:tracePt t="126119" x="2159000" y="5353050"/>
          <p14:tracePt t="126137" x="2197100" y="5353050"/>
          <p14:tracePt t="126151" x="2209800" y="5353050"/>
          <p14:tracePt t="126170" x="2266950" y="5334000"/>
          <p14:tracePt t="126185" x="2298700" y="5321300"/>
          <p14:tracePt t="126202" x="2330450" y="5302250"/>
          <p14:tracePt t="126219" x="2374900" y="5289550"/>
          <p14:tracePt t="126236" x="2393950" y="5264150"/>
          <p14:tracePt t="126250" x="2400300" y="5245100"/>
          <p14:tracePt t="126268" x="2406650" y="5232400"/>
          <p14:tracePt t="126284" x="2406650" y="5226050"/>
          <p14:tracePt t="126303" x="2413000" y="5207000"/>
          <p14:tracePt t="126317" x="2419350" y="5194300"/>
          <p14:tracePt t="126335" x="2425700" y="5162550"/>
          <p14:tracePt t="126350" x="2425700" y="5137150"/>
          <p14:tracePt t="126370" x="2425700" y="5118100"/>
          <p14:tracePt t="126386" x="2425700" y="5111750"/>
          <p14:tracePt t="127240" x="2368550" y="5124450"/>
          <p14:tracePt t="127258" x="2241550" y="5130800"/>
          <p14:tracePt t="127269" x="2197100" y="5130800"/>
          <p14:tracePt t="127287" x="2139950" y="5130800"/>
          <p14:tracePt t="127303" x="2127250" y="5130800"/>
          <p14:tracePt t="127316" x="2120900" y="5130800"/>
          <p14:tracePt t="127381" x="2114550" y="5130800"/>
          <p14:tracePt t="127386" x="2108200" y="5124450"/>
          <p14:tracePt t="127577" x="2101850" y="5124450"/>
          <p14:tracePt t="127596" x="2089150" y="5130800"/>
          <p14:tracePt t="127608" x="2082800" y="5130800"/>
          <p14:tracePt t="127773" x="2070100" y="5130800"/>
          <p14:tracePt t="127792" x="2038350" y="5130800"/>
          <p14:tracePt t="127811" x="1993900" y="5137150"/>
          <p14:tracePt t="127820" x="1987550" y="5137150"/>
          <p14:tracePt t="127836" x="1981200" y="5143500"/>
          <p14:tracePt t="128070" x="1987550" y="5143500"/>
          <p14:tracePt t="128089" x="1993900" y="5143500"/>
          <p14:tracePt t="128184" x="1993900" y="5149850"/>
          <p14:tracePt t="128200" x="1993900" y="5156200"/>
          <p14:tracePt t="128218" x="1993900" y="5162550"/>
          <p14:tracePt t="128228" x="1993900" y="5168900"/>
          <p14:tracePt t="128240" x="1993900" y="5175250"/>
          <p14:tracePt t="128251" x="1993900" y="5181600"/>
          <p14:tracePt t="128267" x="1993900" y="5194300"/>
          <p14:tracePt t="128285" x="1993900" y="5200650"/>
          <p14:tracePt t="128301" x="1993900" y="5207000"/>
          <p14:tracePt t="128317" x="1993900" y="5213350"/>
          <p14:tracePt t="128373" x="1993900" y="5219700"/>
          <p14:tracePt t="128390" x="1993900" y="5226050"/>
          <p14:tracePt t="128411" x="1993900" y="5232400"/>
          <p14:tracePt t="128418" x="1993900" y="5238750"/>
          <p14:tracePt t="128459" x="1993900" y="5245100"/>
          <p14:tracePt t="128484" x="1993900" y="5251450"/>
          <p14:tracePt t="128503" x="1993900" y="5264150"/>
          <p14:tracePt t="128519" x="1987550" y="5276850"/>
          <p14:tracePt t="128537" x="1987550" y="5283200"/>
          <p14:tracePt t="128566" x="1987550" y="5289550"/>
          <p14:tracePt t="128586" x="1987550" y="5295900"/>
          <p14:tracePt t="128602" x="1987550" y="5302250"/>
          <p14:tracePt t="128617" x="1987550" y="5308600"/>
          <p14:tracePt t="128635" x="1987550" y="5314950"/>
          <p14:tracePt t="128652" x="1987550" y="5321300"/>
          <p14:tracePt t="128685" x="1987550" y="5327650"/>
          <p14:tracePt t="128719" x="1987550" y="5334000"/>
          <p14:tracePt t="128734" x="1981200" y="5340350"/>
          <p14:tracePt t="128769" x="1981200" y="5353050"/>
          <p14:tracePt t="128785" x="1981200" y="5359400"/>
          <p14:tracePt t="128802" x="1981200" y="5365750"/>
          <p14:tracePt t="128818" x="1981200" y="5372100"/>
          <p14:tracePt t="128834" x="1981200" y="5378450"/>
          <p14:tracePt t="128868" x="1981200" y="5384800"/>
          <p14:tracePt t="128884" x="1981200" y="5391150"/>
          <p14:tracePt t="128926" x="1981200" y="5397500"/>
          <p14:tracePt t="128952" x="1981200" y="5410200"/>
          <p14:tracePt t="128985" x="1981200" y="5416550"/>
          <p14:tracePt t="129005" x="1981200" y="5422900"/>
          <p14:tracePt t="129019" x="1981200" y="5429250"/>
          <p14:tracePt t="129034" x="1974850" y="5429250"/>
          <p14:tracePt t="129051" x="1974850" y="5435600"/>
          <p14:tracePt t="129130" x="1974850" y="5441950"/>
          <p14:tracePt t="130514" x="1974850" y="5435600"/>
          <p14:tracePt t="130967" x="1987550" y="5416550"/>
          <p14:tracePt t="130975" x="2025650" y="5359400"/>
          <p14:tracePt t="130986" x="2038350" y="5340350"/>
          <p14:tracePt t="131002" x="2044700" y="5327650"/>
          <p14:tracePt t="131018" x="2070100" y="5295900"/>
          <p14:tracePt t="131035" x="2089150" y="5257800"/>
          <p14:tracePt t="131053" x="2120900" y="5207000"/>
          <p14:tracePt t="131067" x="2127250" y="5200650"/>
          <p14:tracePt t="131085" x="2127250" y="5194300"/>
          <p14:tracePt t="131168" x="2139950" y="5194300"/>
          <p14:tracePt t="131176" x="2159000" y="5194300"/>
          <p14:tracePt t="131185" x="2178050" y="5194300"/>
          <p14:tracePt t="131202" x="2209800" y="5200650"/>
          <p14:tracePt t="131219" x="2228850" y="5213350"/>
          <p14:tracePt t="131234" x="2266950" y="5219700"/>
          <p14:tracePt t="131252" x="2298700" y="5219700"/>
          <p14:tracePt t="131268" x="2343150" y="5213350"/>
          <p14:tracePt t="131284" x="2368550" y="5200650"/>
          <p14:tracePt t="131303" x="2393950" y="5194300"/>
          <p14:tracePt t="131318" x="2400300" y="5187950"/>
          <p14:tracePt t="131334" x="2413000" y="5187950"/>
          <p14:tracePt t="131352" x="2425700" y="5187950"/>
          <p14:tracePt t="131366" x="2444750" y="5187950"/>
          <p14:tracePt t="131385" x="2463800" y="5168900"/>
          <p14:tracePt t="131402" x="2463800" y="5105400"/>
          <p14:tracePt t="131420" x="2438400" y="5073650"/>
          <p14:tracePt t="131435" x="2413000" y="5054600"/>
          <p14:tracePt t="131452" x="2393950" y="5048250"/>
          <p14:tracePt t="131469" x="2381250" y="5048250"/>
          <p14:tracePt t="131485" x="2362200" y="5048250"/>
          <p14:tracePt t="131503" x="2349500" y="5048250"/>
          <p14:tracePt t="131517" x="2330450" y="5048250"/>
          <p14:tracePt t="131535" x="2305050" y="5054600"/>
          <p14:tracePt t="131553" x="2260600" y="5073650"/>
          <p14:tracePt t="131568" x="2228850" y="5080000"/>
          <p14:tracePt t="131584" x="2209800" y="5092700"/>
          <p14:tracePt t="131602" x="2203450" y="5099050"/>
          <p14:tracePt t="131619" x="2197100" y="5111750"/>
          <p14:tracePt t="131635" x="2197100" y="5124450"/>
          <p14:tracePt t="131653" x="2203450" y="5156200"/>
          <p14:tracePt t="131667" x="2216150" y="5162550"/>
          <p14:tracePt t="131685" x="2241550" y="5162550"/>
          <p14:tracePt t="131702" x="2286000" y="5156200"/>
          <p14:tracePt t="131718" x="2368550" y="5111750"/>
          <p14:tracePt t="131733" x="2628900" y="4972050"/>
          <p14:tracePt t="131753" x="2889250" y="4813300"/>
          <p14:tracePt t="131767" x="3086100" y="4705350"/>
          <p14:tracePt t="131784" x="3346450" y="4597400"/>
          <p14:tracePt t="131802" x="3549650" y="4502150"/>
          <p14:tracePt t="131818" x="3683000" y="4394200"/>
          <p14:tracePt t="131835" x="3708400" y="4324350"/>
          <p14:tracePt t="131852" x="3727450" y="4260850"/>
          <p14:tracePt t="131868" x="3733800" y="4222750"/>
          <p14:tracePt t="131884" x="3746500" y="4197350"/>
          <p14:tracePt t="131903" x="3759200" y="4171950"/>
          <p14:tracePt t="131918" x="3759200" y="4165600"/>
          <p14:tracePt t="131936" x="3759200" y="4146550"/>
          <p14:tracePt t="131953" x="3771900" y="4140200"/>
          <p14:tracePt t="131970" x="3778250" y="4121150"/>
          <p14:tracePt t="131985" x="3784600" y="4114800"/>
          <p14:tracePt t="132001" x="3790950" y="4108450"/>
          <p14:tracePt t="132035" x="3810000" y="4102100"/>
          <p14:tracePt t="132053" x="3816350" y="4089400"/>
          <p14:tracePt t="132121" x="3822700" y="4089400"/>
          <p14:tracePt t="132130" x="3835400" y="4089400"/>
          <p14:tracePt t="132139" x="3854450" y="4102100"/>
          <p14:tracePt t="132152" x="3873500" y="4108450"/>
          <p14:tracePt t="132170" x="3943350" y="4114800"/>
          <p14:tracePt t="132185" x="3975100" y="4121150"/>
          <p14:tracePt t="132203" x="4006850" y="4121150"/>
          <p14:tracePt t="132219" x="4038600" y="4121150"/>
          <p14:tracePt t="132235" x="4064000" y="4121150"/>
          <p14:tracePt t="132252" x="4102100" y="4121150"/>
          <p14:tracePt t="132267" x="4133850" y="4121150"/>
          <p14:tracePt t="132285" x="4165600" y="4108450"/>
          <p14:tracePt t="132303" x="4197350" y="4089400"/>
          <p14:tracePt t="132318" x="4222750" y="4083050"/>
          <p14:tracePt t="132334" x="4248150" y="4070350"/>
          <p14:tracePt t="132351" x="4260850" y="4057650"/>
          <p14:tracePt t="132368" x="4279900" y="4038600"/>
          <p14:tracePt t="132386" x="4279900" y="4019550"/>
          <p14:tracePt t="132403" x="4279900" y="3987800"/>
          <p14:tracePt t="132419" x="4254500" y="3956050"/>
          <p14:tracePt t="132435" x="4222750" y="3937000"/>
          <p14:tracePt t="132452" x="4216400" y="3917950"/>
          <p14:tracePt t="132468" x="4210050" y="3911600"/>
          <p14:tracePt t="132485" x="4203700" y="3898900"/>
          <p14:tracePt t="132502" x="4191000" y="3892550"/>
          <p14:tracePt t="132518" x="4178300" y="3886200"/>
          <p14:tracePt t="132535" x="4159250" y="3873500"/>
          <p14:tracePt t="132552" x="4127500" y="3867150"/>
          <p14:tracePt t="132567" x="4070350" y="3854450"/>
          <p14:tracePt t="132583" x="4038600" y="3854450"/>
          <p14:tracePt t="132601" x="4032250" y="3854450"/>
          <p14:tracePt t="132618" x="4013200" y="3854450"/>
          <p14:tracePt t="132634" x="4006850" y="3854450"/>
          <p14:tracePt t="132651" x="3981450" y="3854450"/>
          <p14:tracePt t="132669" x="3924300" y="3860800"/>
          <p14:tracePt t="132685" x="3898900" y="3867150"/>
          <p14:tracePt t="132702" x="3886200" y="3867150"/>
          <p14:tracePt t="132717" x="3873500" y="3867150"/>
          <p14:tracePt t="132733" x="3867150" y="3867150"/>
          <p14:tracePt t="132751" x="3854450" y="3873500"/>
          <p14:tracePt t="132767" x="3829050" y="3879850"/>
          <p14:tracePt t="132784" x="3803650" y="3886200"/>
          <p14:tracePt t="132787" x="3784600" y="3892550"/>
          <p14:tracePt t="132801" x="3771900" y="3898900"/>
          <p14:tracePt t="132818" x="3721100" y="3917950"/>
          <p14:tracePt t="132835" x="3708400" y="3924300"/>
          <p14:tracePt t="132852" x="3695700" y="3930650"/>
          <p14:tracePt t="132868" x="3689350" y="3937000"/>
          <p14:tracePt t="132886" x="3676650" y="3949700"/>
          <p14:tracePt t="132902" x="3670300" y="3956050"/>
          <p14:tracePt t="132936" x="3651250" y="3968750"/>
          <p14:tracePt t="132952" x="3644900" y="3987800"/>
          <p14:tracePt t="132969" x="3638550" y="4000500"/>
          <p14:tracePt t="132984" x="3632200" y="4013200"/>
          <p14:tracePt t="133002" x="3632200" y="4032250"/>
          <p14:tracePt t="133018" x="3632200" y="4051300"/>
          <p14:tracePt t="133034" x="3632200" y="4070350"/>
          <p14:tracePt t="133052" x="3651250" y="4102100"/>
          <p14:tracePt t="133066" x="3663950" y="4114800"/>
          <p14:tracePt t="133085" x="3676650" y="4133850"/>
          <p14:tracePt t="133100" x="3689350" y="4140200"/>
          <p14:tracePt t="133118" x="3695700" y="4146550"/>
          <p14:tracePt t="133134" x="3727450" y="4146550"/>
          <p14:tracePt t="133152" x="3784600" y="4152900"/>
          <p14:tracePt t="133169" x="3810000" y="4152900"/>
          <p14:tracePt t="133185" x="3848100" y="4152900"/>
          <p14:tracePt t="133202" x="3873500" y="4152900"/>
          <p14:tracePt t="133217" x="3911600" y="4152900"/>
          <p14:tracePt t="133235" x="3956050" y="4152900"/>
          <p14:tracePt t="133252" x="3994150" y="4146550"/>
          <p14:tracePt t="133268" x="4025900" y="4133850"/>
          <p14:tracePt t="133285" x="4051300" y="4127500"/>
          <p14:tracePt t="133303" x="4089400" y="4114800"/>
          <p14:tracePt t="133319" x="4114800" y="4108450"/>
          <p14:tracePt t="133336" x="4146550" y="4089400"/>
          <p14:tracePt t="133351" x="4165600" y="4076700"/>
          <p14:tracePt t="133367" x="4184650" y="4057650"/>
          <p14:tracePt t="133384" x="4184650" y="4038600"/>
          <p14:tracePt t="133402" x="4184650" y="4019550"/>
          <p14:tracePt t="133435" x="4184650" y="4006850"/>
          <p14:tracePt t="133466" x="4178300" y="4006850"/>
          <p14:tracePt t="133485" x="4171950" y="4006850"/>
          <p14:tracePt t="133502" x="4165600" y="4000500"/>
          <p14:tracePt t="133517" x="4159250" y="4000500"/>
          <p14:tracePt t="133884" x="4121150" y="4013200"/>
          <p14:tracePt t="133902" x="3892550" y="4152900"/>
          <p14:tracePt t="133921" x="3644900" y="4318000"/>
          <p14:tracePt t="133936" x="3352800" y="4514850"/>
          <p14:tracePt t="133952" x="3168650" y="4705350"/>
          <p14:tracePt t="133970" x="2971800" y="4908550"/>
          <p14:tracePt t="133985" x="2889250" y="4972050"/>
          <p14:tracePt t="134003" x="2844800" y="5016500"/>
          <p14:tracePt t="134018" x="2794000" y="5060950"/>
          <p14:tracePt t="134034" x="2730500" y="5105400"/>
          <p14:tracePt t="134052" x="2673350" y="5137150"/>
          <p14:tracePt t="134067" x="2552700" y="5162550"/>
          <p14:tracePt t="134086" x="2476500" y="5181600"/>
          <p14:tracePt t="134102" x="2438400" y="5200650"/>
          <p14:tracePt t="134118" x="2400300" y="5219700"/>
          <p14:tracePt t="134134" x="2330450" y="5251450"/>
          <p14:tracePt t="134153" x="2197100" y="5264150"/>
          <p14:tracePt t="134170" x="2127250" y="5264150"/>
          <p14:tracePt t="134187" x="2082800" y="5245100"/>
          <p14:tracePt t="134202" x="2051050" y="5232400"/>
          <p14:tracePt t="134218" x="2038350" y="5226050"/>
          <p14:tracePt t="134234" x="2025650" y="5226050"/>
          <p14:tracePt t="134253" x="2006600" y="5226050"/>
          <p14:tracePt t="134268" x="1949450" y="5226050"/>
          <p14:tracePt t="134283" x="1892300" y="5219700"/>
          <p14:tracePt t="134303" x="1860550" y="5219700"/>
          <p14:tracePt t="134507" x="1866900" y="5213350"/>
          <p14:tracePt t="134528" x="1879600" y="5207000"/>
          <p14:tracePt t="134547" x="1892300" y="5207000"/>
          <p14:tracePt t="134561" x="1911350" y="5207000"/>
          <p14:tracePt t="134569" x="1917700" y="5207000"/>
          <p14:tracePt t="134584" x="1936750" y="5200650"/>
          <p14:tracePt t="134600" x="1962150" y="5200650"/>
          <p14:tracePt t="134618" x="1981200" y="5200650"/>
          <p14:tracePt t="134634" x="2006600" y="5207000"/>
          <p14:tracePt t="134651" x="2019300" y="5213350"/>
          <p14:tracePt t="134668" x="2025650" y="5213350"/>
          <p14:tracePt t="134686" x="2032000" y="5219700"/>
          <p14:tracePt t="134702" x="2044700" y="5219700"/>
          <p14:tracePt t="134719" x="2051050" y="5226050"/>
          <p14:tracePt t="134733" x="2057400" y="5226050"/>
          <p14:tracePt t="134752" x="2063750" y="5226050"/>
          <p14:tracePt t="134766" x="2070100" y="5232400"/>
          <p14:tracePt t="134783" x="2082800" y="5238750"/>
          <p14:tracePt t="134802" x="2089150" y="5251450"/>
          <p14:tracePt t="134818" x="2101850" y="5264150"/>
          <p14:tracePt t="134835" x="2108200" y="5283200"/>
          <p14:tracePt t="134851" x="2114550" y="5289550"/>
          <p14:tracePt t="134867" x="2114550" y="5295900"/>
          <p14:tracePt t="134886" x="2120900" y="5308600"/>
          <p14:tracePt t="134900" x="2120900" y="5314950"/>
          <p14:tracePt t="134919" x="2120900" y="5321300"/>
          <p14:tracePt t="134933" x="2120900" y="5327650"/>
          <p14:tracePt t="134952" x="2114550" y="5346700"/>
          <p14:tracePt t="134969" x="2108200" y="5359400"/>
          <p14:tracePt t="134983" x="2108200" y="5372100"/>
          <p14:tracePt t="135002" x="2101850" y="5378450"/>
          <p14:tracePt t="135016" x="2095500" y="5384800"/>
          <p14:tracePt t="135035" x="2082800" y="5397500"/>
          <p14:tracePt t="135052" x="2070100" y="5410200"/>
          <p14:tracePt t="135068" x="2063750" y="5416550"/>
          <p14:tracePt t="135084" x="2051050" y="5416550"/>
          <p14:tracePt t="135100" x="2044700" y="5429250"/>
          <p14:tracePt t="135117" x="2038350" y="5435600"/>
          <p14:tracePt t="135135" x="2012950" y="5448300"/>
          <p14:tracePt t="135152" x="1993900" y="5454650"/>
          <p14:tracePt t="135169" x="1981200" y="5467350"/>
          <p14:tracePt t="135184" x="1974850" y="5467350"/>
          <p14:tracePt t="135202" x="1968500" y="5467350"/>
          <p14:tracePt t="135217" x="1962150" y="5473700"/>
          <p14:tracePt t="135235" x="1949450" y="5473700"/>
          <p14:tracePt t="135252" x="1911350" y="5480050"/>
          <p14:tracePt t="135267" x="1879600" y="5480050"/>
          <p14:tracePt t="135284" x="1847850" y="5480050"/>
          <p14:tracePt t="135303" x="1828800" y="5467350"/>
          <p14:tracePt t="135317" x="1828800" y="5454650"/>
          <p14:tracePt t="135335" x="1822450" y="5441950"/>
          <p14:tracePt t="135351" x="1822450" y="5422900"/>
          <p14:tracePt t="135367" x="1822450" y="5403850"/>
          <p14:tracePt t="135385" x="1822450" y="5372100"/>
          <p14:tracePt t="135400" x="1828800" y="5327650"/>
          <p14:tracePt t="135419" x="1847850" y="5295900"/>
          <p14:tracePt t="135435" x="1885950" y="5251450"/>
          <p14:tracePt t="135451" x="1911350" y="5232400"/>
          <p14:tracePt t="135468" x="1924050" y="5226050"/>
          <p14:tracePt t="135484" x="1949450" y="5219700"/>
          <p14:tracePt t="135501" x="1962150" y="5213350"/>
          <p14:tracePt t="135517" x="1993900" y="5200650"/>
          <p14:tracePt t="135533" x="2019300" y="5200650"/>
          <p14:tracePt t="135552" x="2038350" y="5194300"/>
          <p14:tracePt t="135568" x="2063750" y="5187950"/>
          <p14:tracePt t="135585" x="2082800" y="5181600"/>
          <p14:tracePt t="135602" x="2108200" y="5181600"/>
          <p14:tracePt t="135619" x="2133600" y="5181600"/>
          <p14:tracePt t="135634" x="2152650" y="5175250"/>
          <p14:tracePt t="135652" x="2190750" y="5175250"/>
          <p14:tracePt t="135669" x="2222500" y="5175250"/>
          <p14:tracePt t="135685" x="2254250" y="5187950"/>
          <p14:tracePt t="135702" x="2273300" y="5213350"/>
          <p14:tracePt t="135718" x="2286000" y="5238750"/>
          <p14:tracePt t="135735" x="2298700" y="5257800"/>
          <p14:tracePt t="135752" x="2311400" y="5276850"/>
          <p14:tracePt t="135766" x="2324100" y="5302250"/>
          <p14:tracePt t="135783" x="2324100" y="5314950"/>
          <p14:tracePt t="135802" x="2324100" y="5334000"/>
          <p14:tracePt t="135815" x="2305050" y="5353050"/>
          <p14:tracePt t="135834" x="2292350" y="5365750"/>
          <p14:tracePt t="135852" x="2279650" y="5372100"/>
          <p14:tracePt t="135869" x="2266950" y="5372100"/>
          <p14:tracePt t="135885" x="2254250" y="5372100"/>
          <p14:tracePt t="135900" x="2235200" y="5372100"/>
          <p14:tracePt t="135919" x="2209800" y="5372100"/>
          <p14:tracePt t="135934" x="2184400" y="5359400"/>
          <p14:tracePt t="135952" x="2171700" y="5327650"/>
          <p14:tracePt t="135969" x="2171700" y="5283200"/>
          <p14:tracePt t="135985" x="2260600" y="5194300"/>
          <p14:tracePt t="136001" x="2451100" y="5029200"/>
          <p14:tracePt t="136018" x="2578100" y="4940300"/>
          <p14:tracePt t="136036" x="2698750" y="4838700"/>
          <p14:tracePt t="136051" x="2711450" y="4819650"/>
          <p14:tracePt t="136067" x="2717800" y="4813300"/>
          <p14:tracePt t="136116" x="2730500" y="4813300"/>
          <p14:tracePt t="136135" x="2749550" y="4813300"/>
          <p14:tracePt t="136150" x="2762250" y="4800600"/>
          <p14:tracePt t="136200" x="2768600" y="4800600"/>
          <p14:tracePt t="136246" x="2755900" y="4800600"/>
          <p14:tracePt t="136256" x="2743200" y="4813300"/>
          <p14:tracePt t="136267" x="2736850" y="4813300"/>
          <p14:tracePt t="136284" x="2711450" y="4832350"/>
          <p14:tracePt t="136299" x="2679700" y="4857750"/>
          <p14:tracePt t="136318" x="2578100" y="4921250"/>
          <p14:tracePt t="136334" x="2527300" y="4959350"/>
          <p14:tracePt t="136352" x="2514600" y="4972050"/>
          <p14:tracePt t="136384" x="2514600" y="4978400"/>
          <p14:tracePt t="136435" x="2501900" y="4991100"/>
          <p14:tracePt t="136452" x="2482850" y="5016500"/>
          <p14:tracePt t="136469" x="2463800" y="5048250"/>
          <p14:tracePt t="136485" x="2444750" y="5092700"/>
          <p14:tracePt t="136500" x="2419350" y="5130800"/>
          <p14:tracePt t="136518" x="2393950" y="5162550"/>
          <p14:tracePt t="136535" x="2374900" y="5194300"/>
          <p14:tracePt t="136552" x="2355850" y="5213350"/>
          <p14:tracePt t="136567" x="2343150" y="5232400"/>
          <p14:tracePt t="136766" x="2362200" y="5213350"/>
          <p14:tracePt t="136788" x="2495550" y="5143500"/>
          <p14:tracePt t="136804" x="2660650" y="5035550"/>
          <p14:tracePt t="136818" x="2965450" y="4781550"/>
          <p14:tracePt t="136834" x="3187700" y="4514850"/>
          <p14:tracePt t="136851" x="3257550" y="4413250"/>
          <p14:tracePt t="136867" x="3327400" y="4343400"/>
          <p14:tracePt t="136884" x="3403600" y="4298950"/>
          <p14:tracePt t="136901" x="3517900" y="4273550"/>
          <p14:tracePt t="136919" x="3810000" y="4216400"/>
          <p14:tracePt t="136935" x="3975100" y="4178300"/>
          <p14:tracePt t="136952" x="4051300" y="4133850"/>
          <p14:tracePt t="136968" x="4076700" y="4114800"/>
          <p14:tracePt t="136984" x="4127500" y="4102100"/>
          <p14:tracePt t="137002" x="4197350" y="4102100"/>
          <p14:tracePt t="137018" x="4273550" y="4121150"/>
          <p14:tracePt t="137034" x="4324350" y="4127500"/>
          <p14:tracePt t="137051" x="4330700" y="4127500"/>
          <p14:tracePt t="137106" x="4337050" y="4127500"/>
          <p14:tracePt t="137117" x="4356100" y="4140200"/>
          <p14:tracePt t="137134" x="4406900" y="4165600"/>
          <p14:tracePt t="137152" x="4445000" y="4165600"/>
          <p14:tracePt t="137169" x="4483100" y="4165600"/>
          <p14:tracePt t="137186" x="4533900" y="4152900"/>
          <p14:tracePt t="137202" x="4578350" y="4133850"/>
          <p14:tracePt t="137219" x="4610100" y="4114800"/>
          <p14:tracePt t="137235" x="4641850" y="4095750"/>
          <p14:tracePt t="137252" x="4660900" y="4083050"/>
          <p14:tracePt t="137267" x="4673600" y="4070350"/>
          <p14:tracePt t="137284" x="4692650" y="4057650"/>
          <p14:tracePt t="137303" x="4718050" y="4044950"/>
          <p14:tracePt t="137317" x="4743450" y="4032250"/>
          <p14:tracePt t="137336" x="4756150" y="3994150"/>
          <p14:tracePt t="137351" x="4756150" y="3956050"/>
          <p14:tracePt t="137368" x="4730750" y="3892550"/>
          <p14:tracePt t="137385" x="4718050" y="3873500"/>
          <p14:tracePt t="137401" x="4705350" y="3860800"/>
          <p14:tracePt t="137417" x="4692650" y="3860800"/>
          <p14:tracePt t="137435" x="4660900" y="3854450"/>
          <p14:tracePt t="137451" x="4648200" y="3848100"/>
          <p14:tracePt t="137468" x="4629150" y="3848100"/>
          <p14:tracePt t="137485" x="4610100" y="3848100"/>
          <p14:tracePt t="137502" x="4597400" y="3848100"/>
          <p14:tracePt t="137515" x="4584700" y="3854450"/>
          <p14:tracePt t="137534" x="4559300" y="3860800"/>
          <p14:tracePt t="137553" x="4540250" y="3860800"/>
          <p14:tracePt t="137567" x="4508500" y="3873500"/>
          <p14:tracePt t="137585" x="4502150" y="3879850"/>
          <p14:tracePt t="137600" x="4495800" y="3886200"/>
          <p14:tracePt t="137619" x="4489450" y="3898900"/>
          <p14:tracePt t="137635" x="4476750" y="3917950"/>
          <p14:tracePt t="137652" x="4470400" y="3937000"/>
          <p14:tracePt t="137667" x="4457700" y="3956050"/>
          <p14:tracePt t="137685" x="4457700" y="3994150"/>
          <p14:tracePt t="137702" x="4457700" y="4025900"/>
          <p14:tracePt t="137717" x="4464050" y="4044950"/>
          <p14:tracePt t="137733" x="4476750" y="4070350"/>
          <p14:tracePt t="137752" x="4495800" y="4089400"/>
          <p14:tracePt t="137768" x="4514850" y="4102100"/>
          <p14:tracePt t="137783" x="4540250" y="4114800"/>
          <p14:tracePt t="137802" x="4578350" y="4127500"/>
          <p14:tracePt t="137817" x="4629150" y="4127500"/>
          <p14:tracePt t="137834" x="4660900" y="4127500"/>
          <p14:tracePt t="137851" x="4699000" y="4127500"/>
          <p14:tracePt t="137867" x="4724400" y="4108450"/>
          <p14:tracePt t="137885" x="4743450" y="4102100"/>
          <p14:tracePt t="137902" x="4781550" y="4064000"/>
          <p14:tracePt t="137919" x="4794250" y="4032250"/>
          <p14:tracePt t="137935" x="4787900" y="3994150"/>
          <p14:tracePt t="137952" x="4749800" y="3943350"/>
          <p14:tracePt t="137969" x="4730750" y="3930650"/>
          <p14:tracePt t="137983" x="4718050" y="3917950"/>
          <p14:tracePt t="138002" x="4699000" y="3917950"/>
          <p14:tracePt t="138017" x="4673600" y="3917950"/>
          <p14:tracePt t="138033" x="4654550" y="3911600"/>
          <p14:tracePt t="138053" x="4641850" y="3911600"/>
          <p14:tracePt t="138067" x="4629150" y="3911600"/>
          <p14:tracePt t="138084" x="4622800" y="3911600"/>
          <p14:tracePt t="138101" x="4603750" y="3917950"/>
          <p14:tracePt t="138117" x="4584700" y="3924300"/>
          <p14:tracePt t="138135" x="4578350" y="3924300"/>
          <p14:tracePt t="138903" x="4572000" y="3930650"/>
          <p14:tracePt t="138912" x="4572000" y="3949700"/>
          <p14:tracePt t="139421" x="4565650" y="3949700"/>
          <p14:tracePt t="139431" x="4559300" y="3962400"/>
          <p14:tracePt t="139453" x="4483100" y="4013200"/>
          <p14:tracePt t="139471" x="4438650" y="4051300"/>
          <p14:tracePt t="139483" x="4298950" y="4140200"/>
          <p14:tracePt t="139501" x="3975100" y="4343400"/>
          <p14:tracePt t="139516" x="3594100" y="4514850"/>
          <p14:tracePt t="139533" x="3346450" y="4641850"/>
          <p14:tracePt t="139551" x="3238500" y="4705350"/>
          <p14:tracePt t="139568" x="3136900" y="4756150"/>
          <p14:tracePt t="139583" x="3086100" y="4787900"/>
          <p14:tracePt t="139601" x="3041650" y="4800600"/>
          <p14:tracePt t="139615" x="2978150" y="4826000"/>
          <p14:tracePt t="139634" x="2889250" y="4845050"/>
          <p14:tracePt t="139651" x="2787650" y="4870450"/>
          <p14:tracePt t="139667" x="2705100" y="4876800"/>
          <p14:tracePt t="139685" x="2616200" y="4889500"/>
          <p14:tracePt t="139701" x="2603500" y="4889500"/>
          <p14:tracePt t="139718" x="2597150" y="4895850"/>
          <p14:tracePt t="139734" x="2584450" y="4902200"/>
          <p14:tracePt t="139752" x="2552700" y="4914900"/>
          <p14:tracePt t="139767" x="2470150" y="4921250"/>
          <p14:tracePt t="139784" x="2324100" y="4921250"/>
          <p14:tracePt t="139801" x="2171700" y="4933950"/>
          <p14:tracePt t="139817" x="2025650" y="4978400"/>
          <p14:tracePt t="139834" x="1968500" y="5003800"/>
          <p14:tracePt t="139851" x="1949450" y="5022850"/>
          <p14:tracePt t="139867" x="1936750" y="5035550"/>
          <p14:tracePt t="139884" x="1917700" y="5041900"/>
          <p14:tracePt t="139900" x="1898650" y="5048250"/>
          <p14:tracePt t="139916" x="1873250" y="5060950"/>
          <p14:tracePt t="139933" x="1860550" y="5073650"/>
          <p14:tracePt t="139951" x="1841500" y="5086350"/>
          <p14:tracePt t="139967" x="1841500" y="5092700"/>
          <p14:tracePt t="139985" x="1835150" y="5092700"/>
          <p14:tracePt t="140116" x="1828800" y="5092700"/>
          <p14:tracePt t="140142" x="1771650" y="5118100"/>
          <p14:tracePt t="140170" x="1695450" y="5130800"/>
          <p14:tracePt t="140360" x="1701800" y="5130800"/>
          <p14:tracePt t="140382" x="1746250" y="5143500"/>
          <p14:tracePt t="140398" x="1809750" y="5149850"/>
          <p14:tracePt t="140419" x="1898650" y="5162550"/>
          <p14:tracePt t="140435" x="1930400" y="5162550"/>
          <p14:tracePt t="140452" x="1949450" y="5168900"/>
          <p14:tracePt t="140469" x="1955800" y="5168900"/>
          <p14:tracePt t="140485" x="1968500" y="5168900"/>
          <p14:tracePt t="140501" x="1981200" y="5175250"/>
          <p14:tracePt t="140516" x="1993900" y="5175250"/>
          <p14:tracePt t="140550" x="2000250" y="5175250"/>
          <p14:tracePt t="141135" x="2006600" y="5200650"/>
          <p14:tracePt t="141156" x="2006600" y="5238750"/>
          <p14:tracePt t="141170" x="2012950" y="5264150"/>
          <p14:tracePt t="141185" x="2012950" y="5276850"/>
          <p14:tracePt t="141201" x="2012950" y="5289550"/>
          <p14:tracePt t="141218" x="2012950" y="5308600"/>
          <p14:tracePt t="141233" x="2012950" y="5321300"/>
          <p14:tracePt t="141250" x="2012950" y="5340350"/>
          <p14:tracePt t="141267" x="2012950" y="5365750"/>
          <p14:tracePt t="141283" x="2012950" y="5384800"/>
          <p14:tracePt t="141301" x="2012950" y="5403850"/>
          <p14:tracePt t="141318" x="2012950" y="5422900"/>
          <p14:tracePt t="141334" x="2012950" y="5429250"/>
          <p14:tracePt t="141349" x="2012950" y="5435600"/>
          <p14:tracePt t="141367" x="2012950" y="5441950"/>
          <p14:tracePt t="141383" x="2012950" y="5448300"/>
          <p14:tracePt t="141418" x="2012950" y="5454650"/>
          <p14:tracePt t="142173" x="2019300" y="5454650"/>
          <p14:tracePt t="142194" x="2038350" y="5448300"/>
          <p14:tracePt t="142234" x="2044700" y="5448300"/>
          <p14:tracePt t="142267" x="2051050" y="5448300"/>
          <p14:tracePt t="142283" x="2057400" y="5448300"/>
          <p14:tracePt t="142299" x="2076450" y="5448300"/>
          <p14:tracePt t="142316" x="2114550" y="5448300"/>
          <p14:tracePt t="142335" x="2139950" y="5448300"/>
          <p14:tracePt t="142350" x="2159000" y="5448300"/>
          <p14:tracePt t="142367" x="2178050" y="5448300"/>
          <p14:tracePt t="142385" x="2184400" y="5448300"/>
          <p14:tracePt t="142399" x="2203450" y="5448300"/>
          <p14:tracePt t="142416" x="2209800" y="5441950"/>
          <p14:tracePt t="142433" x="2222500" y="5435600"/>
          <p14:tracePt t="142451" x="2254250" y="5435600"/>
          <p14:tracePt t="142468" x="2266950" y="5435600"/>
          <p14:tracePt t="142484" x="2279650" y="5435600"/>
          <p14:tracePt t="142500" x="2286000" y="5435600"/>
          <p14:tracePt t="142517" x="2298700" y="5429250"/>
          <p14:tracePt t="142533" x="2305050" y="5429250"/>
          <p14:tracePt t="142552" x="2324100" y="5429250"/>
          <p14:tracePt t="142567" x="2349500" y="5429250"/>
          <p14:tracePt t="142583" x="2355850" y="5429250"/>
          <p14:tracePt t="142914" x="2387600" y="5429250"/>
          <p14:tracePt t="142930" x="2571750" y="5422900"/>
          <p14:tracePt t="142952" x="2844800" y="5422900"/>
          <p14:tracePt t="142969" x="2927350" y="5416550"/>
          <p14:tracePt t="142985" x="2940050" y="5416550"/>
          <p14:tracePt t="143034" x="2946400" y="5416550"/>
          <p14:tracePt t="143067" x="2952750" y="5416550"/>
          <p14:tracePt t="143084" x="2965450" y="5416550"/>
          <p14:tracePt t="143100" x="2990850" y="5416550"/>
          <p14:tracePt t="143117" x="3060700" y="5422900"/>
          <p14:tracePt t="143134" x="3175000" y="5441950"/>
          <p14:tracePt t="143152" x="3276600" y="5454650"/>
          <p14:tracePt t="143169" x="3289300" y="5454650"/>
          <p14:tracePt t="143185" x="3289300" y="5441950"/>
          <p14:tracePt t="143201" x="3289300" y="5422900"/>
          <p14:tracePt t="143216" x="3289300" y="5403850"/>
          <p14:tracePt t="143234" x="3289300" y="5397500"/>
          <p14:tracePt t="143251" x="3289300" y="5384800"/>
          <p14:tracePt t="143266" x="3276600" y="5378450"/>
          <p14:tracePt t="143284" x="3270250" y="5372100"/>
          <p14:tracePt t="143304" x="3238500" y="5359400"/>
          <p14:tracePt t="143318" x="3213100" y="5359400"/>
          <p14:tracePt t="143336" x="3181350" y="5359400"/>
          <p14:tracePt t="143349" x="3143250" y="5359400"/>
          <p14:tracePt t="143367" x="3086100" y="5359400"/>
          <p14:tracePt t="143384" x="3022600" y="5365750"/>
          <p14:tracePt t="143402" x="2997200" y="5365750"/>
          <p14:tracePt t="143418" x="2984500" y="5372100"/>
          <p14:tracePt t="143452" x="2978150" y="5372100"/>
          <p14:tracePt t="143470" x="2971800" y="5384800"/>
          <p14:tracePt t="143482" x="2946400" y="5403850"/>
          <p14:tracePt t="143501" x="2927350" y="5441950"/>
          <p14:tracePt t="143517" x="2914650" y="5461000"/>
          <p14:tracePt t="143534" x="2908300" y="5473700"/>
          <p14:tracePt t="143553" x="2908300" y="5486400"/>
          <p14:tracePt t="143569" x="2908300" y="5492750"/>
          <p14:tracePt t="143583" x="2908300" y="5511800"/>
          <p14:tracePt t="143599" x="2921000" y="5530850"/>
          <p14:tracePt t="143617" x="2933700" y="5549900"/>
          <p14:tracePt t="143634" x="2959100" y="5556250"/>
          <p14:tracePt t="143650" x="2978150" y="5562600"/>
          <p14:tracePt t="143668" x="3009900" y="5562600"/>
          <p14:tracePt t="143685" x="3060700" y="5562600"/>
          <p14:tracePt t="143701" x="3098800" y="5562600"/>
          <p14:tracePt t="143718" x="3130550" y="5562600"/>
          <p14:tracePt t="143734" x="3155950" y="5549900"/>
          <p14:tracePt t="143750" x="3168650" y="5530850"/>
          <p14:tracePt t="143767" x="3181350" y="5492750"/>
          <p14:tracePt t="143784" x="3181350" y="5454650"/>
          <p14:tracePt t="143802" x="3143250" y="5416550"/>
          <p14:tracePt t="143816" x="3124200" y="5397500"/>
          <p14:tracePt t="143833" x="3111500" y="5391150"/>
          <p14:tracePt t="143851" x="3092450" y="5384800"/>
          <p14:tracePt t="143866" x="3086100" y="5384800"/>
          <p14:tracePt t="143900" x="3067050" y="5384800"/>
          <p14:tracePt t="143917" x="3054350" y="5391150"/>
          <p14:tracePt t="143933" x="3041650" y="5403850"/>
          <p14:tracePt t="143951" x="3035300" y="5403850"/>
          <p14:tracePt t="147115" x="3060700" y="5403850"/>
          <p14:tracePt t="147123" x="3079750" y="5403850"/>
          <p14:tracePt t="147133" x="3092450" y="5403850"/>
          <p14:tracePt t="147148" x="3111500" y="5403850"/>
          <p14:tracePt t="147167" x="3130550" y="5403850"/>
          <p14:tracePt t="147184" x="3136900" y="5403850"/>
          <p14:tracePt t="147200" x="3143250" y="5403850"/>
          <p14:tracePt t="147352" x="3149600" y="5403850"/>
          <p14:tracePt t="147372" x="3225800" y="5397500"/>
          <p14:tracePt t="147391" x="3232150" y="5397500"/>
          <p14:tracePt t="147401" x="3238500" y="5397500"/>
          <p14:tracePt t="147417" x="3282950" y="5410200"/>
          <p14:tracePt t="147434" x="3289300" y="5410200"/>
          <p14:tracePt t="147451" x="3314700" y="5422900"/>
          <p14:tracePt t="147467" x="3346450" y="5429250"/>
          <p14:tracePt t="147484" x="3397250" y="5441950"/>
          <p14:tracePt t="147501" x="3435350" y="5454650"/>
          <p14:tracePt t="147517" x="3454400" y="5454650"/>
          <p14:tracePt t="147533" x="3460750" y="5454650"/>
          <p14:tracePt t="147549" x="3467100" y="5454650"/>
          <p14:tracePt t="147567" x="3492500" y="5454650"/>
          <p14:tracePt t="147583" x="3498850" y="5454650"/>
          <p14:tracePt t="147599" x="3505200" y="5454650"/>
          <p14:tracePt t="147614" x="3511550" y="5454650"/>
          <p14:tracePt t="147660" x="3517900" y="5461000"/>
          <p14:tracePt t="147684" x="3536950" y="5461000"/>
          <p14:tracePt t="147701" x="3568700" y="5467350"/>
          <p14:tracePt t="147718" x="3575050" y="5467350"/>
          <p14:tracePt t="148094" x="3581400" y="5467350"/>
          <p14:tracePt t="148115" x="3867150" y="5441950"/>
          <p14:tracePt t="148134" x="4502150" y="5441950"/>
          <p14:tracePt t="148149" x="5359400" y="5441950"/>
          <p14:tracePt t="148167" x="6070600" y="5422900"/>
          <p14:tracePt t="148182" x="6375400" y="5378450"/>
          <p14:tracePt t="148201" x="6521450" y="5365750"/>
          <p14:tracePt t="148217" x="6578600" y="5365750"/>
          <p14:tracePt t="148233" x="6642100" y="5365750"/>
          <p14:tracePt t="148250" x="6718300" y="5372100"/>
          <p14:tracePt t="148267" x="6762750" y="5384800"/>
          <p14:tracePt t="148283" x="6769100" y="5384800"/>
          <p14:tracePt t="148348" x="6762750" y="5384800"/>
          <p14:tracePt t="148356" x="6756400" y="5384800"/>
          <p14:tracePt t="148367" x="6750050" y="5384800"/>
          <p14:tracePt t="148383" x="6718300" y="5378450"/>
          <p14:tracePt t="148400" x="6597650" y="5372100"/>
          <p14:tracePt t="148416" x="6413500" y="5372100"/>
          <p14:tracePt t="148435" x="6076950" y="5359400"/>
          <p14:tracePt t="148450" x="5956300" y="5359400"/>
          <p14:tracePt t="148468" x="5670550" y="5359400"/>
          <p14:tracePt t="148482" x="5549900" y="5378450"/>
          <p14:tracePt t="148499" x="5473700" y="5378450"/>
          <p14:tracePt t="148516" x="5429250" y="5384800"/>
          <p14:tracePt t="148532" x="5410200" y="5391150"/>
          <p14:tracePt t="148551" x="5372100" y="5403850"/>
          <p14:tracePt t="148567" x="5226050" y="5410200"/>
          <p14:tracePt t="148584" x="5054600" y="5410200"/>
          <p14:tracePt t="148600" x="4883150" y="5410200"/>
          <p14:tracePt t="148616" x="4756150" y="5410200"/>
          <p14:tracePt t="148634" x="4679950" y="5410200"/>
          <p14:tracePt t="148650" x="4616450" y="5410200"/>
          <p14:tracePt t="148665" x="4565650" y="5410200"/>
          <p14:tracePt t="148685" x="4533900" y="5397500"/>
          <p14:tracePt t="148701" x="4502150" y="5397500"/>
          <p14:tracePt t="148718" x="4464050" y="5391150"/>
          <p14:tracePt t="148733" x="4432300" y="5384800"/>
          <p14:tracePt t="148749" x="4400550" y="5372100"/>
          <p14:tracePt t="148766" x="4368800" y="5359400"/>
          <p14:tracePt t="148783" x="4286250" y="5334000"/>
          <p14:tracePt t="148800" x="4178300" y="5308600"/>
          <p14:tracePt t="148817" x="3987800" y="5276850"/>
          <p14:tracePt t="148834" x="3879850" y="5270500"/>
          <p14:tracePt t="148851" x="3790950" y="5270500"/>
          <p14:tracePt t="148867" x="3746500" y="5270500"/>
          <p14:tracePt t="148884" x="3683000" y="5270500"/>
          <p14:tracePt t="148899" x="3600450" y="5270500"/>
          <p14:tracePt t="148917" x="3543300" y="5270500"/>
          <p14:tracePt t="148933" x="3486150" y="5264150"/>
          <p14:tracePt t="148950" x="3365500" y="5257800"/>
          <p14:tracePt t="148967" x="3321050" y="5257800"/>
          <p14:tracePt t="148984" x="3295650" y="5264150"/>
          <p14:tracePt t="148999" x="3270250" y="5276850"/>
          <p14:tracePt t="149017" x="3251200" y="5283200"/>
          <p14:tracePt t="149032" x="3232150" y="5289550"/>
          <p14:tracePt t="149067" x="3232150" y="5295900"/>
          <p14:tracePt t="149168" x="3219450" y="5295900"/>
          <p14:tracePt t="149176" x="3175000" y="5295900"/>
          <p14:tracePt t="149202" x="2984500" y="5264150"/>
          <p14:tracePt t="149218" x="2908300" y="5257800"/>
          <p14:tracePt t="149235" x="2876550" y="5257800"/>
          <p14:tracePt t="149251" x="2870200" y="5257800"/>
          <p14:tracePt t="149300" x="2851150" y="5257800"/>
          <p14:tracePt t="149317" x="2781300" y="5283200"/>
          <p14:tracePt t="149334" x="2749550" y="5295900"/>
          <p14:tracePt t="149350" x="2743200" y="5295900"/>
          <p14:tracePt t="149367" x="2736850" y="5302250"/>
          <p14:tracePt t="149402" x="2736850" y="5308600"/>
          <p14:tracePt t="149416" x="2736850" y="5327650"/>
          <p14:tracePt t="149432" x="2736850" y="5353050"/>
          <p14:tracePt t="149450" x="2736850" y="5391150"/>
          <p14:tracePt t="149468" x="2749550" y="5429250"/>
          <p14:tracePt t="149484" x="2768600" y="5448300"/>
          <p14:tracePt t="149501" x="2787650" y="5480050"/>
          <p14:tracePt t="149517" x="2800350" y="5499100"/>
          <p14:tracePt t="149533" x="2825750" y="5511800"/>
          <p14:tracePt t="149552" x="2851150" y="5518150"/>
          <p14:tracePt t="149567" x="2889250" y="5537200"/>
          <p14:tracePt t="149583" x="2927350" y="5549900"/>
          <p14:tracePt t="149602" x="2959100" y="5556250"/>
          <p14:tracePt t="149617" x="2984500" y="5556250"/>
          <p14:tracePt t="149634" x="3003550" y="5556250"/>
          <p14:tracePt t="149651" x="3022600" y="5556250"/>
          <p14:tracePt t="149666" x="3041650" y="5549900"/>
          <p14:tracePt t="149684" x="3073400" y="5543550"/>
          <p14:tracePt t="149701" x="3117850" y="5543550"/>
          <p14:tracePt t="149718" x="3124200" y="5543550"/>
          <p14:tracePt t="149732" x="3130550" y="5537200"/>
          <p14:tracePt t="149748" x="3143250" y="5530850"/>
          <p14:tracePt t="149768" x="3143250" y="5524500"/>
          <p14:tracePt t="149783" x="3155950" y="5518150"/>
          <p14:tracePt t="149801" x="3162300" y="5505450"/>
          <p14:tracePt t="149817" x="3175000" y="5486400"/>
          <p14:tracePt t="149834" x="3181350" y="5467350"/>
          <p14:tracePt t="149850" x="3181350" y="5454650"/>
          <p14:tracePt t="150669" x="3187700" y="5454650"/>
          <p14:tracePt t="150676" x="3187700" y="5441950"/>
          <p14:tracePt t="150685" x="3187700" y="5435600"/>
          <p14:tracePt t="150701" x="3187700" y="5429250"/>
          <p14:tracePt t="150717" x="3187700" y="5397500"/>
          <p14:tracePt t="150732" x="3162300" y="5378450"/>
          <p14:tracePt t="150750" x="3136900" y="5365750"/>
          <p14:tracePt t="150767" x="3124200" y="5365750"/>
          <p14:tracePt t="150784" x="3111500" y="5365750"/>
          <p14:tracePt t="150800" x="3098800" y="5365750"/>
          <p14:tracePt t="150817" x="3048000" y="5378450"/>
          <p14:tracePt t="150833" x="3016250" y="5391150"/>
          <p14:tracePt t="150850" x="2997200" y="5397500"/>
          <p14:tracePt t="150868" x="2990850" y="5403850"/>
          <p14:tracePt t="150883" x="2984500" y="5410200"/>
          <p14:tracePt t="150900" x="2978150" y="5435600"/>
          <p14:tracePt t="150916" x="2978150" y="5448300"/>
          <p14:tracePt t="150935" x="2978150" y="5467350"/>
          <p14:tracePt t="150951" x="2984500" y="5480050"/>
          <p14:tracePt t="150968" x="3003550" y="5492750"/>
          <p14:tracePt t="150985" x="3041650" y="5505450"/>
          <p14:tracePt t="151000" x="3092450" y="5518150"/>
          <p14:tracePt t="151017" x="3149600" y="5518150"/>
          <p14:tracePt t="151033" x="3200400" y="5518150"/>
          <p14:tracePt t="151050" x="3219450" y="5511800"/>
          <p14:tracePt t="151528" x="3225800" y="5505450"/>
          <p14:tracePt t="151535" x="3257550" y="5486400"/>
          <p14:tracePt t="151550" x="3276600" y="5480050"/>
          <p14:tracePt t="151567" x="3314700" y="5467350"/>
          <p14:tracePt t="151583" x="3327400" y="5467350"/>
          <p14:tracePt t="151601" x="3340100" y="5461000"/>
          <p14:tracePt t="151653" x="3340100" y="5454650"/>
          <p14:tracePt t="151667" x="3346450" y="5454650"/>
          <p14:tracePt t="151683" x="3352800" y="5454650"/>
          <p14:tracePt t="151699" x="3359150" y="5454650"/>
          <p14:tracePt t="151733" x="3365500" y="5454650"/>
          <p14:tracePt t="151749" x="3371850" y="5448300"/>
          <p14:tracePt t="151766" x="3390900" y="5448300"/>
          <p14:tracePt t="151784" x="3416300" y="5441950"/>
          <p14:tracePt t="151800" x="3441700" y="5441950"/>
          <p14:tracePt t="151817" x="3492500" y="5441950"/>
          <p14:tracePt t="151833" x="3511550" y="5441950"/>
          <p14:tracePt t="151850" x="3517900" y="5441950"/>
          <p14:tracePt t="151865" x="3524250" y="5441950"/>
          <p14:tracePt t="151926" x="3530600" y="5441950"/>
          <p14:tracePt t="151951" x="3581400" y="5461000"/>
          <p14:tracePt t="151967" x="3638550" y="5480050"/>
          <p14:tracePt t="151983" x="3683000" y="5499100"/>
          <p14:tracePt t="152000" x="3733800" y="5511800"/>
          <p14:tracePt t="152016" x="3803650" y="5537200"/>
          <p14:tracePt t="152033" x="3860800" y="5549900"/>
          <p14:tracePt t="152050" x="3898900" y="5556250"/>
          <p14:tracePt t="152066" x="3937000" y="5556250"/>
          <p14:tracePt t="152084" x="3987800" y="5556250"/>
          <p14:tracePt t="152100" x="4019550" y="5562600"/>
          <p14:tracePt t="152116" x="4083050" y="5568950"/>
          <p14:tracePt t="152134" x="4152900" y="5575300"/>
          <p14:tracePt t="152150" x="4203700" y="5575300"/>
          <p14:tracePt t="152167" x="4241800" y="5575300"/>
          <p14:tracePt t="152183" x="4248150" y="5575300"/>
          <p14:tracePt t="152200" x="4260850" y="5575300"/>
          <p14:tracePt t="152217" x="4267200" y="5575300"/>
          <p14:tracePt t="152232" x="4279900" y="5575300"/>
          <p14:tracePt t="152250" x="4292600" y="5575300"/>
          <p14:tracePt t="152266" x="4298950" y="5575300"/>
          <p14:tracePt t="152281" x="4305300" y="5575300"/>
          <p14:tracePt t="152301" x="4318000" y="5575300"/>
          <p14:tracePt t="152316" x="4337050" y="5568950"/>
          <p14:tracePt t="152333" x="4356100" y="5562600"/>
          <p14:tracePt t="152350" x="4362450" y="5562600"/>
          <p14:tracePt t="152366" x="4362450" y="5549900"/>
          <p14:tracePt t="152384" x="4375150" y="5543550"/>
          <p14:tracePt t="152399" x="4381500" y="5537200"/>
          <p14:tracePt t="152417" x="4394200" y="5524500"/>
          <p14:tracePt t="152434" x="4406900" y="5518150"/>
          <p14:tracePt t="152451" x="4419600" y="5505450"/>
          <p14:tracePt t="152467" x="4425950" y="5499100"/>
          <p14:tracePt t="152484" x="4432300" y="5480050"/>
          <p14:tracePt t="152500" x="4438650" y="5461000"/>
          <p14:tracePt t="152516" x="4451350" y="5441950"/>
          <p14:tracePt t="152533" x="4464050" y="5422900"/>
          <p14:tracePt t="152549" x="4464050" y="5403850"/>
          <p14:tracePt t="152566" x="4464050" y="5378450"/>
          <p14:tracePt t="152583" x="4464050" y="5365750"/>
          <p14:tracePt t="152600" x="4464050" y="5359400"/>
          <p14:tracePt t="152615" x="4464050" y="5353050"/>
          <p14:tracePt t="152650" x="4470400" y="5340350"/>
          <p14:tracePt t="152665" x="4464050" y="5334000"/>
          <p14:tracePt t="152683" x="4438650" y="5314950"/>
          <p14:tracePt t="152700" x="4406900" y="5295900"/>
          <p14:tracePt t="152717" x="4375150" y="5283200"/>
          <p14:tracePt t="152734" x="4349750" y="5276850"/>
          <p14:tracePt t="152748" x="4330700" y="5276850"/>
          <p14:tracePt t="152767" x="4318000" y="5276850"/>
          <p14:tracePt t="152782" x="4292600" y="5276850"/>
          <p14:tracePt t="152799" x="4267200" y="5276850"/>
          <p14:tracePt t="152815" x="4229100" y="5289550"/>
          <p14:tracePt t="152834" x="4127500" y="5302250"/>
          <p14:tracePt t="152851" x="4083050" y="5302250"/>
          <p14:tracePt t="152865" x="4070350" y="5302250"/>
          <p14:tracePt t="152883" x="4064000" y="5302250"/>
          <p14:tracePt t="152915" x="4057650" y="5302250"/>
          <p14:tracePt t="152948" x="4032250" y="5302250"/>
          <p14:tracePt t="152967" x="3962400" y="5314950"/>
          <p14:tracePt t="152983" x="3930650" y="5314950"/>
          <p14:tracePt t="152999" x="3905250" y="5314950"/>
          <p14:tracePt t="153016" x="3886200" y="5314950"/>
          <p14:tracePt t="153032" x="3860800" y="5314950"/>
          <p14:tracePt t="153049" x="3841750" y="5314950"/>
          <p14:tracePt t="153067" x="3759200" y="5314950"/>
          <p14:tracePt t="153083" x="3714750" y="5314950"/>
          <p14:tracePt t="153100" x="3676650" y="5314950"/>
          <p14:tracePt t="153114" x="3638550" y="5314950"/>
          <p14:tracePt t="153133" x="3606800" y="5314950"/>
          <p14:tracePt t="153150" x="3581400" y="5314950"/>
          <p14:tracePt t="153166" x="3556000" y="5314950"/>
          <p14:tracePt t="153183" x="3517900" y="5321300"/>
          <p14:tracePt t="153201" x="3467100" y="5321300"/>
          <p14:tracePt t="153217" x="3422650" y="5327650"/>
          <p14:tracePt t="153233" x="3397250" y="5327650"/>
          <p14:tracePt t="153249" x="3378200" y="5327650"/>
          <p14:tracePt t="153265" x="3365500" y="5334000"/>
          <p14:tracePt t="153282" x="3359150" y="5334000"/>
          <p14:tracePt t="153299" x="3352800" y="5340350"/>
          <p14:tracePt t="153317" x="3346450" y="5346700"/>
          <p14:tracePt t="153351" x="3346450" y="5353050"/>
          <p14:tracePt t="153383" x="3340100" y="5353050"/>
          <p14:tracePt t="153399" x="3340100" y="5372100"/>
          <p14:tracePt t="153416" x="3340100" y="5391150"/>
          <p14:tracePt t="153433" x="3340100" y="5416550"/>
          <p14:tracePt t="153450" x="3340100" y="5441950"/>
          <p14:tracePt t="153465" x="3352800" y="5461000"/>
          <p14:tracePt t="153483" x="3371850" y="5486400"/>
          <p14:tracePt t="153498" x="3384550" y="5505450"/>
          <p14:tracePt t="153516" x="3409950" y="5511800"/>
          <p14:tracePt t="153533" x="3429000" y="5524500"/>
          <p14:tracePt t="153551" x="3435350" y="5530850"/>
          <p14:tracePt t="153565" x="3441700" y="5530850"/>
          <p14:tracePt t="153583" x="3454400" y="5530850"/>
          <p14:tracePt t="153600" x="3467100" y="5530850"/>
          <p14:tracePt t="153614" x="3479800" y="5530850"/>
          <p14:tracePt t="153633" x="3498850" y="5530850"/>
          <p14:tracePt t="153648" x="3536950" y="5530850"/>
          <p14:tracePt t="153666" x="3562350" y="5530850"/>
          <p14:tracePt t="153682" x="3594100" y="5518150"/>
          <p14:tracePt t="153700" x="3638550" y="5518150"/>
          <p14:tracePt t="153717" x="3657600" y="5511800"/>
          <p14:tracePt t="153732" x="3670300" y="5511800"/>
          <p14:tracePt t="153750" x="3683000" y="5511800"/>
          <p14:tracePt t="153766" x="3721100" y="5511800"/>
          <p14:tracePt t="153783" x="3778250" y="5511800"/>
          <p14:tracePt t="153799" x="3886200" y="5518150"/>
          <p14:tracePt t="153816" x="3987800" y="5524500"/>
          <p14:tracePt t="153833" x="4083050" y="5524500"/>
          <p14:tracePt t="153851" x="4089400" y="5524500"/>
          <p14:tracePt t="153866" x="4095750" y="5524500"/>
          <p14:tracePt t="153883" x="4102100" y="5524500"/>
          <p14:tracePt t="153974" x="4114800" y="5524500"/>
          <p14:tracePt t="153980" x="4127500" y="5524500"/>
          <p14:tracePt t="153989" x="4140200" y="5524500"/>
          <p14:tracePt t="153997" x="4159250" y="5524500"/>
          <p14:tracePt t="154016" x="4184650" y="5524500"/>
          <p14:tracePt t="154032" x="4191000" y="5524500"/>
          <p14:tracePt t="154049" x="4203700" y="5524500"/>
          <p14:tracePt t="154065" x="4210050" y="5524500"/>
          <p14:tracePt t="154083" x="4241800" y="5524500"/>
          <p14:tracePt t="154100" x="4273550" y="5524500"/>
          <p14:tracePt t="154114" x="4311650" y="5524500"/>
          <p14:tracePt t="154133" x="4343400" y="5524500"/>
          <p14:tracePt t="154150" x="4368800" y="5524500"/>
          <p14:tracePt t="154166" x="4375150" y="5524500"/>
          <p14:tracePt t="154182" x="4394200" y="5524500"/>
          <p14:tracePt t="154199" x="4406900" y="5524500"/>
          <p14:tracePt t="154214" x="4419600" y="5524500"/>
          <p14:tracePt t="154233" x="4432300" y="5524500"/>
          <p14:tracePt t="154249" x="4438650" y="5524500"/>
          <p14:tracePt t="154266" x="4451350" y="5524500"/>
          <p14:tracePt t="154282" x="4457700" y="5524500"/>
          <p14:tracePt t="154298" x="4464050" y="5524500"/>
          <p14:tracePt t="154319" x="4470400" y="5524500"/>
          <p14:tracePt t="154332" x="4476750" y="5524500"/>
          <p14:tracePt t="154402" x="4483100" y="5524500"/>
          <p14:tracePt t="154420" x="4483100" y="5518150"/>
          <p14:tracePt t="154425" x="4489450" y="5518150"/>
          <p14:tracePt t="154449" x="4495800" y="5505450"/>
          <p14:tracePt t="154467" x="4502150" y="5480050"/>
          <p14:tracePt t="154483" x="4508500" y="5461000"/>
          <p14:tracePt t="154498" x="4508500" y="5441950"/>
          <p14:tracePt t="154516" x="4508500" y="5422900"/>
          <p14:tracePt t="154533" x="4508500" y="5416550"/>
          <p14:tracePt t="154550" x="4508500" y="5403850"/>
          <p14:tracePt t="154565" x="4508500" y="5397500"/>
          <p14:tracePt t="154583" x="4508500" y="5372100"/>
          <p14:tracePt t="154600" x="4508500" y="5365750"/>
          <p14:tracePt t="154614" x="4495800" y="5346700"/>
          <p14:tracePt t="154632" x="4495800" y="5340350"/>
          <p14:tracePt t="154650" x="4495800" y="5334000"/>
          <p14:tracePt t="154692" x="4489450" y="5334000"/>
          <p14:tracePt t="154724" x="4483100" y="5334000"/>
          <p14:tracePt t="154738" x="4476750" y="5334000"/>
          <p14:tracePt t="154749" x="4470400" y="5334000"/>
          <p14:tracePt t="154766" x="4432300" y="5334000"/>
          <p14:tracePt t="154783" x="4406900" y="5340350"/>
          <p14:tracePt t="154799" x="4394200" y="5340350"/>
          <p14:tracePt t="154817" x="4387850" y="5340350"/>
          <p14:tracePt t="154831" x="4387850" y="5346700"/>
          <p14:tracePt t="154850" x="4381500" y="5346700"/>
          <p14:tracePt t="154866" x="4375150" y="5346700"/>
          <p14:tracePt t="154883" x="4368800" y="5353050"/>
          <p14:tracePt t="154898" x="4362450" y="5353050"/>
          <p14:tracePt t="154916" x="4356100" y="5353050"/>
          <p14:tracePt t="154934" x="4343400" y="5353050"/>
          <p14:tracePt t="154951" x="4330700" y="5353050"/>
          <p14:tracePt t="154967" x="4318000" y="5340350"/>
          <p14:tracePt t="154982" x="4292600" y="5327650"/>
          <p14:tracePt t="155000" x="4267200" y="5308600"/>
          <p14:tracePt t="155016" x="4248150" y="5295900"/>
          <p14:tracePt t="155033" x="4241800" y="5289550"/>
          <p14:tracePt t="155067" x="4222750" y="5289550"/>
          <p14:tracePt t="155082" x="4210050" y="5289550"/>
          <p14:tracePt t="155100" x="4178300" y="5289550"/>
          <p14:tracePt t="155114" x="4152900" y="5289550"/>
          <p14:tracePt t="155133" x="4146550" y="5295900"/>
          <p14:tracePt t="155186" x="4140200" y="5295900"/>
          <p14:tracePt t="155224" x="4133850" y="5302250"/>
          <p14:tracePt t="155232" x="4127500" y="5302250"/>
          <p14:tracePt t="155250" x="4114800" y="5327650"/>
          <p14:tracePt t="155266" x="4095750" y="5353050"/>
          <p14:tracePt t="155281" x="4076700" y="5397500"/>
          <p14:tracePt t="155300" x="4064000" y="5429250"/>
          <p14:tracePt t="155317" x="4057650" y="5461000"/>
          <p14:tracePt t="155332" x="4057650" y="5473700"/>
          <p14:tracePt t="155351" x="4070350" y="5492750"/>
          <p14:tracePt t="155365" x="4089400" y="5505450"/>
          <p14:tracePt t="155384" x="4108450" y="5518150"/>
          <p14:tracePt t="155398" x="4140200" y="5537200"/>
          <p14:tracePt t="155416" x="4171950" y="5562600"/>
          <p14:tracePt t="155433" x="4197350" y="5575300"/>
          <p14:tracePt t="155450" x="4216400" y="5575300"/>
          <p14:tracePt t="155467" x="4254500" y="5575300"/>
          <p14:tracePt t="155483" x="4273550" y="5575300"/>
          <p14:tracePt t="155498" x="4286250" y="5568950"/>
          <p14:tracePt t="155515" x="4305300" y="5568950"/>
          <p14:tracePt t="155533" x="4318000" y="5562600"/>
          <p14:tracePt t="155550" x="4337050" y="5537200"/>
          <p14:tracePt t="155567" x="4356100" y="5486400"/>
          <p14:tracePt t="155583" x="4356100" y="5461000"/>
          <p14:tracePt t="155598" x="4356100" y="5441950"/>
          <p14:tracePt t="155614" x="4349750" y="5410200"/>
          <p14:tracePt t="155632" x="4330700" y="5384800"/>
          <p14:tracePt t="155650" x="4298950" y="5346700"/>
          <p14:tracePt t="155665" x="4260850" y="5314950"/>
          <p14:tracePt t="155682" x="4241800" y="5302250"/>
          <p14:tracePt t="155717" x="4235450" y="5302250"/>
          <p14:tracePt t="155733" x="4229100" y="5302250"/>
          <p14:tracePt t="155749" x="4210050" y="5302250"/>
          <p14:tracePt t="155766" x="4197350" y="5302250"/>
          <p14:tracePt t="155782" x="4184650" y="5308600"/>
          <p14:tracePt t="155799" x="4171950" y="5327650"/>
          <p14:tracePt t="155817" x="4152900" y="5353050"/>
          <p14:tracePt t="155833" x="4152900" y="5365750"/>
          <p14:tracePt t="155883" x="4152900" y="5372100"/>
          <p14:tracePt t="155898" x="4152900" y="5384800"/>
          <p14:tracePt t="155916" x="4171950" y="5397500"/>
          <p14:tracePt t="155933" x="4184650" y="5403850"/>
          <p14:tracePt t="155936" x="4191000" y="5410200"/>
          <p14:tracePt t="155953" x="4197350" y="5410200"/>
          <p14:tracePt t="156684" x="4210050" y="5410200"/>
          <p14:tracePt t="156692" x="4235450" y="5391150"/>
          <p14:tracePt t="156717" x="4838700" y="5372100"/>
          <p14:tracePt t="156732" x="5664200" y="5391150"/>
          <p14:tracePt t="156749" x="6223000" y="5372100"/>
          <p14:tracePt t="156766" x="6572250" y="5353050"/>
          <p14:tracePt t="156782" x="6870700" y="5353050"/>
          <p14:tracePt t="156799" x="7131050" y="5353050"/>
          <p14:tracePt t="156817" x="7581900" y="5353050"/>
          <p14:tracePt t="156833" x="7842250" y="5353050"/>
          <p14:tracePt t="156850" x="8001000" y="5353050"/>
          <p14:tracePt t="156864" x="8121650" y="5353050"/>
          <p14:tracePt t="156881" x="8242300" y="5353050"/>
          <p14:tracePt t="156899" x="8388350" y="5359400"/>
          <p14:tracePt t="156915" x="8534400" y="5359400"/>
          <p14:tracePt t="156934" x="8616950" y="5359400"/>
          <p14:tracePt t="156949" x="8655050" y="5359400"/>
          <p14:tracePt t="156967" x="8680450" y="5353050"/>
          <p14:tracePt t="156983" x="8769350" y="5353050"/>
          <p14:tracePt t="156999" x="8896350" y="5365750"/>
          <p14:tracePt t="157015" x="8985250" y="5365750"/>
          <p14:tracePt t="157031" x="9004300" y="5359400"/>
          <p14:tracePt t="157049" x="9010650" y="5359400"/>
          <p14:tracePt t="157066" x="9036050" y="5353050"/>
          <p14:tracePt t="157084" x="9080500" y="5353050"/>
          <p14:tracePt t="157101" x="9118600" y="5353050"/>
          <p14:tracePt t="157115" x="9163050" y="5334000"/>
          <p14:tracePt t="157132" x="9188450" y="5334000"/>
          <p14:tracePt t="157150" x="9226550" y="5314950"/>
          <p14:tracePt t="157164" x="9264650" y="5314950"/>
          <p14:tracePt t="157182" x="9296400" y="5314950"/>
          <p14:tracePt t="157199" x="9309100" y="5314950"/>
          <p14:tracePt t="157217" x="9321800" y="5314950"/>
          <p14:tracePt t="157233" x="9328150" y="5314950"/>
          <p14:tracePt t="157249" x="9334500" y="5314950"/>
          <p14:tracePt t="157266" x="9366250" y="5302250"/>
          <p14:tracePt t="157283" x="9417050" y="5295900"/>
          <p14:tracePt t="157300" x="9486900" y="5289550"/>
          <p14:tracePt t="157317" x="9544050" y="5283200"/>
          <p14:tracePt t="157333" x="9563100" y="5276850"/>
          <p14:tracePt t="157350" x="9575800" y="5270500"/>
          <p14:tracePt t="157366" x="9582150" y="5270500"/>
          <p14:tracePt t="157383" x="9613900" y="5264150"/>
          <p14:tracePt t="157400" x="9658350" y="5257800"/>
          <p14:tracePt t="157416" x="9702800" y="5257800"/>
          <p14:tracePt t="157432" x="9728200" y="5245100"/>
          <p14:tracePt t="157448" x="9734550" y="5238750"/>
          <p14:tracePt t="157466" x="9740900" y="5232400"/>
          <p14:tracePt t="157481" x="9747250" y="5213350"/>
          <p14:tracePt t="157499" x="9747250" y="5200650"/>
          <p14:tracePt t="157517" x="9747250" y="5187950"/>
          <p14:tracePt t="157532" x="9747250" y="5168900"/>
          <p14:tracePt t="157549" x="9747250" y="5149850"/>
          <p14:tracePt t="157566" x="9728200" y="5118100"/>
          <p14:tracePt t="157583" x="9715500" y="5105400"/>
          <p14:tracePt t="157602" x="9709150" y="5092700"/>
          <p14:tracePt t="157649" x="9702800" y="5092700"/>
          <p14:tracePt t="157665" x="9696450" y="5092700"/>
          <p14:tracePt t="157681" x="9690100" y="5086350"/>
          <p14:tracePt t="157700" x="9658350" y="5073650"/>
          <p14:tracePt t="157717" x="9639300" y="5073650"/>
          <p14:tracePt t="157733" x="9620250" y="5073650"/>
          <p14:tracePt t="157750" x="9601200" y="5073650"/>
          <p14:tracePt t="157766" x="9582150" y="5073650"/>
          <p14:tracePt t="157782" x="9556750" y="5067300"/>
          <p14:tracePt t="157798" x="9537700" y="5067300"/>
          <p14:tracePt t="157817" x="9512300" y="5067300"/>
          <p14:tracePt t="157833" x="9499600" y="5067300"/>
          <p14:tracePt t="157850" x="9493250" y="5067300"/>
          <p14:tracePt t="157865" x="9480550" y="5067300"/>
          <p14:tracePt t="157881" x="9448800" y="5067300"/>
          <p14:tracePt t="157899" x="9429750" y="5067300"/>
          <p14:tracePt t="157915" x="9410700" y="5073650"/>
          <p14:tracePt t="157933" x="9404350" y="5080000"/>
          <p14:tracePt t="157950" x="9398000" y="5080000"/>
          <p14:tracePt t="157967" x="9391650" y="5080000"/>
          <p14:tracePt t="157982" x="9385300" y="5086350"/>
          <p14:tracePt t="157999" x="9366250" y="5099050"/>
          <p14:tracePt t="158017" x="9347200" y="5105400"/>
          <p14:tracePt t="158032" x="9334500" y="5118100"/>
          <p14:tracePt t="158066" x="9334500" y="5124450"/>
          <p14:tracePt t="158083" x="9321800" y="5130800"/>
          <p14:tracePt t="158100" x="9315450" y="5137150"/>
          <p14:tracePt t="158117" x="9302750" y="5143500"/>
          <p14:tracePt t="158133" x="9302750" y="5149850"/>
          <p14:tracePt t="158149" x="9296400" y="5156200"/>
          <p14:tracePt t="158165" x="9296400" y="5168900"/>
          <p14:tracePt t="158184" x="9296400" y="5187950"/>
          <p14:tracePt t="158186" x="9290050" y="5194300"/>
          <p14:tracePt t="158199" x="9290050" y="5207000"/>
          <p14:tracePt t="158217" x="9290050" y="5226050"/>
          <p14:tracePt t="158231" x="9290050" y="5238750"/>
          <p14:tracePt t="158249" x="9290050" y="5245100"/>
          <p14:tracePt t="158266" x="9290050" y="5257800"/>
          <p14:tracePt t="158282" x="9315450" y="5270500"/>
          <p14:tracePt t="158298" x="9334500" y="5270500"/>
          <p14:tracePt t="158317" x="9378950" y="5276850"/>
          <p14:tracePt t="158331" x="9391650" y="5276850"/>
          <p14:tracePt t="158351" x="9417050" y="5276850"/>
          <p14:tracePt t="158365" x="9429750" y="5276850"/>
          <p14:tracePt t="158380" x="9442450" y="5276850"/>
          <p14:tracePt t="158398" x="9455150" y="5276850"/>
          <p14:tracePt t="158415" x="9467850" y="5276850"/>
          <p14:tracePt t="158432" x="9480550" y="5276850"/>
          <p14:tracePt t="158449" x="9493250" y="5270500"/>
          <p14:tracePt t="158467" x="9544050" y="5264150"/>
          <p14:tracePt t="158482" x="9575800" y="5257800"/>
          <p14:tracePt t="158499" x="9601200" y="5251450"/>
          <p14:tracePt t="158516" x="9607550" y="5245100"/>
          <p14:tracePt t="158530" x="9607550" y="5232400"/>
          <p14:tracePt t="158550" x="9613900" y="5226050"/>
          <p14:tracePt t="158565" x="9613900" y="5200650"/>
          <p14:tracePt t="158583" x="9613900" y="5187950"/>
          <p14:tracePt t="159181" x="9626600" y="5187950"/>
          <p14:tracePt t="159220" x="9632950" y="5187950"/>
          <p14:tracePt t="159262" x="9645650" y="5187950"/>
          <p14:tracePt t="159286" x="9652000" y="5187950"/>
          <p14:tracePt t="159341" x="9658350" y="5187950"/>
          <p14:tracePt t="159350" x="9664700" y="5187950"/>
          <p14:tracePt t="159365" x="9671050" y="5187950"/>
          <p14:tracePt t="159382" x="9677400" y="5187950"/>
          <p14:tracePt t="159399" x="9690100" y="5187950"/>
          <p14:tracePt t="159447" x="9696450" y="5187950"/>
          <p14:tracePt t="159468" x="9709150" y="5187950"/>
          <p14:tracePt t="159483" x="9715500" y="5187950"/>
          <p14:tracePt t="159498" x="9721850" y="5187950"/>
          <p14:tracePt t="159532" x="9728200" y="5187950"/>
          <p14:tracePt t="159566" x="9740900" y="5187950"/>
          <p14:tracePt t="159581" x="9747250" y="5187950"/>
          <p14:tracePt t="159600" x="9753600" y="5187950"/>
          <p14:tracePt t="159615" x="9759950" y="5187950"/>
          <p14:tracePt t="159649" x="9766300" y="5187950"/>
          <p14:tracePt t="159666" x="9772650" y="5187950"/>
          <p14:tracePt t="159681" x="9779000" y="5187950"/>
          <p14:tracePt t="159699" x="9785350" y="5187950"/>
          <p14:tracePt t="159715" x="9791700" y="5187950"/>
          <p14:tracePt t="159732" x="9804400" y="5187950"/>
          <p14:tracePt t="159748" x="9810750" y="5194300"/>
          <p14:tracePt t="159764" x="9817100" y="5194300"/>
          <p14:tracePt t="159783" x="9823450" y="5194300"/>
          <p14:tracePt t="159799" x="9829800" y="5194300"/>
          <p14:tracePt t="159816" x="9836150" y="5194300"/>
          <p14:tracePt t="159849" x="9848850" y="5194300"/>
          <p14:tracePt t="159864" x="9855200" y="5194300"/>
          <p14:tracePt t="159899" x="9861550" y="5194300"/>
          <p14:tracePt t="159949" x="9867900" y="5194300"/>
          <p14:tracePt t="159969" x="9874250" y="5194300"/>
          <p14:tracePt t="160929" x="9867900" y="5194300"/>
          <p14:tracePt t="160946" x="9861550" y="5194300"/>
          <p14:tracePt t="160962" x="9855200" y="5194300"/>
          <p14:tracePt t="162451" x="9848850" y="5194300"/>
          <p14:tracePt t="162470" x="9842500" y="5187950"/>
          <p14:tracePt t="162475" x="9836150" y="5187950"/>
          <p14:tracePt t="162483" x="9823450" y="5181600"/>
          <p14:tracePt t="162499" x="9772650" y="5181600"/>
          <p14:tracePt t="162515" x="9728200" y="5187950"/>
          <p14:tracePt t="162532" x="9683750" y="5200650"/>
          <p14:tracePt t="162549" x="9613900" y="5226050"/>
          <p14:tracePt t="162566" x="9544050" y="5251450"/>
          <p14:tracePt t="162583" x="9417050" y="5289550"/>
          <p14:tracePt t="162599" x="9302750" y="5334000"/>
          <p14:tracePt t="162617" x="9169400" y="5397500"/>
          <p14:tracePt t="162632" x="9036050" y="5467350"/>
          <p14:tracePt t="162648" x="8934450" y="5518150"/>
          <p14:tracePt t="162665" x="8839200" y="5549900"/>
          <p14:tracePt t="162681" x="8616950" y="5607050"/>
          <p14:tracePt t="162698" x="8121650" y="5651500"/>
          <p14:tracePt t="162715" x="7550150" y="5670550"/>
          <p14:tracePt t="162731" x="6724650" y="5727700"/>
          <p14:tracePt t="162749" x="6305550" y="5759450"/>
          <p14:tracePt t="162765" x="6051550" y="5772150"/>
          <p14:tracePt t="162782" x="5880100" y="5772150"/>
          <p14:tracePt t="162799" x="5721350" y="5765800"/>
          <p14:tracePt t="162816" x="5473700" y="5734050"/>
          <p14:tracePt t="162831" x="5365750" y="5721350"/>
          <p14:tracePt t="162849" x="5067300" y="5689600"/>
          <p14:tracePt t="162866" x="4883150" y="5651500"/>
          <p14:tracePt t="162882" x="4724400" y="5626100"/>
          <p14:tracePt t="162898" x="4552950" y="5575300"/>
          <p14:tracePt t="162916" x="4305300" y="5524500"/>
          <p14:tracePt t="162932" x="4057650" y="5486400"/>
          <p14:tracePt t="162949" x="3879850" y="5473700"/>
          <p14:tracePt t="162965" x="3721100" y="5461000"/>
          <p14:tracePt t="162983" x="3498850" y="5441950"/>
          <p14:tracePt t="162999" x="3390900" y="5429250"/>
          <p14:tracePt t="163016" x="3302000" y="5403850"/>
          <p14:tracePt t="163032" x="3219450" y="5372100"/>
          <p14:tracePt t="163049" x="3130550" y="5340350"/>
          <p14:tracePt t="163065" x="3016250" y="5302250"/>
          <p14:tracePt t="163083" x="2882900" y="5264150"/>
          <p14:tracePt t="163099" x="2819400" y="5257800"/>
          <p14:tracePt t="163116" x="2774950" y="5238750"/>
          <p14:tracePt t="163132" x="2717800" y="5219700"/>
          <p14:tracePt t="163149" x="2635250" y="5194300"/>
          <p14:tracePt t="163164" x="2565400" y="5175250"/>
          <p14:tracePt t="163183" x="2514600" y="5156200"/>
          <p14:tracePt t="163199" x="2501900" y="5156200"/>
          <p14:tracePt t="163215" x="2495550" y="5156200"/>
          <p14:tracePt t="163447" x="2520950" y="5156200"/>
          <p14:tracePt t="163463" x="2616200" y="5156200"/>
          <p14:tracePt t="163487" x="2692400" y="5156200"/>
          <p14:tracePt t="163499" x="2743200" y="5168900"/>
          <p14:tracePt t="163515" x="2800350" y="5181600"/>
          <p14:tracePt t="163533" x="2832100" y="5181600"/>
          <p14:tracePt t="163551" x="2851150" y="5181600"/>
          <p14:tracePt t="163566" x="2863850" y="5181600"/>
          <p14:tracePt t="163583" x="2882900" y="5181600"/>
          <p14:tracePt t="163601" x="2901950" y="5187950"/>
          <p14:tracePt t="163615" x="2952750" y="5194300"/>
          <p14:tracePt t="163634" x="3060700" y="5219700"/>
          <p14:tracePt t="163648" x="3143250" y="5245100"/>
          <p14:tracePt t="163665" x="3162300" y="5245100"/>
          <p14:tracePt t="163682" x="3168650" y="5245100"/>
          <p14:tracePt t="163698" x="3181350" y="5245100"/>
          <p14:tracePt t="163715" x="3187700" y="5245100"/>
          <p14:tracePt t="163736" x="3225800" y="5257800"/>
          <p14:tracePt t="163763" x="3346450" y="5283200"/>
          <p14:tracePt t="163776" x="3365500" y="5283200"/>
          <p14:tracePt t="163787" x="3390900" y="5283200"/>
          <p14:tracePt t="163797" x="3403600" y="5283200"/>
          <p14:tracePt t="163816" x="3409950" y="5276850"/>
          <p14:tracePt t="163837" x="3416300" y="5276850"/>
          <p14:tracePt t="163866" x="3429000" y="5245100"/>
          <p14:tracePt t="163887" x="3429000" y="5213350"/>
          <p14:tracePt t="163905" x="3390900" y="5137150"/>
          <p14:tracePt t="163916" x="3384550" y="5124450"/>
          <p14:tracePt t="163932" x="3378200" y="5111750"/>
          <p14:tracePt t="163954" x="3371850" y="5105400"/>
          <p14:tracePt t="163981" x="3352800" y="5099050"/>
          <p14:tracePt t="163998" x="3333750" y="5092700"/>
          <p14:tracePt t="164022" x="3282950" y="5086350"/>
          <p14:tracePt t="164040" x="3251200" y="5086350"/>
          <p14:tracePt t="164049" x="3244850" y="5086350"/>
          <p14:tracePt t="164064" x="3219450" y="5086350"/>
          <p14:tracePt t="164085" x="3187700" y="5086350"/>
          <p14:tracePt t="164107" x="3168650" y="5086350"/>
          <p14:tracePt t="164130" x="3155950" y="5086350"/>
          <p14:tracePt t="164151" x="3149600" y="5092700"/>
          <p14:tracePt t="164167" x="3130550" y="5099050"/>
          <p14:tracePt t="164184" x="3111500" y="5111750"/>
          <p14:tracePt t="164198" x="3098800" y="5118100"/>
          <p14:tracePt t="164217" x="3086100" y="5124450"/>
          <p14:tracePt t="164237" x="3079750" y="5130800"/>
          <p14:tracePt t="164257" x="3060700" y="5137150"/>
          <p14:tracePt t="164266" x="3060700" y="5143500"/>
          <p14:tracePt t="164284" x="3054350" y="5143500"/>
          <p14:tracePt t="164298" x="3048000" y="5149850"/>
          <p14:tracePt t="164332" x="3041650" y="5162550"/>
          <p14:tracePt t="164349" x="3028950" y="5181600"/>
          <p14:tracePt t="164366" x="3028950" y="5194300"/>
          <p14:tracePt t="164382" x="3028950" y="5207000"/>
          <p14:tracePt t="164397" x="3028950" y="5219700"/>
          <p14:tracePt t="164415" x="3028950" y="5226050"/>
          <p14:tracePt t="164431" x="3028950" y="5232400"/>
          <p14:tracePt t="164449" x="3054350" y="5245100"/>
          <p14:tracePt t="164465" x="3079750" y="5251450"/>
          <p14:tracePt t="164483" x="3130550" y="5264150"/>
          <p14:tracePt t="164499" x="3162300" y="5264150"/>
          <p14:tracePt t="164516" x="3187700" y="5264150"/>
          <p14:tracePt t="164531" x="3200400" y="5264150"/>
          <p14:tracePt t="164549" x="3219450" y="5257800"/>
          <p14:tracePt t="164567" x="3244850" y="5251450"/>
          <p14:tracePt t="164583" x="3270250" y="5245100"/>
          <p14:tracePt t="164599" x="3289300" y="5226050"/>
          <p14:tracePt t="164613" x="3295650" y="5194300"/>
          <p14:tracePt t="164631" x="3314700" y="5149850"/>
          <p14:tracePt t="164650" x="3314700" y="5137150"/>
          <p14:tracePt t="164665" x="3314700" y="5130800"/>
          <p14:tracePt t="164681" x="3314700" y="5124450"/>
          <p14:tracePt t="164699" x="3308350" y="5111750"/>
          <p14:tracePt t="164715" x="3289300" y="5111750"/>
          <p14:tracePt t="164735" x="3225800" y="5099050"/>
          <p14:tracePt t="164748" x="3181350" y="5099050"/>
          <p14:tracePt t="164766" x="3168650" y="5099050"/>
          <p14:tracePt t="164780" x="3162300" y="5099050"/>
          <p14:tracePt t="164817" x="3162300" y="5105400"/>
          <p14:tracePt t="164934" x="3194050" y="5092700"/>
          <p14:tracePt t="164944" x="3232150" y="5067300"/>
          <p14:tracePt t="164956" x="3270250" y="5054600"/>
          <p14:tracePt t="164967" x="3397250" y="5035550"/>
          <p14:tracePt t="164983" x="3657600" y="4984750"/>
          <p14:tracePt t="164999" x="3873500" y="4908550"/>
          <p14:tracePt t="165017" x="4013200" y="4845050"/>
          <p14:tracePt t="165032" x="4108450" y="4781550"/>
          <p14:tracePt t="165050" x="4146550" y="4724400"/>
          <p14:tracePt t="165066" x="4184650" y="4673600"/>
          <p14:tracePt t="165083" x="4254500" y="4603750"/>
          <p14:tracePt t="165101" x="4305300" y="4552950"/>
          <p14:tracePt t="165116" x="4343400" y="4508500"/>
          <p14:tracePt t="165134" x="4362450" y="4445000"/>
          <p14:tracePt t="165150" x="4368800" y="4381500"/>
          <p14:tracePt t="165167" x="4387850" y="4356100"/>
          <p14:tracePt t="165183" x="4425950" y="4330700"/>
          <p14:tracePt t="165198" x="4470400" y="4279900"/>
          <p14:tracePt t="165218" x="4502150" y="4210050"/>
          <p14:tracePt t="165235" x="4508500" y="4197350"/>
          <p14:tracePt t="165266" x="4508500" y="4191000"/>
          <p14:tracePt t="165281" x="4514850" y="4184650"/>
          <p14:tracePt t="165299" x="4514850" y="4178300"/>
          <p14:tracePt t="165317" x="4527550" y="4171950"/>
          <p14:tracePt t="165331" x="4527550" y="4165600"/>
          <p14:tracePt t="165350" x="4540250" y="4159250"/>
          <p14:tracePt t="165370" x="4540250" y="4152900"/>
          <p14:tracePt t="165393" x="4559300" y="4152900"/>
          <p14:tracePt t="165405" x="4565650" y="4152900"/>
          <p14:tracePt t="165413" x="4578350" y="4146550"/>
          <p14:tracePt t="165431" x="4584700" y="4140200"/>
          <p14:tracePt t="165452" x="4610100" y="4140200"/>
          <p14:tracePt t="165472" x="4629150" y="4133850"/>
          <p14:tracePt t="165482" x="4673600" y="4133850"/>
          <p14:tracePt t="165502" x="4718050" y="4133850"/>
          <p14:tracePt t="165515" x="4762500" y="4121150"/>
          <p14:tracePt t="165534" x="4781550" y="4102100"/>
          <p14:tracePt t="165549" x="4794250" y="4083050"/>
          <p14:tracePt t="165570" x="4806950" y="4064000"/>
          <p14:tracePt t="165583" x="4813300" y="4044950"/>
          <p14:tracePt t="165599" x="4813300" y="4025900"/>
          <p14:tracePt t="165621" x="4813300" y="3994150"/>
          <p14:tracePt t="165640" x="4794250" y="3962400"/>
          <p14:tracePt t="165647" x="4787900" y="3949700"/>
          <p14:tracePt t="165663" x="4781550" y="3943350"/>
          <p14:tracePt t="165687" x="4762500" y="3930650"/>
          <p14:tracePt t="165710" x="4730750" y="3905250"/>
          <p14:tracePt t="165722" x="4718050" y="3898900"/>
          <p14:tracePt t="165733" x="4692650" y="3879850"/>
          <p14:tracePt t="165755" x="4660900" y="3867150"/>
          <p14:tracePt t="165774" x="4654550" y="3867150"/>
          <p14:tracePt t="165787" x="4635500" y="3867150"/>
          <p14:tracePt t="165801" x="4622800" y="3867150"/>
          <p14:tracePt t="165822" x="4591050" y="3860800"/>
          <p14:tracePt t="165832" x="4578350" y="3860800"/>
          <p14:tracePt t="165852" x="4527550" y="3848100"/>
          <p14:tracePt t="165865" x="4495800" y="3848100"/>
          <p14:tracePt t="165882" x="4470400" y="3848100"/>
          <p14:tracePt t="165897" x="4457700" y="3848100"/>
          <p14:tracePt t="165913" x="4445000" y="3854450"/>
          <p14:tracePt t="165931" x="4438650" y="3854450"/>
          <p14:tracePt t="165965" x="4438650" y="3860800"/>
          <p14:tracePt t="165982" x="4432300" y="3860800"/>
          <p14:tracePt t="166016" x="4419600" y="3860800"/>
          <p14:tracePt t="166030" x="4419600" y="3867150"/>
          <p14:tracePt t="166065" x="4413250" y="3873500"/>
          <p14:tracePt t="166082" x="4400550" y="3886200"/>
          <p14:tracePt t="166100" x="4394200" y="3898900"/>
          <p14:tracePt t="166116" x="4381500" y="3917950"/>
          <p14:tracePt t="166133" x="4375150" y="3937000"/>
          <p14:tracePt t="166147" x="4368800" y="3949700"/>
          <p14:tracePt t="166164" x="4368800" y="3968750"/>
          <p14:tracePt t="166182" x="4368800" y="3981450"/>
          <p14:tracePt t="166198" x="4368800" y="3987800"/>
          <p14:tracePt t="166216" x="4368800" y="4000500"/>
          <p14:tracePt t="166232" x="4381500" y="4013200"/>
          <p14:tracePt t="166248" x="4387850" y="4025900"/>
          <p14:tracePt t="166266" x="4394200" y="4038600"/>
          <p14:tracePt t="166281" x="4413250" y="4051300"/>
          <p14:tracePt t="166299" x="4438650" y="4064000"/>
          <p14:tracePt t="166316" x="4464050" y="4076700"/>
          <p14:tracePt t="166333" x="4508500" y="4089400"/>
          <p14:tracePt t="166349" x="4546600" y="4095750"/>
          <p14:tracePt t="166366" x="4572000" y="4095750"/>
          <p14:tracePt t="166382" x="4591050" y="4095750"/>
          <p14:tracePt t="166396" x="4610100" y="4095750"/>
          <p14:tracePt t="166415" x="4629150" y="4095750"/>
          <p14:tracePt t="166431" x="4641850" y="4089400"/>
          <p14:tracePt t="166449" x="4660900" y="4089400"/>
          <p14:tracePt t="166466" x="4667250" y="4089400"/>
          <p14:tracePt t="166499" x="4673600" y="4089400"/>
          <p14:tracePt t="166516" x="4679950" y="4083050"/>
          <p14:tracePt t="166531" x="4692650" y="4070350"/>
          <p14:tracePt t="166549" x="4699000" y="4057650"/>
          <p14:tracePt t="166565" x="4699000" y="4044950"/>
          <p14:tracePt t="166583" x="4686300" y="4000500"/>
          <p14:tracePt t="166600" x="4660900" y="3975100"/>
          <p14:tracePt t="166616" x="4654550" y="3968750"/>
          <p14:tracePt t="166633" x="4648200" y="3968750"/>
          <p14:tracePt t="166664" x="4641850" y="3968750"/>
          <p14:tracePt t="166682" x="4629150" y="3968750"/>
          <p14:tracePt t="166699" x="4610100" y="3968750"/>
          <p14:tracePt t="166715" x="4578350" y="3968750"/>
          <p14:tracePt t="166732" x="4533900" y="3968750"/>
          <p14:tracePt t="166747" x="4527550" y="3968750"/>
          <p14:tracePt t="166765" x="4514850" y="3968750"/>
          <p14:tracePt t="166780" x="4508500" y="3968750"/>
          <p14:tracePt t="166815" x="4502150" y="3968750"/>
          <p14:tracePt t="166832" x="4495800" y="3968750"/>
          <p14:tracePt t="166849" x="4489450" y="3968750"/>
          <p14:tracePt t="166865" x="4489450" y="3975100"/>
          <p14:tracePt t="166881" x="4483100" y="3975100"/>
          <p14:tracePt t="166915" x="4483100" y="4000500"/>
          <p14:tracePt t="166931" x="4470400" y="4038600"/>
          <p14:tracePt t="166947" x="4445000" y="4089400"/>
          <p14:tracePt t="166966" x="4400550" y="4171950"/>
          <p14:tracePt t="166968" x="4356100" y="4229100"/>
          <p14:tracePt t="166983" x="4260850" y="4330700"/>
          <p14:tracePt t="166999" x="4191000" y="4438650"/>
          <p14:tracePt t="167015" x="4127500" y="4533900"/>
          <p14:tracePt t="167031" x="4032250" y="4622800"/>
          <p14:tracePt t="167048" x="3943350" y="4699000"/>
          <p14:tracePt t="167064" x="3848100" y="4756150"/>
          <p14:tracePt t="167083" x="3683000" y="4870450"/>
          <p14:tracePt t="167099" x="3549650" y="4946650"/>
          <p14:tracePt t="167115" x="3435350" y="5029200"/>
          <p14:tracePt t="167133" x="3282950" y="5124450"/>
          <p14:tracePt t="167148" x="3111500" y="5200650"/>
          <p14:tracePt t="167165" x="2971800" y="5270500"/>
          <p14:tracePt t="167182" x="2857500" y="5302250"/>
          <p14:tracePt t="167198" x="2794000" y="5314950"/>
          <p14:tracePt t="167216" x="2768600" y="5321300"/>
          <p14:tracePt t="167231" x="2724150" y="5321300"/>
          <p14:tracePt t="167248" x="2660650" y="5327650"/>
          <p14:tracePt t="167266" x="2552700" y="5321300"/>
          <p14:tracePt t="167281" x="2451100" y="5295900"/>
          <p14:tracePt t="167299" x="2387600" y="5283200"/>
          <p14:tracePt t="167315" x="2368550" y="5283200"/>
          <p14:tracePt t="167331" x="2362200" y="5283200"/>
          <p14:tracePt t="167349" x="2355850" y="5276850"/>
          <p14:tracePt t="167365" x="2317750" y="5270500"/>
          <p14:tracePt t="167382" x="2235200" y="5251450"/>
          <p14:tracePt t="167398" x="2165350" y="5238750"/>
          <p14:tracePt t="167415" x="2146300" y="5238750"/>
          <p14:tracePt t="167483" x="2139950" y="5238750"/>
          <p14:tracePt t="167496" x="2133600" y="5238750"/>
          <p14:tracePt t="167504" x="2127250" y="5238750"/>
          <p14:tracePt t="167513" x="2120900" y="5232400"/>
          <p14:tracePt t="167533" x="2114550" y="5232400"/>
          <p14:tracePt t="167741" x="2120900" y="5232400"/>
          <p14:tracePt t="167757" x="2133600" y="5219700"/>
          <p14:tracePt t="167771" x="2139950" y="5219700"/>
          <p14:tracePt t="167781" x="2152650" y="5219700"/>
          <p14:tracePt t="167798" x="2159000" y="5213350"/>
          <p14:tracePt t="167815" x="2171700" y="5213350"/>
          <p14:tracePt t="167832" x="2178050" y="5213350"/>
          <p14:tracePt t="167850" x="2197100" y="5213350"/>
          <p14:tracePt t="167864" x="2203450" y="5213350"/>
          <p14:tracePt t="167884" x="2209800" y="5213350"/>
          <p14:tracePt t="167897" x="2222500" y="5213350"/>
          <p14:tracePt t="167915" x="2235200" y="5213350"/>
          <p14:tracePt t="167931" x="2241550" y="5213350"/>
          <p14:tracePt t="167948" x="2254250" y="5213350"/>
          <p14:tracePt t="167981" x="2266950" y="5213350"/>
          <p14:tracePt t="167997" x="2279650" y="5219700"/>
          <p14:tracePt t="168016" x="2286000" y="5226050"/>
          <p14:tracePt t="168031" x="2292350" y="5232400"/>
          <p14:tracePt t="168048" x="2298700" y="5232400"/>
          <p14:tracePt t="168065" x="2305050" y="5232400"/>
          <p14:tracePt t="168082" x="2317750" y="5238750"/>
          <p14:tracePt t="168100" x="2324100" y="5245100"/>
          <p14:tracePt t="168115" x="2324100" y="5251450"/>
          <p14:tracePt t="168133" x="2330450" y="5257800"/>
          <p14:tracePt t="168148" x="2336800" y="5264150"/>
          <p14:tracePt t="168165" x="2343150" y="5264150"/>
          <p14:tracePt t="168182" x="2343150" y="5270500"/>
          <p14:tracePt t="168198" x="2343150" y="5283200"/>
          <p14:tracePt t="168214" x="2343150" y="5289550"/>
          <p14:tracePt t="168233" x="2343150" y="5302250"/>
          <p14:tracePt t="168247" x="2343150" y="5308600"/>
          <p14:tracePt t="168280" x="2343150" y="5321300"/>
          <p14:tracePt t="168316" x="2343150" y="5327650"/>
          <p14:tracePt t="168349" x="2343150" y="5340350"/>
          <p14:tracePt t="168365" x="2343150" y="5346700"/>
          <p14:tracePt t="168383" x="2343150" y="5353050"/>
          <p14:tracePt t="168399" x="2336800" y="5353050"/>
          <p14:tracePt t="168414" x="2336800" y="5365750"/>
          <p14:tracePt t="168432" x="2330450" y="5365750"/>
          <p14:tracePt t="168447" x="2330450" y="5372100"/>
          <p14:tracePt t="168464" x="2324100" y="5378450"/>
          <p14:tracePt t="168482" x="2317750" y="5378450"/>
          <p14:tracePt t="168498" x="2317750" y="5384800"/>
          <p14:tracePt t="168516" x="2311400" y="5391150"/>
          <p14:tracePt t="168531" x="2305050" y="5391150"/>
          <p14:tracePt t="168547" x="2292350" y="5397500"/>
          <p14:tracePt t="168563" x="2286000" y="5403850"/>
          <p14:tracePt t="168581" x="2279650" y="5403850"/>
          <p14:tracePt t="168599" x="2273300" y="5410200"/>
          <p14:tracePt t="168613" x="2266950" y="5416550"/>
          <p14:tracePt t="168649" x="2260600" y="5416550"/>
          <p14:tracePt t="168683" x="2254250" y="5416550"/>
          <p14:tracePt t="168698" x="2247900" y="5422900"/>
          <p14:tracePt t="168715" x="2241550" y="5422900"/>
          <p14:tracePt t="168733" x="2222500" y="5422900"/>
          <p14:tracePt t="168749" x="2216150" y="5429250"/>
          <p14:tracePt t="168765" x="2209800" y="5429250"/>
          <p14:tracePt t="168782" x="2197100" y="5435600"/>
          <p14:tracePt t="168799" x="2184400" y="5441950"/>
          <p14:tracePt t="168814" x="2178050" y="5441950"/>
          <p14:tracePt t="168832" x="2165350" y="5448300"/>
          <p14:tracePt t="168849" x="2139950" y="5448300"/>
          <p14:tracePt t="168865" x="2133600" y="5448300"/>
          <p14:tracePt t="168898" x="2127250" y="5448300"/>
          <p14:tracePt t="168913" x="2120900" y="5448300"/>
          <p14:tracePt t="168952" x="2108200" y="5448300"/>
          <p14:tracePt t="168964" x="2095500" y="5448300"/>
          <p14:tracePt t="168981" x="2076450" y="5448300"/>
          <p14:tracePt t="169031" x="2070100" y="5448300"/>
          <p14:tracePt t="169074" x="2057400" y="5448300"/>
          <p14:tracePt t="169090" x="2051050" y="5448300"/>
          <p14:tracePt t="169101" x="2044700" y="5441950"/>
          <p14:tracePt t="169106" x="2038350" y="5441950"/>
          <p14:tracePt t="169133" x="2032000" y="5441950"/>
          <p14:tracePt t="169191" x="2032000" y="5435600"/>
          <p14:tracePt t="169218" x="2019300" y="5429250"/>
          <p14:tracePt t="169224" x="2012950" y="5422900"/>
          <p14:tracePt t="169249" x="2000250" y="5416550"/>
          <p14:tracePt t="169265" x="1987550" y="5403850"/>
          <p14:tracePt t="169281" x="1981200" y="5384800"/>
          <p14:tracePt t="169299" x="1968500" y="5378450"/>
          <p14:tracePt t="169315" x="1962150" y="5372100"/>
          <p14:tracePt t="169333" x="1949450" y="5346700"/>
          <p14:tracePt t="169349" x="1943100" y="5340350"/>
          <p14:tracePt t="169365" x="1936750" y="5327650"/>
          <p14:tracePt t="169382" x="1930400" y="5314950"/>
          <p14:tracePt t="169396" x="1930400" y="5308600"/>
          <p14:tracePt t="169416" x="1924050" y="5302250"/>
          <p14:tracePt t="169431" x="1924050" y="5295900"/>
          <p14:tracePt t="169449" x="1924050" y="5289550"/>
          <p14:tracePt t="169464" x="1924050" y="5276850"/>
          <p14:tracePt t="169480" x="1924050" y="5257800"/>
          <p14:tracePt t="169497" x="1924050" y="5251450"/>
          <p14:tracePt t="169514" x="1924050" y="5238750"/>
          <p14:tracePt t="169532" x="1924050" y="5232400"/>
          <p14:tracePt t="169549" x="1924050" y="5226050"/>
          <p14:tracePt t="169582" x="1924050" y="5219700"/>
          <p14:tracePt t="169599" x="1930400" y="5219700"/>
          <p14:tracePt t="169633" x="1936750" y="5213350"/>
          <p14:tracePt t="169647" x="1943100" y="5213350"/>
          <p14:tracePt t="169664" x="1949450" y="5213350"/>
          <p14:tracePt t="169682" x="1955800" y="5207000"/>
          <p14:tracePt t="169698" x="1962150" y="5207000"/>
          <p14:tracePt t="169731" x="1968500" y="5207000"/>
          <p14:tracePt t="169747" x="1974850" y="5200650"/>
          <p14:tracePt t="169764" x="1981200" y="5200650"/>
          <p14:tracePt t="169814" x="1987550" y="5200650"/>
          <p14:tracePt t="170400" x="1993900" y="5200650"/>
          <p14:tracePt t="170411" x="2019300" y="5200650"/>
          <p14:tracePt t="170421" x="2025650" y="5200650"/>
          <p14:tracePt t="170431" x="2032000" y="5200650"/>
          <p14:tracePt t="170434" x="2038350" y="5200650"/>
          <p14:tracePt t="170447" x="2044700" y="5200650"/>
          <p14:tracePt t="170464" x="2051050" y="5200650"/>
          <p14:tracePt t="170482" x="2057400" y="5207000"/>
          <p14:tracePt t="170498" x="2070100" y="5207000"/>
          <p14:tracePt t="170515" x="2095500" y="5207000"/>
          <p14:tracePt t="170530" x="2127250" y="5219700"/>
          <p14:tracePt t="170548" x="2146300" y="5226050"/>
          <p14:tracePt t="170565" x="2178050" y="5232400"/>
          <p14:tracePt t="170581" x="2235200" y="5232400"/>
          <p14:tracePt t="170599" x="2279650" y="5232400"/>
          <p14:tracePt t="170615" x="2305050" y="5232400"/>
          <p14:tracePt t="170633" x="2336800" y="5238750"/>
          <p14:tracePt t="170647" x="2349500" y="5238750"/>
          <p14:tracePt t="170664" x="2355850" y="5238750"/>
          <p14:tracePt t="170698" x="2362200" y="5238750"/>
          <p14:tracePt t="170713" x="2387600" y="5238750"/>
          <p14:tracePt t="170732" x="2413000" y="5238750"/>
          <p14:tracePt t="170746" x="2451100" y="5238750"/>
          <p14:tracePt t="170764" x="2463800" y="5238750"/>
          <p14:tracePt t="170780" x="2463800" y="5232400"/>
          <p14:tracePt t="170798" x="2470150" y="5226050"/>
          <p14:tracePt t="170813" x="2482850" y="5226050"/>
          <p14:tracePt t="170832" x="2495550" y="5200650"/>
          <p14:tracePt t="170847" x="2508250" y="5194300"/>
          <p14:tracePt t="170865" x="2514600" y="5168900"/>
          <p14:tracePt t="170882" x="2514600" y="5162550"/>
          <p14:tracePt t="170898" x="2514600" y="5149850"/>
          <p14:tracePt t="170913" x="2514600" y="5143500"/>
          <p14:tracePt t="170931" x="2514600" y="5130800"/>
          <p14:tracePt t="170948" x="2514600" y="5118100"/>
          <p14:tracePt t="170964" x="2508250" y="5099050"/>
          <p14:tracePt t="170980" x="2489200" y="5086350"/>
          <p14:tracePt t="170997" x="2463800" y="5060950"/>
          <p14:tracePt t="171015" x="2444750" y="5041900"/>
          <p14:tracePt t="171030" x="2425700" y="5041900"/>
          <p14:tracePt t="171048" x="2393950" y="5035550"/>
          <p14:tracePt t="171065" x="2374900" y="5029200"/>
          <p14:tracePt t="171081" x="2355850" y="5022850"/>
          <p14:tracePt t="171099" x="2343150" y="5022850"/>
          <p14:tracePt t="171115" x="2324100" y="5022850"/>
          <p14:tracePt t="171132" x="2311400" y="5022850"/>
          <p14:tracePt t="171147" x="2279650" y="5022850"/>
          <p14:tracePt t="171164" x="2254250" y="5022850"/>
          <p14:tracePt t="171182" x="2235200" y="5022850"/>
          <p14:tracePt t="171198" x="2216150" y="5022850"/>
          <p14:tracePt t="171215" x="2209800" y="5022850"/>
          <p14:tracePt t="171232" x="2197100" y="5022850"/>
          <p14:tracePt t="171247" x="2190750" y="5029200"/>
          <p14:tracePt t="171265" x="2178050" y="5029200"/>
          <p14:tracePt t="171281" x="2165350" y="5035550"/>
          <p14:tracePt t="171315" x="2159000" y="5041900"/>
          <p14:tracePt t="171349" x="2152650" y="5041900"/>
          <p14:tracePt t="171365" x="2133600" y="5048250"/>
          <p14:tracePt t="171381" x="2120900" y="5060950"/>
          <p14:tracePt t="171398" x="2108200" y="5060950"/>
          <p14:tracePt t="171413" x="2101850" y="5067300"/>
          <p14:tracePt t="171432" x="2095500" y="5073650"/>
          <p14:tracePt t="171447" x="2089150" y="5080000"/>
          <p14:tracePt t="171465" x="2076450" y="5099050"/>
          <p14:tracePt t="171482" x="2057400" y="5137150"/>
          <p14:tracePt t="171498" x="2051050" y="5156200"/>
          <p14:tracePt t="171514" x="2051050" y="5162550"/>
          <p14:tracePt t="171548" x="2044700" y="5168900"/>
          <p14:tracePt t="171564" x="2044700" y="5181600"/>
          <p14:tracePt t="171582" x="2044700" y="5207000"/>
          <p14:tracePt t="171599" x="2044700" y="5226050"/>
          <p14:tracePt t="171615" x="2057400" y="5245100"/>
          <p14:tracePt t="171647" x="2063750" y="5245100"/>
          <p14:tracePt t="171665" x="2076450" y="5251450"/>
          <p14:tracePt t="171681" x="2095500" y="5257800"/>
          <p14:tracePt t="171698" x="2127250" y="5264150"/>
          <p14:tracePt t="171716" x="2152650" y="5270500"/>
          <p14:tracePt t="171731" x="2165350" y="5270500"/>
          <p14:tracePt t="171748" x="2190750" y="5270500"/>
          <p14:tracePt t="171765" x="2216150" y="5264150"/>
          <p14:tracePt t="171781" x="2235200" y="5257800"/>
          <p14:tracePt t="171798" x="2254250" y="5251450"/>
          <p14:tracePt t="171813" x="2266950" y="5245100"/>
          <p14:tracePt t="171832" x="2286000" y="5245100"/>
          <p14:tracePt t="171849" x="2305050" y="5245100"/>
          <p14:tracePt t="171863" x="2311400" y="5238750"/>
          <p14:tracePt t="171880" x="2336800" y="5232400"/>
          <p14:tracePt t="171898" x="2355850" y="5219700"/>
          <p14:tracePt t="171913" x="2368550" y="5213350"/>
          <p14:tracePt t="171932" x="2381250" y="5207000"/>
          <p14:tracePt t="171947" x="2387600" y="5200650"/>
          <p14:tracePt t="171952" x="2393950" y="5187950"/>
          <p14:tracePt t="171967" x="2406650" y="5175250"/>
          <p14:tracePt t="171983" x="2413000" y="5168900"/>
          <p14:tracePt t="171998" x="2425700" y="5137150"/>
          <p14:tracePt t="172015" x="2425700" y="5118100"/>
          <p14:tracePt t="172032" x="2425700" y="5086350"/>
          <p14:tracePt t="172047" x="2406650" y="5073650"/>
          <p14:tracePt t="172063" x="2406650" y="5060950"/>
          <p14:tracePt t="172081" x="2400300" y="5060950"/>
          <p14:tracePt t="172115" x="2393950" y="5054600"/>
          <p14:tracePt t="172132" x="2387600" y="5054600"/>
          <p14:tracePt t="172165" x="2381250" y="5054600"/>
          <p14:tracePt t="172180" x="2368550" y="5054600"/>
          <p14:tracePt t="172197" x="2343150" y="5067300"/>
          <p14:tracePt t="172214" x="2330450" y="5073650"/>
          <p14:tracePt t="172232" x="2324100" y="5073650"/>
          <p14:tracePt t="173415" x="2343150" y="5073650"/>
          <p14:tracePt t="173435" x="2559050" y="5099050"/>
          <p14:tracePt t="173449" x="2622550" y="5111750"/>
          <p14:tracePt t="173465" x="2724150" y="5143500"/>
          <p14:tracePt t="173483" x="2825750" y="5175250"/>
          <p14:tracePt t="173498" x="2857500" y="5181600"/>
          <p14:tracePt t="173516" x="2863850" y="5187950"/>
          <p14:tracePt t="173532" x="2882900" y="5187950"/>
          <p14:tracePt t="173549" x="2895600" y="5194300"/>
          <p14:tracePt t="173564" x="2908300" y="5200650"/>
          <p14:tracePt t="173582" x="2927350" y="5207000"/>
          <p14:tracePt t="173599" x="2940050" y="5213350"/>
          <p14:tracePt t="173615" x="2952750" y="5219700"/>
          <p14:tracePt t="173633" x="2978150" y="5232400"/>
          <p14:tracePt t="173647" x="2990850" y="5245100"/>
          <p14:tracePt t="173664" x="2997200" y="5257800"/>
          <p14:tracePt t="173682" x="3003550" y="5270500"/>
          <p14:tracePt t="173698" x="3003550" y="5283200"/>
          <p14:tracePt t="173716" x="3009900" y="5302250"/>
          <p14:tracePt t="173731" x="3016250" y="5321300"/>
          <p14:tracePt t="173748" x="3028950" y="5359400"/>
          <p14:tracePt t="173764" x="3035300" y="5365750"/>
          <p14:tracePt t="173783" x="3035300" y="5372100"/>
          <p14:tracePt t="173824" x="3041650" y="5372100"/>
          <p14:tracePt t="173849" x="3048000" y="5378450"/>
          <p14:tracePt t="173865" x="3067050" y="5378450"/>
          <p14:tracePt t="173882" x="3079750" y="5378450"/>
          <p14:tracePt t="173898" x="3092450" y="5378450"/>
          <p14:tracePt t="173913" x="3105150" y="5372100"/>
          <p14:tracePt t="173931" x="3117850" y="5372100"/>
          <p14:tracePt t="173948" x="3130550" y="5353050"/>
          <p14:tracePt t="173953" x="3130550" y="5346700"/>
          <p14:tracePt t="173965" x="3130550" y="5334000"/>
          <p14:tracePt t="173984" x="3105150" y="5295900"/>
          <p14:tracePt t="173998" x="3073400" y="5283200"/>
          <p14:tracePt t="174015" x="3041650" y="5270500"/>
          <p14:tracePt t="174032" x="3016250" y="5270500"/>
          <p14:tracePt t="174049" x="2990850" y="5270500"/>
          <p14:tracePt t="174062" x="2965450" y="5270500"/>
          <p14:tracePt t="174079" x="2959100" y="5270500"/>
          <p14:tracePt t="174099" x="2940050" y="5270500"/>
          <p14:tracePt t="174115" x="2921000" y="5270500"/>
          <p14:tracePt t="174133" x="2895600" y="5270500"/>
          <p14:tracePt t="174147" x="2870200" y="5270500"/>
          <p14:tracePt t="174165" x="2851150" y="5276850"/>
          <p14:tracePt t="174181" x="2844800" y="5276850"/>
          <p14:tracePt t="174197" x="2832100" y="5283200"/>
          <p14:tracePt t="174215" x="2825750" y="5283200"/>
          <p14:tracePt t="174234" x="2800350" y="5302250"/>
          <p14:tracePt t="174248" x="2787650" y="5308600"/>
          <p14:tracePt t="174265" x="2781300" y="5321300"/>
          <p14:tracePt t="174280" x="2774950" y="5334000"/>
          <p14:tracePt t="174299" x="2768600" y="5346700"/>
          <p14:tracePt t="174315" x="2762250" y="5359400"/>
          <p14:tracePt t="174333" x="2755900" y="5372100"/>
          <p14:tracePt t="174349" x="2755900" y="5397500"/>
          <p14:tracePt t="174366" x="2755900" y="5422900"/>
          <p14:tracePt t="174382" x="2762250" y="5435600"/>
          <p14:tracePt t="174397" x="2762250" y="5454650"/>
          <p14:tracePt t="174415" x="2768600" y="5467350"/>
          <p14:tracePt t="174432" x="2774950" y="5473700"/>
          <p14:tracePt t="174447" x="2774950" y="5480050"/>
          <p14:tracePt t="174465" x="2781300" y="5486400"/>
          <p14:tracePt t="174481" x="2794000" y="5492750"/>
          <p14:tracePt t="174499" x="2825750" y="5499100"/>
          <p14:tracePt t="174515" x="2844800" y="5511800"/>
          <p14:tracePt t="174531" x="2876550" y="5511800"/>
          <p14:tracePt t="174549" x="2921000" y="5518150"/>
          <p14:tracePt t="174565" x="2965450" y="5518150"/>
          <p14:tracePt t="174582" x="3003550" y="5524500"/>
          <p14:tracePt t="174615" x="3009900" y="5524500"/>
          <p14:tracePt t="174632" x="3022600" y="5524500"/>
          <p14:tracePt t="174646" x="3048000" y="5524500"/>
          <p14:tracePt t="174665" x="3079750" y="5524500"/>
          <p14:tracePt t="174681" x="3105150" y="5518150"/>
          <p14:tracePt t="174698" x="3117850" y="5511800"/>
          <p14:tracePt t="174717" x="3130550" y="5499100"/>
          <p14:tracePt t="174732" x="3143250" y="5492750"/>
          <p14:tracePt t="174749" x="3155950" y="5473700"/>
          <p14:tracePt t="174766" x="3168650" y="5448300"/>
          <p14:tracePt t="174782" x="3181350" y="5422900"/>
          <p14:tracePt t="174799" x="3194050" y="5410200"/>
          <p14:tracePt t="174815" x="3194050" y="5403850"/>
          <p14:tracePt t="174833" x="3194050" y="5378450"/>
          <p14:tracePt t="174849" x="3194050" y="5353050"/>
          <p14:tracePt t="174865" x="3155950" y="5321300"/>
          <p14:tracePt t="174883" x="3111500" y="5302250"/>
          <p14:tracePt t="174899" x="3098800" y="5295900"/>
          <p14:tracePt t="174914" x="3092450" y="5295900"/>
          <p14:tracePt t="174948" x="3079750" y="5295900"/>
          <p14:tracePt t="174963" x="3079750" y="5302250"/>
          <p14:tracePt t="174981" x="3073400" y="5302250"/>
          <p14:tracePt t="175118" x="3092450" y="5314950"/>
          <p14:tracePt t="175139" x="3143250" y="5321300"/>
          <p14:tracePt t="175164" x="3238500" y="5334000"/>
          <p14:tracePt t="175183" x="3282950" y="5340350"/>
          <p14:tracePt t="175198" x="3295650" y="5340350"/>
          <p14:tracePt t="175249" x="3302000" y="5340350"/>
          <p14:tracePt t="175265" x="3340100" y="5334000"/>
          <p14:tracePt t="175281" x="3378200" y="5334000"/>
          <p14:tracePt t="175299" x="3409950" y="5334000"/>
          <p14:tracePt t="175314" x="3441700" y="5334000"/>
          <p14:tracePt t="175331" x="3460750" y="5334000"/>
          <p14:tracePt t="175349" x="3479800" y="5334000"/>
          <p14:tracePt t="175365" x="3511550" y="5340350"/>
          <p14:tracePt t="175382" x="3543300" y="5346700"/>
          <p14:tracePt t="175397" x="3575050" y="5346700"/>
          <p14:tracePt t="175415" x="3600450" y="5346700"/>
          <p14:tracePt t="175431" x="3644900" y="5346700"/>
          <p14:tracePt t="175447" x="3708400" y="5353050"/>
          <p14:tracePt t="175451" x="3752850" y="5359400"/>
          <p14:tracePt t="175466" x="3790950" y="5365750"/>
          <p14:tracePt t="175483" x="3860800" y="5384800"/>
          <p14:tracePt t="175499" x="3867150" y="5384800"/>
          <p14:tracePt t="175516" x="3873500" y="5384800"/>
          <p14:tracePt t="175529" x="3879850" y="5384800"/>
          <p14:tracePt t="175546" x="3892550" y="5384800"/>
          <p14:tracePt t="175563" x="3911600" y="5384800"/>
          <p14:tracePt t="175582" x="3924300" y="5384800"/>
          <p14:tracePt t="175615" x="3930650" y="5384800"/>
          <p14:tracePt t="175631" x="3937000" y="5391150"/>
          <p14:tracePt t="175647" x="3962400" y="5397500"/>
          <p14:tracePt t="175663" x="3981450" y="5403850"/>
          <p14:tracePt t="175682" x="4000500" y="5410200"/>
          <p14:tracePt t="175699" x="4019550" y="5410200"/>
          <p14:tracePt t="175715" x="4032250" y="5416550"/>
          <p14:tracePt t="175729" x="4038600" y="5422900"/>
          <p14:tracePt t="175765" x="4044950" y="5422900"/>
          <p14:tracePt t="175781" x="4057650" y="5435600"/>
          <p14:tracePt t="175798" x="4070350" y="5441950"/>
          <p14:tracePt t="175813" x="4089400" y="5448300"/>
          <p14:tracePt t="175833" x="4102100" y="5454650"/>
          <p14:tracePt t="175849" x="4114800" y="5461000"/>
          <p14:tracePt t="175865" x="4121150" y="5461000"/>
          <p14:tracePt t="175883" x="4140200" y="5473700"/>
          <p14:tracePt t="175897" x="4159250" y="5473700"/>
          <p14:tracePt t="175915" x="4191000" y="5486400"/>
          <p14:tracePt t="175932" x="4203700" y="5486400"/>
          <p14:tracePt t="175948" x="4216400" y="5492750"/>
          <p14:tracePt t="175964" x="4241800" y="5492750"/>
          <p14:tracePt t="175982" x="4267200" y="5492750"/>
          <p14:tracePt t="175996" x="4286250" y="5492750"/>
          <p14:tracePt t="176013" x="4298950" y="5492750"/>
          <p14:tracePt t="176030" x="4305300" y="5492750"/>
          <p14:tracePt t="176047" x="4324350" y="5486400"/>
          <p14:tracePt t="176063" x="4330700" y="5486400"/>
          <p14:tracePt t="176081" x="4356100" y="5467350"/>
          <p14:tracePt t="176099" x="4368800" y="5454650"/>
          <p14:tracePt t="176113" x="4381500" y="5435600"/>
          <p14:tracePt t="176132" x="4387850" y="5416550"/>
          <p14:tracePt t="176148" x="4394200" y="5410200"/>
          <p14:tracePt t="176165" x="4394200" y="5403850"/>
          <p14:tracePt t="176182" x="4394200" y="5384800"/>
          <p14:tracePt t="176197" x="4381500" y="5372100"/>
          <p14:tracePt t="176214" x="4356100" y="5353050"/>
          <p14:tracePt t="176234" x="4324350" y="5321300"/>
          <p14:tracePt t="176249" x="4311650" y="5308600"/>
          <p14:tracePt t="176265" x="4292600" y="5302250"/>
          <p14:tracePt t="176282" x="4279900" y="5295900"/>
          <p14:tracePt t="176296" x="4260850" y="5295900"/>
          <p14:tracePt t="176314" x="4235450" y="5283200"/>
          <p14:tracePt t="176330" x="4210050" y="5283200"/>
          <p14:tracePt t="176349" x="4184650" y="5283200"/>
          <p14:tracePt t="176363" x="4178300" y="5283200"/>
          <p14:tracePt t="176382" x="4171950" y="5283200"/>
          <p14:tracePt t="176399" x="4159250" y="5283200"/>
          <p14:tracePt t="176416" x="4152900" y="5283200"/>
          <p14:tracePt t="176432" x="4140200" y="5283200"/>
          <p14:tracePt t="176447" x="4133850" y="5283200"/>
          <p14:tracePt t="176463" x="4127500" y="5289550"/>
          <p14:tracePt t="176482" x="4108450" y="5302250"/>
          <p14:tracePt t="176498" x="4083050" y="5327650"/>
          <p14:tracePt t="176514" x="4070350" y="5346700"/>
          <p14:tracePt t="176532" x="4051300" y="5378450"/>
          <p14:tracePt t="176549" x="4038600" y="5397500"/>
          <p14:tracePt t="176565" x="4038600" y="5416550"/>
          <p14:tracePt t="176581" x="4038600" y="5435600"/>
          <p14:tracePt t="176597" x="4038600" y="5448300"/>
          <p14:tracePt t="176615" x="4051300" y="5473700"/>
          <p14:tracePt t="176632" x="4070350" y="5492750"/>
          <p14:tracePt t="176649" x="4083050" y="5499100"/>
          <p14:tracePt t="176665" x="4102100" y="5511800"/>
          <p14:tracePt t="176682" x="4121150" y="5518150"/>
          <p14:tracePt t="176697" x="4133850" y="5524500"/>
          <p14:tracePt t="176716" x="4152900" y="5537200"/>
          <p14:tracePt t="176734" x="4178300" y="5543550"/>
          <p14:tracePt t="176747" x="4197350" y="5543550"/>
          <p14:tracePt t="176765" x="4216400" y="5543550"/>
          <p14:tracePt t="176779" x="4229100" y="5543550"/>
          <p14:tracePt t="176797" x="4241800" y="5543550"/>
          <p14:tracePt t="176814" x="4260850" y="5543550"/>
          <p14:tracePt t="176830" x="4267200" y="5537200"/>
          <p14:tracePt t="176849" x="4286250" y="5530850"/>
          <p14:tracePt t="176864" x="4311650" y="5511800"/>
          <p14:tracePt t="176883" x="4330700" y="5486400"/>
          <p14:tracePt t="176898" x="4337050" y="5454650"/>
          <p14:tracePt t="176914" x="4337050" y="5435600"/>
          <p14:tracePt t="176932" x="4337050" y="5422900"/>
          <p14:tracePt t="176947" x="4337050" y="5410200"/>
          <p14:tracePt t="176952" x="4337050" y="5403850"/>
          <p14:tracePt t="176964" x="4330700" y="5397500"/>
          <p14:tracePt t="176983" x="4305300" y="5378450"/>
          <p14:tracePt t="176998" x="4292600" y="5372100"/>
          <p14:tracePt t="177052" x="4286250" y="5372100"/>
          <p14:tracePt t="177080" x="4279900" y="5372100"/>
          <p14:tracePt t="177168" x="4292600" y="5372100"/>
          <p14:tracePt t="177176" x="4337050" y="5365750"/>
          <p14:tracePt t="177185" x="4419600" y="5359400"/>
          <p14:tracePt t="177198" x="4572000" y="5359400"/>
          <p14:tracePt t="177215" x="4895850" y="5340350"/>
          <p14:tracePt t="177231" x="5327650" y="5257800"/>
          <p14:tracePt t="177246" x="5588000" y="5226050"/>
          <p14:tracePt t="177265" x="5892800" y="5194300"/>
          <p14:tracePt t="177280" x="6172200" y="5194300"/>
          <p14:tracePt t="177298" x="6470650" y="5194300"/>
          <p14:tracePt t="177314" x="6838950" y="5175250"/>
          <p14:tracePt t="177330" x="7067550" y="5175250"/>
          <p14:tracePt t="177347" x="7251700" y="5175250"/>
          <p14:tracePt t="177363" x="7467600" y="5187950"/>
          <p14:tracePt t="177382" x="8032750" y="5226050"/>
          <p14:tracePt t="177399" x="8413750" y="5238750"/>
          <p14:tracePt t="177413" x="8724900" y="5238750"/>
          <p14:tracePt t="177431" x="8883650" y="5232400"/>
          <p14:tracePt t="177448" x="8947150" y="5200650"/>
          <p14:tracePt t="177465" x="8972550" y="5194300"/>
          <p14:tracePt t="177481" x="9061450" y="5194300"/>
          <p14:tracePt t="177498" x="9156700" y="5207000"/>
          <p14:tracePt t="177515" x="9226550" y="5213350"/>
          <p14:tracePt t="177531" x="9245600" y="5213350"/>
          <p14:tracePt t="177550" x="9251950" y="5213350"/>
          <p14:tracePt t="177582" x="9277350" y="5213350"/>
          <p14:tracePt t="177598" x="9296400" y="5213350"/>
          <p14:tracePt t="177613" x="9398000" y="5226050"/>
          <p14:tracePt t="177632" x="9525000" y="5232400"/>
          <p14:tracePt t="177647" x="9537700" y="5232400"/>
          <p14:tracePt t="177732" x="9544050" y="5232400"/>
          <p14:tracePt t="177737" x="9563100" y="5232400"/>
          <p14:tracePt t="177747" x="9588500" y="5226050"/>
          <p14:tracePt t="177764" x="9632950" y="5226050"/>
          <p14:tracePt t="177779" x="9664700" y="5219700"/>
          <p14:tracePt t="177797" x="9690100" y="5219700"/>
          <p14:tracePt t="177815" x="9715500" y="5219700"/>
          <p14:tracePt t="177830" x="9728200" y="5219700"/>
          <p14:tracePt t="177849" x="9759950" y="5219700"/>
          <p14:tracePt t="177865" x="9798050" y="5226050"/>
          <p14:tracePt t="177882" x="9817100" y="5226050"/>
          <p14:tracePt t="177897" x="9842500" y="5226050"/>
          <p14:tracePt t="177914" x="9855200" y="5226050"/>
          <p14:tracePt t="177931" x="9867900" y="5226050"/>
          <p14:tracePt t="177946" x="9880600" y="5226050"/>
          <p14:tracePt t="177951" x="9893300" y="5232400"/>
          <p14:tracePt t="177965" x="9906000" y="5232400"/>
          <p14:tracePt t="177982" x="9925050" y="5232400"/>
          <p14:tracePt t="177998" x="9931400" y="5232400"/>
          <p14:tracePt t="178013" x="9937750" y="5232400"/>
          <p14:tracePt t="178029" x="9944100" y="5232400"/>
          <p14:tracePt t="178048" x="9956800" y="5219700"/>
          <p14:tracePt t="178063" x="9963150" y="5207000"/>
          <p14:tracePt t="178098" x="9969500" y="5194300"/>
          <p14:tracePt t="178112" x="9969500" y="5187950"/>
          <p14:tracePt t="178132" x="9969500" y="5175250"/>
          <p14:tracePt t="178147" x="9969500" y="5168900"/>
          <p14:tracePt t="178164" x="9969500" y="5156200"/>
          <p14:tracePt t="178181" x="9969500" y="5149850"/>
          <p14:tracePt t="178196" x="9963150" y="5137150"/>
          <p14:tracePt t="178214" x="9950450" y="5124450"/>
          <p14:tracePt t="178232" x="9937750" y="5111750"/>
          <p14:tracePt t="178248" x="9925050" y="5099050"/>
          <p14:tracePt t="178264" x="9918700" y="5092700"/>
          <p14:tracePt t="178312" x="9912350" y="5086350"/>
          <p14:tracePt t="178331" x="9893300" y="5086350"/>
          <p14:tracePt t="178347" x="9880600" y="5080000"/>
          <p14:tracePt t="178365" x="9848850" y="5080000"/>
          <p14:tracePt t="178383" x="9842500" y="5080000"/>
          <p14:tracePt t="178396" x="9836150" y="5080000"/>
          <p14:tracePt t="178413" x="9829800" y="5080000"/>
          <p14:tracePt t="178431" x="9817100" y="5080000"/>
          <p14:tracePt t="178447" x="9804400" y="5080000"/>
          <p14:tracePt t="178464" x="9798050" y="5086350"/>
          <p14:tracePt t="178481" x="9785350" y="5092700"/>
          <p14:tracePt t="178499" x="9779000" y="5092700"/>
          <p14:tracePt t="178514" x="9772650" y="5092700"/>
          <p14:tracePt t="178529" x="9759950" y="5099050"/>
          <p14:tracePt t="178546" x="9753600" y="5099050"/>
          <p14:tracePt t="178565" x="9747250" y="5105400"/>
          <p14:tracePt t="178581" x="9740900" y="5111750"/>
          <p14:tracePt t="178599" x="9728200" y="5130800"/>
          <p14:tracePt t="178615" x="9721850" y="5143500"/>
          <p14:tracePt t="178631" x="9715500" y="5162550"/>
          <p14:tracePt t="178647" x="9709150" y="5181600"/>
          <p14:tracePt t="178663" x="9709150" y="5200650"/>
          <p14:tracePt t="178681" x="9709150" y="5219700"/>
          <p14:tracePt t="178697" x="9709150" y="5245100"/>
          <p14:tracePt t="178713" x="9721850" y="5257800"/>
          <p14:tracePt t="178731" x="9740900" y="5264150"/>
          <p14:tracePt t="178748" x="9779000" y="5283200"/>
          <p14:tracePt t="178765" x="9798050" y="5283200"/>
          <p14:tracePt t="178782" x="9810750" y="5283200"/>
          <p14:tracePt t="178796" x="9823450" y="5283200"/>
          <p14:tracePt t="178813" x="9842500" y="5283200"/>
          <p14:tracePt t="178831" x="9867900" y="5283200"/>
          <p14:tracePt t="178847" x="9874250" y="5276850"/>
          <p14:tracePt t="178862" x="9893300" y="5276850"/>
          <p14:tracePt t="178882" x="9912350" y="5264150"/>
          <p14:tracePt t="178896" x="9931400" y="5264150"/>
          <p14:tracePt t="178915" x="9944100" y="5251450"/>
          <p14:tracePt t="178931" x="9950450" y="5238750"/>
          <p14:tracePt t="178946" x="9950450" y="5219700"/>
          <p14:tracePt t="178952" x="9950450" y="5213350"/>
          <p14:tracePt t="178964" x="9950450" y="5207000"/>
          <p14:tracePt t="178979" x="9950450" y="5187950"/>
          <p14:tracePt t="178997" x="9944100" y="5175250"/>
          <p14:tracePt t="179014" x="9937750" y="5168900"/>
          <p14:tracePt t="179030" x="9918700" y="5162550"/>
          <p14:tracePt t="179048" x="9899650" y="5149850"/>
          <p14:tracePt t="179063" x="9874250" y="5143500"/>
          <p14:tracePt t="179082" x="9848850" y="5130800"/>
          <p14:tracePt t="179099" x="9829800" y="5130800"/>
          <p14:tracePt t="179115" x="9823450" y="5130800"/>
          <p14:tracePt t="179131" x="9810750" y="5124450"/>
          <p14:tracePt t="179148" x="9791700" y="5124450"/>
          <p14:tracePt t="179164" x="9785350" y="5124450"/>
          <p14:tracePt t="179200" x="9779000" y="5124450"/>
          <p14:tracePt t="179214" x="9772650" y="5124450"/>
          <p14:tracePt t="179230" x="9766300" y="5137150"/>
          <p14:tracePt t="179248" x="9759950" y="5156200"/>
          <p14:tracePt t="179264" x="9759950" y="5168900"/>
          <p14:tracePt t="179281" x="9759950" y="5181600"/>
          <p14:tracePt t="179296" x="9772650" y="5187950"/>
          <p14:tracePt t="179312" x="9791700" y="5200650"/>
          <p14:tracePt t="179331" x="9804400" y="5200650"/>
          <p14:tracePt t="179348" x="9823450" y="5207000"/>
          <p14:tracePt t="179363" x="9842500" y="5213350"/>
          <p14:tracePt t="179382" x="9867900" y="5213350"/>
          <p14:tracePt t="179397" x="9880600" y="5219700"/>
          <p14:tracePt t="179414" x="9886950" y="5226050"/>
          <p14:tracePt t="179464" x="9893300" y="5226050"/>
          <p14:tracePt t="179799" x="9899650" y="5226050"/>
          <p14:tracePt t="179818" x="9906000" y="5219700"/>
          <p14:tracePt t="179849" x="9912350" y="5219700"/>
          <p14:tracePt t="179882" x="9925050" y="5213350"/>
          <p14:tracePt t="179898" x="9931400" y="5207000"/>
          <p14:tracePt t="179915" x="9944100" y="5207000"/>
          <p14:tracePt t="179931" x="9950450" y="5200650"/>
          <p14:tracePt t="179946" x="9956800" y="5194300"/>
          <p14:tracePt t="180004" x="9963150" y="5194300"/>
          <p14:tracePt t="180015" x="9969500" y="5194300"/>
          <p14:tracePt t="180032" x="9975850" y="5194300"/>
          <p14:tracePt t="180064" x="9982200" y="5194300"/>
          <p14:tracePt t="180098" x="9988550" y="5187950"/>
          <p14:tracePt t="180117" x="10001250" y="5187950"/>
          <p14:tracePt t="180132" x="10007600" y="5187950"/>
          <p14:tracePt t="180145" x="10013950" y="5181600"/>
          <p14:tracePt t="180163" x="10020300" y="5181600"/>
          <p14:tracePt t="180197" x="10026650" y="5181600"/>
          <p14:tracePt t="180214" x="10033000" y="5181600"/>
          <p14:tracePt t="180231" x="10045700" y="5181600"/>
          <p14:tracePt t="180247" x="10052050" y="5181600"/>
          <p14:tracePt t="180264" x="10058400" y="5181600"/>
          <p14:tracePt t="180279" x="10064750" y="5181600"/>
          <p14:tracePt t="180297" x="10071100" y="5181600"/>
          <p14:tracePt t="180313" x="10077450" y="5181600"/>
          <p14:tracePt t="180329" x="10083800" y="5181600"/>
          <p14:tracePt t="180347" x="10090150" y="5181600"/>
          <p14:tracePt t="180363" x="10096500" y="5181600"/>
          <p14:tracePt t="180381" x="10102850" y="5181600"/>
          <p14:tracePt t="180458" x="10109200" y="5181600"/>
          <p14:tracePt t="180549" x="10115550" y="5181600"/>
          <p14:tracePt t="180564" x="10121900" y="5181600"/>
          <p14:tracePt t="180583" x="10134600" y="5181600"/>
          <p14:tracePt t="180602" x="10140950" y="5181600"/>
          <p14:tracePt t="180620" x="10147300" y="5181600"/>
          <p14:tracePt t="180632" x="10147300" y="5187950"/>
          <p14:tracePt t="180650" x="10153650" y="5187950"/>
          <p14:tracePt t="180662" x="10160000" y="5194300"/>
          <p14:tracePt t="180681" x="10166350" y="5194300"/>
          <p14:tracePt t="180698" x="10179050" y="5194300"/>
          <p14:tracePt t="180714" x="10185400" y="5200650"/>
          <p14:tracePt t="180730" x="10198100" y="5200650"/>
          <p14:tracePt t="180749" x="10204450" y="5200650"/>
          <p14:tracePt t="180764" x="10210800" y="5200650"/>
          <p14:tracePt t="180779" x="10217150" y="5207000"/>
          <p14:tracePt t="180798" x="10223500" y="5207000"/>
          <p14:tracePt t="180831" x="10229850" y="5213350"/>
          <p14:tracePt t="180864" x="10236200" y="5213350"/>
          <p14:tracePt t="180897" x="10236200" y="5219700"/>
          <p14:tracePt t="180913" x="10242550" y="5219700"/>
          <p14:tracePt t="182317" x="10242550" y="5213350"/>
          <p14:tracePt t="182327" x="10236200" y="5213350"/>
          <p14:tracePt t="182338" x="10217150" y="5207000"/>
          <p14:tracePt t="182347" x="10210800" y="5200650"/>
          <p14:tracePt t="182364" x="10172700" y="5181600"/>
          <p14:tracePt t="182381" x="10128250" y="5175250"/>
          <p14:tracePt t="182397" x="10064750" y="5175250"/>
          <p14:tracePt t="182414" x="9988550" y="5175250"/>
          <p14:tracePt t="182430" x="9893300" y="5175250"/>
          <p14:tracePt t="182446" x="9804400" y="5175250"/>
          <p14:tracePt t="182464" x="9690100" y="5175250"/>
          <p14:tracePt t="182481" x="9588500" y="5175250"/>
          <p14:tracePt t="182497" x="9423400" y="5175250"/>
          <p14:tracePt t="182514" x="9340850" y="5175250"/>
          <p14:tracePt t="182530" x="9283700" y="5175250"/>
          <p14:tracePt t="182548" x="9207500" y="5175250"/>
          <p14:tracePt t="182562" x="9105900" y="5175250"/>
          <p14:tracePt t="182580" x="8909050" y="5175250"/>
          <p14:tracePt t="182597" x="8724900" y="5175250"/>
          <p14:tracePt t="182613" x="8566150" y="5181600"/>
          <p14:tracePt t="182630" x="8223250" y="5175250"/>
          <p14:tracePt t="182647" x="7658100" y="5092700"/>
          <p14:tracePt t="182663" x="7181850" y="5073650"/>
          <p14:tracePt t="182681" x="6743700" y="5035550"/>
          <p14:tracePt t="182697" x="6311900" y="5035550"/>
          <p14:tracePt t="182714" x="5899150" y="5035550"/>
          <p14:tracePt t="182731" x="5505450" y="5048250"/>
          <p14:tracePt t="182747" x="5346700" y="5060950"/>
          <p14:tracePt t="182764" x="5207000" y="5073650"/>
          <p14:tracePt t="182781" x="5080000" y="5073650"/>
          <p14:tracePt t="182797" x="4972050" y="5073650"/>
          <p14:tracePt t="182813" x="4895850" y="5073650"/>
          <p14:tracePt t="182829" x="4813300" y="5080000"/>
          <p14:tracePt t="182847" x="4743450" y="5086350"/>
          <p14:tracePt t="182862" x="4667250" y="5086350"/>
          <p14:tracePt t="182882" x="4540250" y="5086350"/>
          <p14:tracePt t="182896" x="4476750" y="5086350"/>
          <p14:tracePt t="182914" x="4445000" y="5086350"/>
          <p14:tracePt t="182930" x="4400550" y="5092700"/>
          <p14:tracePt t="182947" x="4305300" y="5105400"/>
          <p14:tracePt t="182951" x="4254500" y="5111750"/>
          <p14:tracePt t="182964" x="4203700" y="5118100"/>
          <p14:tracePt t="182982" x="4038600" y="5124450"/>
          <p14:tracePt t="182997" x="3943350" y="5130800"/>
          <p14:tracePt t="183014" x="3892550" y="5130800"/>
          <p14:tracePt t="183030" x="3784600" y="5130800"/>
          <p14:tracePt t="183046" x="3695700" y="5124450"/>
          <p14:tracePt t="183064" x="3644900" y="5124450"/>
          <p14:tracePt t="183079" x="3619500" y="5124450"/>
          <p14:tracePt t="183333" x="3625850" y="5099050"/>
          <p14:tracePt t="183343" x="3644900" y="5054600"/>
          <p14:tracePt t="183361" x="3689350" y="4972050"/>
          <p14:tracePt t="183383" x="3759200" y="4826000"/>
          <p14:tracePt t="183397" x="3765550" y="4705350"/>
          <p14:tracePt t="183415" x="3765550" y="4591050"/>
          <p14:tracePt t="183431" x="3740150" y="4483100"/>
          <p14:tracePt t="183447" x="3708400" y="4375150"/>
          <p14:tracePt t="183465" x="3695700" y="4311650"/>
          <p14:tracePt t="183481" x="3689350" y="4273550"/>
          <p14:tracePt t="183497" x="3683000" y="4254500"/>
          <p14:tracePt t="183515" x="3676650" y="4235450"/>
          <p14:tracePt t="183531" x="3670300" y="4197350"/>
          <p14:tracePt t="183548" x="3663950" y="4159250"/>
          <p14:tracePt t="183564" x="3657600" y="4133850"/>
          <p14:tracePt t="183581" x="3651250" y="4108450"/>
          <p14:tracePt t="183599" x="3651250" y="4089400"/>
          <p14:tracePt t="183612" x="3651250" y="4070350"/>
          <p14:tracePt t="183631" x="3651250" y="4013200"/>
          <p14:tracePt t="183646" x="3651250" y="3962400"/>
          <p14:tracePt t="183663" x="3651250" y="3911600"/>
          <p14:tracePt t="183680" x="3638550" y="3879850"/>
          <p14:tracePt t="183696" x="3632200" y="3873500"/>
          <p14:tracePt t="183795" x="3625850" y="3873500"/>
          <p14:tracePt t="183802" x="3619500" y="3873500"/>
          <p14:tracePt t="183812" x="3606800" y="3873500"/>
          <p14:tracePt t="183831" x="3600450" y="3873500"/>
          <p14:tracePt t="183848" x="3594100" y="3873500"/>
          <p14:tracePt t="183862" x="3587750" y="3873500"/>
          <p14:tracePt t="183942" x="3587750" y="3879850"/>
          <p14:tracePt t="183950" x="3587750" y="3892550"/>
          <p14:tracePt t="183965" x="3581400" y="3911600"/>
          <p14:tracePt t="183981" x="3562350" y="3968750"/>
          <p14:tracePt t="183997" x="3549650" y="3994150"/>
          <p14:tracePt t="184016" x="3549650" y="4013200"/>
          <p14:tracePt t="184030" x="3549650" y="4038600"/>
          <p14:tracePt t="184047" x="3549650" y="4076700"/>
          <p14:tracePt t="184063" x="3549650" y="4108450"/>
          <p14:tracePt t="184080" x="3549650" y="4133850"/>
          <p14:tracePt t="184096" x="3549650" y="4146550"/>
          <p14:tracePt t="184113" x="3543300" y="4171950"/>
          <p14:tracePt t="184132" x="3530600" y="4203700"/>
          <p14:tracePt t="184138" x="3530600" y="4210050"/>
          <p14:tracePt t="184154" x="3524250" y="4216400"/>
          <p14:tracePt t="184165" x="3524250" y="4222750"/>
          <p14:tracePt t="184234" x="3524250" y="4191000"/>
          <p14:tracePt t="184238" x="3524250" y="4165600"/>
          <p14:tracePt t="184246" x="3524250" y="4127500"/>
          <p14:tracePt t="184265" x="3530600" y="4076700"/>
          <p14:tracePt t="184280" x="3530600" y="4044950"/>
          <p14:tracePt t="184298" x="3530600" y="4032250"/>
          <p14:tracePt t="184313" x="3530600" y="4019550"/>
          <p14:tracePt t="184347" x="3530600" y="4013200"/>
          <p14:tracePt t="184435" x="3530600" y="4006850"/>
          <p14:tracePt t="184532" x="3536950" y="4000500"/>
          <p14:tracePt t="184554" x="3549650" y="3994150"/>
          <p14:tracePt t="184579" x="3562350" y="3987800"/>
          <p14:tracePt t="184597" x="3581400" y="3968750"/>
          <p14:tracePt t="184615" x="3594100" y="3956050"/>
          <p14:tracePt t="184647" x="3594100" y="3949700"/>
          <p14:tracePt t="184806" x="3600450" y="3949700"/>
          <p14:tracePt t="184827" x="3683000" y="3949700"/>
          <p14:tracePt t="184849" x="3981450" y="3975100"/>
          <p14:tracePt t="184863" x="4114800" y="3994150"/>
          <p14:tracePt t="184881" x="4375150" y="4006850"/>
          <p14:tracePt t="184897" x="4489450" y="4006850"/>
          <p14:tracePt t="184913" x="4521200" y="4006850"/>
          <p14:tracePt t="184931" x="4533900" y="4006850"/>
          <p14:tracePt t="184945" x="4572000" y="4006850"/>
          <p14:tracePt t="184951" x="4584700" y="4013200"/>
          <p14:tracePt t="184980" x="4610100" y="4013200"/>
          <p14:tracePt t="184997" x="4622800" y="4013200"/>
          <p14:tracePt t="185014" x="4629150" y="4013200"/>
          <p14:tracePt t="185030" x="4641850" y="4013200"/>
          <p14:tracePt t="185047" x="4654550" y="4013200"/>
          <p14:tracePt t="185063" x="4660900" y="4013200"/>
          <p14:tracePt t="185078" x="4667250" y="4013200"/>
          <p14:tracePt t="185098" x="4679950" y="4013200"/>
          <p14:tracePt t="185114" x="4686300" y="4013200"/>
          <p14:tracePt t="185131" x="4718050" y="4013200"/>
          <p14:tracePt t="185147" x="4737100" y="4013200"/>
          <p14:tracePt t="185163" x="4762500" y="4013200"/>
          <p14:tracePt t="185179" x="4775200" y="4006850"/>
          <p14:tracePt t="185295" x="4775200" y="4019550"/>
          <p14:tracePt t="185303" x="4775200" y="4025900"/>
          <p14:tracePt t="185313" x="4775200" y="4038600"/>
          <p14:tracePt t="185330" x="4775200" y="4051300"/>
          <p14:tracePt t="185346" x="4762500" y="4070350"/>
          <p14:tracePt t="185365" x="4762500" y="4089400"/>
          <p14:tracePt t="185383" x="4756150" y="4095750"/>
          <p14:tracePt t="185398" x="4756150" y="4102100"/>
          <p14:tracePt t="185431" x="4749800" y="4108450"/>
          <p14:tracePt t="185464" x="4743450" y="4114800"/>
          <p14:tracePt t="185481" x="4737100" y="4127500"/>
          <p14:tracePt t="185514" x="4730750" y="4127500"/>
          <p14:tracePt t="185547" x="4724400" y="4127500"/>
          <p14:tracePt t="185562" x="4699000" y="4127500"/>
          <p14:tracePt t="185580" x="4635500" y="4140200"/>
          <p14:tracePt t="185597" x="4591050" y="4146550"/>
          <p14:tracePt t="185613" x="4508500" y="4159250"/>
          <p14:tracePt t="185631" x="4413250" y="4165600"/>
          <p14:tracePt t="185647" x="4349750" y="4171950"/>
          <p14:tracePt t="185663" x="4235450" y="4171950"/>
          <p14:tracePt t="185680" x="4133850" y="4159250"/>
          <p14:tracePt t="185696" x="4013200" y="4133850"/>
          <p14:tracePt t="185713" x="3886200" y="4114800"/>
          <p14:tracePt t="185730" x="3816350" y="4114800"/>
          <p14:tracePt t="185746" x="3790950" y="4114800"/>
          <p14:tracePt t="185764" x="3771900" y="4114800"/>
          <p14:tracePt t="185779" x="3752850" y="4121150"/>
          <p14:tracePt t="185796" x="3746500" y="4121150"/>
          <p14:tracePt t="185813" x="3714750" y="4121150"/>
          <p14:tracePt t="185829" x="3651250" y="4102100"/>
          <p14:tracePt t="185846" x="3575050" y="4083050"/>
          <p14:tracePt t="185864" x="3549650" y="4076700"/>
          <p14:tracePt t="185896" x="3536950" y="4083050"/>
          <p14:tracePt t="185914" x="3486150" y="4152900"/>
          <p14:tracePt t="185930" x="3390900" y="4305300"/>
          <p14:tracePt t="185947" x="3232150" y="4527550"/>
          <p14:tracePt t="185951" x="3143250" y="4641850"/>
          <p14:tracePt t="185965" x="3073400" y="4718050"/>
          <p14:tracePt t="185981" x="2844800" y="4908550"/>
          <p14:tracePt t="185998" x="2711450" y="5003800"/>
          <p14:tracePt t="186015" x="2565400" y="5086350"/>
          <p14:tracePt t="186030" x="2451100" y="5175250"/>
          <p14:tracePt t="186047" x="2362200" y="5264150"/>
          <p14:tracePt t="186063" x="2286000" y="5327650"/>
          <p14:tracePt t="186080" x="2222500" y="5365750"/>
          <p14:tracePt t="186097" x="2178050" y="5372100"/>
          <p14:tracePt t="186113" x="2146300" y="5378450"/>
          <p14:tracePt t="186131" x="2095500" y="5372100"/>
          <p14:tracePt t="186147" x="2032000" y="5327650"/>
          <p14:tracePt t="186163" x="1974850" y="5289550"/>
          <p14:tracePt t="186181" x="1911350" y="5251450"/>
          <p14:tracePt t="186197" x="1860550" y="5226050"/>
          <p14:tracePt t="186214" x="1822450" y="5213350"/>
          <p14:tracePt t="186230" x="1790700" y="5207000"/>
          <p14:tracePt t="186247" x="1771650" y="5207000"/>
          <p14:tracePt t="186264" x="1765300" y="5207000"/>
          <p14:tracePt t="186279" x="1758950" y="5207000"/>
          <p14:tracePt t="186447" x="1758950" y="5200650"/>
          <p14:tracePt t="186467" x="1771650" y="5187950"/>
          <p14:tracePt t="186486" x="1771650" y="5181600"/>
          <p14:tracePt t="186498" x="1784350" y="5168900"/>
          <p14:tracePt t="186514" x="1797050" y="5162550"/>
          <p14:tracePt t="186547" x="1803400" y="5156200"/>
          <p14:tracePt t="186580" x="1809750" y="5156200"/>
          <p14:tracePt t="186597" x="1809750" y="5149850"/>
          <p14:tracePt t="186613" x="1816100" y="5149850"/>
          <p14:tracePt t="186630" x="1822450" y="5143500"/>
          <p14:tracePt t="186646" x="1822450" y="5137150"/>
          <p14:tracePt t="186664" x="1828800" y="5130800"/>
          <p14:tracePt t="186681" x="1835150" y="5124450"/>
          <p14:tracePt t="186696" x="1841500" y="5118100"/>
          <p14:tracePt t="186713" x="1860550" y="5099050"/>
          <p14:tracePt t="186732" x="1879600" y="5092700"/>
          <p14:tracePt t="186747" x="1885950" y="5092700"/>
          <p14:tracePt t="186765" x="1898650" y="5086350"/>
          <p14:tracePt t="186780" x="1911350" y="5086350"/>
          <p14:tracePt t="186798" x="1917700" y="5086350"/>
          <p14:tracePt t="186812" x="1930400" y="5086350"/>
          <p14:tracePt t="186829" x="1949450" y="5086350"/>
          <p14:tracePt t="186846" x="1962150" y="5086350"/>
          <p14:tracePt t="186864" x="1987550" y="5086350"/>
          <p14:tracePt t="186881" x="2006600" y="5086350"/>
          <p14:tracePt t="186897" x="2025650" y="5086350"/>
          <p14:tracePt t="186913" x="2044700" y="5086350"/>
          <p14:tracePt t="186931" x="2057400" y="5086350"/>
          <p14:tracePt t="186945" x="2089150" y="5099050"/>
          <p14:tracePt t="186951" x="2095500" y="5099050"/>
          <p14:tracePt t="186964" x="2114550" y="5105400"/>
          <p14:tracePt t="186981" x="2165350" y="5118100"/>
          <p14:tracePt t="186998" x="2184400" y="5130800"/>
          <p14:tracePt t="187014" x="2209800" y="5137150"/>
          <p14:tracePt t="187030" x="2228850" y="5149850"/>
          <p14:tracePt t="187047" x="2241550" y="5162550"/>
          <p14:tracePt t="187063" x="2247900" y="5168900"/>
          <p14:tracePt t="187080" x="2254250" y="5181600"/>
          <p14:tracePt t="187097" x="2260600" y="5200650"/>
          <p14:tracePt t="187114" x="2266950" y="5213350"/>
          <p14:tracePt t="187131" x="2273300" y="5238750"/>
          <p14:tracePt t="187146" x="2279650" y="5245100"/>
          <p14:tracePt t="187163" x="2286000" y="5264150"/>
          <p14:tracePt t="187180" x="2286000" y="5270500"/>
          <p14:tracePt t="187197" x="2286000" y="5276850"/>
          <p14:tracePt t="187213" x="2286000" y="5289550"/>
          <p14:tracePt t="187230" x="2286000" y="5295900"/>
          <p14:tracePt t="187247" x="2279650" y="5308600"/>
          <p14:tracePt t="187263" x="2273300" y="5314950"/>
          <p14:tracePt t="187280" x="2266950" y="5314950"/>
          <p14:tracePt t="187297" x="2254250" y="5321300"/>
          <p14:tracePt t="187313" x="2241550" y="5327650"/>
          <p14:tracePt t="187330" x="2228850" y="5334000"/>
          <p14:tracePt t="187346" x="2216150" y="5340350"/>
          <p14:tracePt t="187364" x="2203450" y="5353050"/>
          <p14:tracePt t="187381" x="2190750" y="5359400"/>
          <p14:tracePt t="187397" x="2178050" y="5359400"/>
          <p14:tracePt t="187412" x="2159000" y="5365750"/>
          <p14:tracePt t="187432" x="2139950" y="5372100"/>
          <p14:tracePt t="187446" x="2133600" y="5372100"/>
          <p14:tracePt t="187465" x="2120900" y="5378450"/>
          <p14:tracePt t="187481" x="2108200" y="5384800"/>
          <p14:tracePt t="187497" x="2095500" y="5391150"/>
          <p14:tracePt t="187515" x="2070100" y="5391150"/>
          <p14:tracePt t="187530" x="2051050" y="5391150"/>
          <p14:tracePt t="187547" x="2044700" y="5391150"/>
          <p14:tracePt t="187562" x="2038350" y="5391150"/>
          <p14:tracePt t="187597" x="2032000" y="5391150"/>
          <p14:tracePt t="187615" x="2019300" y="5391150"/>
          <p14:tracePt t="187631" x="1993900" y="5391150"/>
          <p14:tracePt t="187647" x="1962150" y="5391150"/>
          <p14:tracePt t="187665" x="1930400" y="5384800"/>
          <p14:tracePt t="187680" x="1917700" y="5378450"/>
          <p14:tracePt t="187704" x="1898650" y="5372100"/>
          <p14:tracePt t="187727" x="1866900" y="5353050"/>
          <p14:tracePt t="187748" x="1797050" y="5308600"/>
          <p14:tracePt t="187766" x="1739900" y="5283200"/>
          <p14:tracePt t="187781" x="1720850" y="5270500"/>
          <p14:tracePt t="187813" x="1720850" y="5264150"/>
          <p14:tracePt t="187863" x="1720850" y="5251450"/>
          <p14:tracePt t="187881" x="1733550" y="5226050"/>
          <p14:tracePt t="187896" x="1739900" y="5213350"/>
          <p14:tracePt t="187913" x="1746250" y="5200650"/>
          <p14:tracePt t="187931" x="1752600" y="5194300"/>
          <p14:tracePt t="187947" x="1765300" y="5187950"/>
          <p14:tracePt t="187952" x="1771650" y="5181600"/>
          <p14:tracePt t="187967" x="1784350" y="5168900"/>
          <p14:tracePt t="187980" x="1797050" y="5168900"/>
          <p14:tracePt t="187998" x="1835150" y="5137150"/>
          <p14:tracePt t="188015" x="1847850" y="5124450"/>
          <p14:tracePt t="188031" x="1860550" y="5118100"/>
          <p14:tracePt t="188046" x="1873250" y="5111750"/>
          <p14:tracePt t="188063" x="1885950" y="5111750"/>
          <p14:tracePt t="188080" x="1905000" y="5105400"/>
          <p14:tracePt t="188083" x="1911350" y="5105400"/>
          <p14:tracePt t="188097" x="1924050" y="5099050"/>
          <p14:tracePt t="188115" x="1949450" y="5092700"/>
          <p14:tracePt t="188132" x="1955800" y="5092700"/>
          <p14:tracePt t="188149" x="1968500" y="5086350"/>
          <p14:tracePt t="188164" x="1981200" y="5086350"/>
          <p14:tracePt t="188182" x="2000250" y="5086350"/>
          <p14:tracePt t="188196" x="2012950" y="5092700"/>
          <p14:tracePt t="188215" x="2044700" y="5099050"/>
          <p14:tracePt t="188231" x="2063750" y="5105400"/>
          <p14:tracePt t="188248" x="2089150" y="5111750"/>
          <p14:tracePt t="188265" x="2114550" y="5124450"/>
          <p14:tracePt t="188279" x="2133600" y="5143500"/>
          <p14:tracePt t="188299" x="2146300" y="5149850"/>
          <p14:tracePt t="188314" x="2152650" y="5149850"/>
          <p14:tracePt t="188332" x="2190750" y="5168900"/>
          <p14:tracePt t="188348" x="2203450" y="5175250"/>
          <p14:tracePt t="188363" x="2216150" y="5187950"/>
          <p14:tracePt t="188381" x="2228850" y="5200650"/>
          <p14:tracePt t="188398" x="2235200" y="5213350"/>
          <p14:tracePt t="188414" x="2235200" y="5219700"/>
          <p14:tracePt t="188431" x="2235200" y="5226050"/>
          <p14:tracePt t="188445" x="2235200" y="5232400"/>
          <p14:tracePt t="188462" x="2235200" y="5238750"/>
          <p14:tracePt t="188478" x="2235200" y="5245100"/>
          <p14:tracePt t="188497" x="2241550" y="5251450"/>
          <p14:tracePt t="188515" x="2241550" y="5264150"/>
          <p14:tracePt t="188531" x="2241550" y="5270500"/>
          <p14:tracePt t="188546" x="2228850" y="5276850"/>
          <p14:tracePt t="188562" x="2228850" y="5283200"/>
          <p14:tracePt t="188581" x="2216150" y="5289550"/>
          <p14:tracePt t="188596" x="2209800" y="5302250"/>
          <p14:tracePt t="188614" x="2203450" y="5308600"/>
          <p14:tracePt t="188631" x="2190750" y="5308600"/>
          <p14:tracePt t="188647" x="2184400" y="5308600"/>
          <p14:tracePt t="188662" x="2171700" y="5314950"/>
          <p14:tracePt t="188680" x="2165350" y="5314950"/>
          <p14:tracePt t="188697" x="2159000" y="5321300"/>
          <p14:tracePt t="188714" x="2146300" y="5321300"/>
          <p14:tracePt t="188729" x="2139950" y="5327650"/>
          <p14:tracePt t="188746" x="2133600" y="5327650"/>
          <p14:tracePt t="188764" x="2120900" y="5334000"/>
          <p14:tracePt t="188779" x="2114550" y="5334000"/>
          <p14:tracePt t="188812" x="2101850" y="5334000"/>
          <p14:tracePt t="188829" x="2076450" y="5346700"/>
          <p14:tracePt t="188846" x="2038350" y="5359400"/>
          <p14:tracePt t="188865" x="1993900" y="5365750"/>
          <p14:tracePt t="188881" x="1981200" y="5365750"/>
          <p14:tracePt t="189938" x="1974850" y="5365750"/>
          <p14:tracePt t="189954" x="1962150" y="5365750"/>
          <p14:tracePt t="189963" x="1955800" y="5365750"/>
          <p14:tracePt t="189980" x="1949450" y="5365750"/>
          <p14:tracePt t="189997" x="1936750" y="5365750"/>
          <p14:tracePt t="190013" x="1917700" y="5365750"/>
          <p14:tracePt t="190029" x="1898650" y="5365750"/>
          <p14:tracePt t="190046" x="1879600" y="5365750"/>
          <p14:tracePt t="190063" x="1873250" y="5365750"/>
          <p14:tracePt t="190079" x="1866900" y="5365750"/>
          <p14:tracePt t="190113" x="1860550" y="5365750"/>
          <p14:tracePt t="190128" x="1847850" y="5365750"/>
          <p14:tracePt t="190147" x="1816100" y="5359400"/>
          <p14:tracePt t="190162" x="1803400" y="5353050"/>
          <p14:tracePt t="190181" x="1797050" y="5346700"/>
          <p14:tracePt t="190197" x="1790700" y="5340350"/>
          <p14:tracePt t="190214" x="1778000" y="5334000"/>
          <p14:tracePt t="190230" x="1778000" y="5314950"/>
          <p14:tracePt t="190247" x="1765300" y="5308600"/>
          <p14:tracePt t="190264" x="1752600" y="5295900"/>
          <p14:tracePt t="190280" x="1746250" y="5289550"/>
          <p14:tracePt t="190313" x="1746250" y="5283200"/>
          <p14:tracePt t="190330" x="1733550" y="5270500"/>
          <p14:tracePt t="190345" x="1727200" y="5257800"/>
          <p14:tracePt t="190364" x="1701800" y="5245100"/>
          <p14:tracePt t="190381" x="1689100" y="5238750"/>
          <p14:tracePt t="190397" x="1682750" y="5232400"/>
          <p14:tracePt t="190413" x="1670050" y="5219700"/>
          <p14:tracePt t="190431" x="1663700" y="5213350"/>
          <p14:tracePt t="190447" x="1651000" y="5200650"/>
          <p14:tracePt t="190463" x="1619250" y="5175250"/>
          <p14:tracePt t="190481" x="1612900" y="5156200"/>
          <p14:tracePt t="190497" x="1600200" y="5149850"/>
          <p14:tracePt t="190531" x="1587500" y="5143500"/>
          <p14:tracePt t="190547" x="1581150" y="5137150"/>
          <p14:tracePt t="190562" x="1568450" y="5130800"/>
          <p14:tracePt t="190579" x="1562100" y="5124450"/>
          <p14:tracePt t="190597" x="1555750" y="5118100"/>
          <p14:tracePt t="191725" x="1549400" y="5118100"/>
          <p14:tracePt t="191735" x="1536700" y="5118100"/>
          <p14:tracePt t="191747" x="1524000" y="5118100"/>
          <p14:tracePt t="191763" x="1524000" y="5111750"/>
          <p14:tracePt t="191961" x="1517650" y="5111750"/>
          <p14:tracePt t="192381" x="1524000" y="5124450"/>
          <p14:tracePt t="192389" x="1524000" y="5137150"/>
          <p14:tracePt t="192400" x="1524000" y="5149850"/>
          <p14:tracePt t="192412" x="1536700" y="5168900"/>
          <p14:tracePt t="192430" x="1536700" y="5187950"/>
          <p14:tracePt t="192446" x="1536700" y="5200650"/>
          <p14:tracePt t="192463" x="1543050" y="5200650"/>
          <p14:tracePt t="192479" x="1543050" y="5207000"/>
          <p14:tracePt t="192497" x="1543050" y="5219700"/>
          <p14:tracePt t="192513" x="1543050" y="5232400"/>
          <p14:tracePt t="192529" x="1549400" y="5251450"/>
          <p14:tracePt t="192547" x="1549400" y="5264150"/>
          <p14:tracePt t="192563" x="1549400" y="5276850"/>
          <p14:tracePt t="192580" x="1549400" y="5283200"/>
          <p14:tracePt t="192596" x="1549400" y="5289550"/>
          <p14:tracePt t="192614" x="1549400" y="5302250"/>
          <p14:tracePt t="192629" x="1555750" y="5327650"/>
          <p14:tracePt t="192646" x="1555750" y="5353050"/>
          <p14:tracePt t="192663" x="1555750" y="5391150"/>
          <p14:tracePt t="192680" x="1555750" y="5410200"/>
          <p14:tracePt t="192696" x="1555750" y="5435600"/>
          <p14:tracePt t="192713" x="1555750" y="5454650"/>
          <p14:tracePt t="192728" x="1555750" y="5480050"/>
          <p14:tracePt t="192747" x="1555750" y="5499100"/>
          <p14:tracePt t="192761" x="1555750" y="5505450"/>
          <p14:tracePt t="192780" x="1555750" y="5530850"/>
          <p14:tracePt t="192796" x="1555750" y="5543550"/>
          <p14:tracePt t="192812" x="1555750" y="5549900"/>
          <p14:tracePt t="192830" x="1555750" y="5556250"/>
          <p14:tracePt t="192846" x="1555750" y="5568950"/>
          <p14:tracePt t="192880" x="1555750" y="5575300"/>
          <p14:tracePt t="192895" x="1555750" y="5588000"/>
          <p14:tracePt t="192912" x="1549400" y="5600700"/>
          <p14:tracePt t="192929" x="1549400" y="5613400"/>
          <p14:tracePt t="192946" x="1549400" y="5619750"/>
          <p14:tracePt t="192979" x="1543050" y="5619750"/>
          <p14:tracePt t="192995" x="1543050" y="5632450"/>
          <p14:tracePt t="193046" x="1536700" y="5638800"/>
          <p14:tracePt t="193062" x="1536700" y="5645150"/>
          <p14:tracePt t="193080" x="1530350" y="5651500"/>
          <p14:tracePt t="193096" x="1530350" y="5657850"/>
          <p14:tracePt t="193099" x="1530350" y="5664200"/>
          <p14:tracePt t="193111" x="1524000" y="5664200"/>
          <p14:tracePt t="193128" x="1524000" y="5670550"/>
          <p14:tracePt t="193162" x="1524000" y="5683250"/>
          <p14:tracePt t="193179" x="1517650" y="5683250"/>
          <p14:tracePt t="193196" x="1517650" y="5689600"/>
          <p14:tracePt t="193212" x="1517650" y="5695950"/>
          <p14:tracePt t="193228" x="1511300" y="5695950"/>
          <p14:tracePt t="193263" x="1511300" y="5702300"/>
          <p14:tracePt t="193280" x="1511300" y="5708650"/>
          <p14:tracePt t="193316" x="1511300" y="5715000"/>
          <p14:tracePt t="194569" x="1524000" y="5715000"/>
          <p14:tracePt t="194582" x="1536700" y="5721350"/>
          <p14:tracePt t="194596" x="1543050" y="5721350"/>
          <p14:tracePt t="194613" x="1549400" y="5727700"/>
          <p14:tracePt t="194668" x="1555750" y="5727700"/>
          <p14:tracePt t="194678" x="1568450" y="5727700"/>
          <p14:tracePt t="194696" x="1644650" y="5740400"/>
          <p14:tracePt t="194713" x="1733550" y="5759450"/>
          <p14:tracePt t="194730" x="1809750" y="5765800"/>
          <p14:tracePt t="194746" x="1841500" y="5765800"/>
          <p14:tracePt t="194763" x="1866900" y="5765800"/>
          <p14:tracePt t="194779" x="1873250" y="5765800"/>
          <p14:tracePt t="194816" x="1879600" y="5765800"/>
          <p14:tracePt t="194829" x="1892300" y="5765800"/>
          <p14:tracePt t="194845" x="1924050" y="5765800"/>
          <p14:tracePt t="194862" x="1955800" y="5759450"/>
          <p14:tracePt t="194878" x="2000250" y="5753100"/>
          <p14:tracePt t="194897" x="2114550" y="5753100"/>
          <p14:tracePt t="194913" x="2171700" y="5753100"/>
          <p14:tracePt t="194929" x="2203450" y="5759450"/>
          <p14:tracePt t="194946" x="2209800" y="5759450"/>
          <p14:tracePt t="194950" x="2216150" y="5759450"/>
          <p14:tracePt t="194979" x="2222500" y="5759450"/>
          <p14:tracePt t="194997" x="2279650" y="5746750"/>
          <p14:tracePt t="195013" x="2311400" y="5740400"/>
          <p14:tracePt t="195030" x="2343150" y="5727700"/>
          <p14:tracePt t="195046" x="2362200" y="5715000"/>
          <p14:tracePt t="195062" x="2374900" y="5708650"/>
          <p14:tracePt t="195080" x="2381250" y="5702300"/>
          <p14:tracePt t="195096" x="2400300" y="5689600"/>
          <p14:tracePt t="195112" x="2419350" y="5670550"/>
          <p14:tracePt t="195130" x="2432050" y="5638800"/>
          <p14:tracePt t="195147" x="2438400" y="5607050"/>
          <p14:tracePt t="195160" x="2438400" y="5575300"/>
          <p14:tracePt t="195180" x="2432050" y="5549900"/>
          <p14:tracePt t="195195" x="2419350" y="5530850"/>
          <p14:tracePt t="195213" x="2400300" y="5518150"/>
          <p14:tracePt t="195229" x="2374900" y="5511800"/>
          <p14:tracePt t="195247" x="2324100" y="5505450"/>
          <p14:tracePt t="195263" x="2286000" y="5505450"/>
          <p14:tracePt t="195280" x="2260600" y="5505450"/>
          <p14:tracePt t="195294" x="2235200" y="5518150"/>
          <p14:tracePt t="195311" x="2228850" y="5518150"/>
          <p14:tracePt t="195330" x="2222500" y="5524500"/>
          <p14:tracePt t="195347" x="2216150" y="5524500"/>
          <p14:tracePt t="195364" x="2190750" y="5524500"/>
          <p14:tracePt t="195380" x="2178050" y="5524500"/>
          <p14:tracePt t="195397" x="2165350" y="5530850"/>
          <p14:tracePt t="195411" x="2146300" y="5537200"/>
          <p14:tracePt t="195429" x="2120900" y="5549900"/>
          <p14:tracePt t="195446" x="2095500" y="5556250"/>
          <p14:tracePt t="195463" x="2044700" y="5562600"/>
          <p14:tracePt t="195479" x="2000250" y="5568950"/>
          <p14:tracePt t="195496" x="1949450" y="5568950"/>
          <p14:tracePt t="195513" x="1924050" y="5575300"/>
          <p14:tracePt t="195530" x="1866900" y="5575300"/>
          <p14:tracePt t="195547" x="1854200" y="5575300"/>
          <p14:tracePt t="195562" x="1835150" y="5575300"/>
          <p14:tracePt t="195579" x="1822450" y="5575300"/>
          <p14:tracePt t="195595" x="1809750" y="5575300"/>
          <p14:tracePt t="195613" x="1797050" y="5575300"/>
          <p14:tracePt t="195629" x="1778000" y="5575300"/>
          <p14:tracePt t="195644" x="1733550" y="5581650"/>
          <p14:tracePt t="195662" x="1701800" y="5581650"/>
          <p14:tracePt t="195680" x="1689100" y="5581650"/>
          <p14:tracePt t="195695" x="1682750" y="5588000"/>
          <p14:tracePt t="195713" x="1663700" y="5588000"/>
          <p14:tracePt t="195730" x="1651000" y="5588000"/>
          <p14:tracePt t="195746" x="1631950" y="5588000"/>
          <p14:tracePt t="195760" x="1619250" y="5594350"/>
          <p14:tracePt t="195780" x="1612900" y="5594350"/>
          <p14:tracePt t="195796" x="1606550" y="5594350"/>
          <p14:tracePt t="195811" x="1593850" y="5594350"/>
          <p14:tracePt t="195829" x="1562100" y="5607050"/>
          <p14:tracePt t="195846" x="1530350" y="5619750"/>
          <p14:tracePt t="195862" x="1524000" y="5619750"/>
          <p14:tracePt t="195897" x="1524000" y="5626100"/>
          <p14:tracePt t="195980" x="1517650" y="5626100"/>
          <p14:tracePt t="196020" x="1517650" y="5632450"/>
          <p14:tracePt t="196112" x="1517650" y="5638800"/>
          <p14:tracePt t="196127" x="1511300" y="5645150"/>
          <p14:tracePt t="196154" x="1511300" y="5683250"/>
          <p14:tracePt t="196165" x="1511300" y="5689600"/>
          <p14:tracePt t="196177" x="1511300" y="5702300"/>
          <p14:tracePt t="196196" x="1511300" y="5721350"/>
          <p14:tracePt t="196212" x="1511300" y="5734050"/>
          <p14:tracePt t="196229" x="1511300" y="5746750"/>
          <p14:tracePt t="196247" x="1511300" y="5759450"/>
          <p14:tracePt t="196286" x="1511300" y="5765800"/>
          <p14:tracePt t="196317" x="1511300" y="5772150"/>
          <p14:tracePt t="196324" x="1524000" y="5772150"/>
          <p14:tracePt t="196334" x="1524000" y="5778500"/>
          <p14:tracePt t="196345" x="1530350" y="5778500"/>
          <p14:tracePt t="196361" x="1543050" y="5791200"/>
          <p14:tracePt t="196364" x="1555750" y="5797550"/>
          <p14:tracePt t="196380" x="1574800" y="5797550"/>
          <p14:tracePt t="196397" x="1612900" y="5810250"/>
          <p14:tracePt t="196411" x="1644650" y="5810250"/>
          <p14:tracePt t="196430" x="1676400" y="5810250"/>
          <p14:tracePt t="196445" x="1708150" y="5810250"/>
          <p14:tracePt t="196463" x="1758950" y="5810250"/>
          <p14:tracePt t="196479" x="1797050" y="5810250"/>
          <p14:tracePt t="196497" x="1828800" y="5810250"/>
          <p14:tracePt t="196513" x="1835150" y="5810250"/>
          <p14:tracePt t="196530" x="1854200" y="5810250"/>
          <p14:tracePt t="196547" x="1892300" y="5810250"/>
          <p14:tracePt t="196563" x="1968500" y="5816600"/>
          <p14:tracePt t="196579" x="2044700" y="5822950"/>
          <p14:tracePt t="196596" x="2101850" y="5822950"/>
          <p14:tracePt t="196614" x="2120900" y="5822950"/>
          <p14:tracePt t="196628" x="2139950" y="5822950"/>
          <p14:tracePt t="196647" x="2152650" y="5822950"/>
          <p14:tracePt t="196661" x="2171700" y="5822950"/>
          <p14:tracePt t="196678" x="2203450" y="5822950"/>
          <p14:tracePt t="196695" x="2228850" y="5822950"/>
          <p14:tracePt t="196712" x="2247900" y="5816600"/>
          <p14:tracePt t="196729" x="2254250" y="5816600"/>
          <p14:tracePt t="196747" x="2266950" y="5816600"/>
          <p14:tracePt t="196763" x="2273300" y="5816600"/>
          <p14:tracePt t="196779" x="2298700" y="5816600"/>
          <p14:tracePt t="196796" x="2311400" y="5810250"/>
          <p14:tracePt t="196811" x="2317750" y="5803900"/>
          <p14:tracePt t="196883" x="2317750" y="5797550"/>
          <p14:tracePt t="196888" x="2324100" y="5784850"/>
          <p14:tracePt t="196897" x="2330450" y="5772150"/>
          <p14:tracePt t="196912" x="2330450" y="5746750"/>
          <p14:tracePt t="196930" x="2330450" y="5715000"/>
          <p14:tracePt t="196946" x="2330450" y="5689600"/>
          <p14:tracePt t="196951" x="2330450" y="5676900"/>
          <p14:tracePt t="196961" x="2324100" y="5664200"/>
          <p14:tracePt t="196980" x="2311400" y="5645150"/>
          <p14:tracePt t="196996" x="2292350" y="5626100"/>
          <p14:tracePt t="197013" x="2273300" y="5607050"/>
          <p14:tracePt t="197029" x="2266950" y="5600700"/>
          <p14:tracePt t="198085" x="2298700" y="5600700"/>
          <p14:tracePt t="198099" x="3270250" y="5543550"/>
          <p14:tracePt t="198113" x="3854450" y="5499100"/>
          <p14:tracePt t="198128" x="4756150" y="5505450"/>
          <p14:tracePt t="198144" x="5302250" y="5562600"/>
          <p14:tracePt t="198161" x="6032500" y="5594350"/>
          <p14:tracePt t="198179" x="6432550" y="5594350"/>
          <p14:tracePt t="198194" x="6743700" y="5594350"/>
          <p14:tracePt t="198212" x="7092950" y="5556250"/>
          <p14:tracePt t="198227" x="7404100" y="5543550"/>
          <p14:tracePt t="198247" x="7912100" y="5492750"/>
          <p14:tracePt t="198263" x="8166100" y="5435600"/>
          <p14:tracePt t="198279" x="8286750" y="5384800"/>
          <p14:tracePt t="198297" x="8331200" y="5340350"/>
          <p14:tracePt t="198312" x="8350250" y="5314950"/>
          <p14:tracePt t="198329" x="8401050" y="5302250"/>
          <p14:tracePt t="198346" x="8521700" y="5295900"/>
          <p14:tracePt t="198362" x="8674100" y="5264150"/>
          <p14:tracePt t="198380" x="8807450" y="5238750"/>
          <p14:tracePt t="198396" x="8845550" y="5213350"/>
          <p14:tracePt t="198430" x="8858250" y="5207000"/>
          <p14:tracePt t="198446" x="8934450" y="5207000"/>
          <p14:tracePt t="198463" x="9099550" y="5232400"/>
          <p14:tracePt t="198479" x="9264650" y="5238750"/>
          <p14:tracePt t="198494" x="9321800" y="5238750"/>
          <p14:tracePt t="198513" x="9359900" y="5213350"/>
          <p14:tracePt t="198528" x="9417050" y="5194300"/>
          <p14:tracePt t="198547" x="9537700" y="5187950"/>
          <p14:tracePt t="198562" x="9709150" y="5187950"/>
          <p14:tracePt t="198579" x="9874250" y="5181600"/>
          <p14:tracePt t="198597" x="9925050" y="5168900"/>
          <p14:tracePt t="198613" x="9931400" y="5156200"/>
          <p14:tracePt t="198630" x="9944100" y="5149850"/>
          <p14:tracePt t="198662" x="9956800" y="5143500"/>
          <p14:tracePt t="198679" x="9975850" y="5143500"/>
          <p14:tracePt t="198696" x="10001250" y="5137150"/>
          <p14:tracePt t="198729" x="10013950" y="5130800"/>
          <p14:tracePt t="198746" x="10020300" y="5124450"/>
          <p14:tracePt t="198763" x="10052050" y="5118100"/>
          <p14:tracePt t="198780" x="10096500" y="5111750"/>
          <p14:tracePt t="198796" x="10134600" y="5105400"/>
          <p14:tracePt t="198812" x="10166350" y="5099050"/>
          <p14:tracePt t="198829" x="10185400" y="5099050"/>
          <p14:tracePt t="198846" x="10191750" y="5099050"/>
          <p14:tracePt t="198861" x="10198100" y="5099050"/>
          <p14:tracePt t="198880" x="10217150" y="5105400"/>
          <p14:tracePt t="198897" x="10229850" y="5105400"/>
          <p14:tracePt t="198913" x="10242550" y="5105400"/>
          <p14:tracePt t="198928" x="10248900" y="5105400"/>
          <p14:tracePt t="198962" x="10255250" y="5105400"/>
          <p14:tracePt t="198978" x="10261600" y="5105400"/>
          <p14:tracePt t="198995" x="10261600" y="5118100"/>
          <p14:tracePt t="199012" x="10267950" y="5118100"/>
          <p14:tracePt t="199202" x="10255250" y="5118100"/>
          <p14:tracePt t="199212" x="10248900" y="5118100"/>
          <p14:tracePt t="199228" x="10229850" y="5118100"/>
          <p14:tracePt t="199245" x="10217150" y="5118100"/>
          <p14:tracePt t="199263" x="10198100" y="5118100"/>
          <p14:tracePt t="199279" x="10185400" y="5118100"/>
          <p14:tracePt t="199296" x="10166350" y="5118100"/>
          <p14:tracePt t="199346" x="10160000" y="5118100"/>
          <p14:tracePt t="199382" x="10153650" y="5118100"/>
          <p14:tracePt t="199395" x="10147300" y="5118100"/>
          <p14:tracePt t="199411" x="10140950" y="5118100"/>
          <p14:tracePt t="199450" x="10140950" y="5124450"/>
          <p14:tracePt t="199483" x="10134600" y="5124450"/>
          <p14:tracePt t="199496" x="10134600" y="5137150"/>
          <p14:tracePt t="199513" x="10134600" y="5149850"/>
          <p14:tracePt t="199529" x="10134600" y="5168900"/>
          <p14:tracePt t="199546" x="10134600" y="5175250"/>
          <p14:tracePt t="199579" x="10134600" y="5187950"/>
          <p14:tracePt t="199596" x="10147300" y="5194300"/>
          <p14:tracePt t="199612" x="10160000" y="5213350"/>
          <p14:tracePt t="199615" x="10179050" y="5226050"/>
          <p14:tracePt t="199631" x="10191750" y="5232400"/>
          <p14:tracePt t="199646" x="10210800" y="5238750"/>
          <p14:tracePt t="199662" x="10223500" y="5238750"/>
          <p14:tracePt t="199680" x="10229850" y="5238750"/>
          <p14:tracePt t="199696" x="10236200" y="5238750"/>
          <p14:tracePt t="199710" x="10242550" y="5238750"/>
          <p14:tracePt t="199727" x="10248900" y="5238750"/>
          <p14:tracePt t="199746" x="10267950" y="5238750"/>
          <p14:tracePt t="199762" x="10274300" y="5238750"/>
          <p14:tracePt t="199779" x="10293350" y="5238750"/>
          <p14:tracePt t="199796" x="10306050" y="5238750"/>
          <p14:tracePt t="199811" x="10312400" y="5232400"/>
          <p14:tracePt t="199846" x="10325100" y="5226050"/>
          <p14:tracePt t="199862" x="10331450" y="5194300"/>
          <p14:tracePt t="199881" x="10331450" y="5149850"/>
          <p14:tracePt t="199897" x="10325100" y="5130800"/>
          <p14:tracePt t="199911" x="10325100" y="5118100"/>
          <p14:tracePt t="199930" x="10318750" y="5105400"/>
          <p14:tracePt t="199945" x="10306050" y="5092700"/>
          <p14:tracePt t="199963" x="10299700" y="5086350"/>
          <p14:tracePt t="199979" x="10287000" y="5080000"/>
          <p14:tracePt t="199997" x="10261600" y="5073650"/>
          <p14:tracePt t="200011" x="10248900" y="5073650"/>
          <p14:tracePt t="200029" x="10229850" y="5073650"/>
          <p14:tracePt t="200047" x="10217150" y="5073650"/>
          <p14:tracePt t="200060" x="10198100" y="5073650"/>
          <p14:tracePt t="200095" x="10191750" y="5073650"/>
          <p14:tracePt t="200129" x="10172700" y="5073650"/>
          <p14:tracePt t="200145" x="10166350" y="5080000"/>
          <p14:tracePt t="200163" x="10140950" y="5099050"/>
          <p14:tracePt t="200179" x="10134600" y="5105400"/>
          <p14:tracePt t="200196" x="10128250" y="5124450"/>
          <p14:tracePt t="200213" x="10121900" y="5143500"/>
          <p14:tracePt t="200229" x="10121900" y="5162550"/>
          <p14:tracePt t="200246" x="10121900" y="5187950"/>
          <p14:tracePt t="200263" x="10140950" y="5219700"/>
          <p14:tracePt t="200279" x="10172700" y="5232400"/>
          <p14:tracePt t="200296" x="10191750" y="5238750"/>
          <p14:tracePt t="200312" x="10204450" y="5245100"/>
          <p14:tracePt t="200330" x="10210800" y="5245100"/>
          <p14:tracePt t="200346" x="10223500" y="5245100"/>
          <p14:tracePt t="200379" x="10236200" y="5245100"/>
          <p14:tracePt t="200394" x="10255250" y="5245100"/>
          <p14:tracePt t="200410" x="10287000" y="5219700"/>
          <p14:tracePt t="200428" x="10287000" y="5194300"/>
          <p14:tracePt t="200445" x="10287000" y="5175250"/>
          <p14:tracePt t="200461" x="10287000" y="5156200"/>
          <p14:tracePt t="200478" x="10280650" y="5149850"/>
          <p14:tracePt t="200496" x="10274300" y="5149850"/>
          <p14:tracePt t="200513" x="10261600" y="5149850"/>
          <p14:tracePt t="200529" x="10255250" y="5149850"/>
          <p14:tracePt t="200562" x="10248900" y="5149850"/>
          <p14:tracePt t="201155" x="10248900" y="5162550"/>
          <p14:tracePt t="201177" x="10255250" y="5168900"/>
          <p14:tracePt t="201192" x="10267950" y="5175250"/>
          <p14:tracePt t="201213" x="10267950" y="5181600"/>
          <p14:tracePt t="201244" x="10267950" y="5187950"/>
          <p14:tracePt t="201263" x="10274300" y="5200650"/>
          <p14:tracePt t="201279" x="10274300" y="5207000"/>
          <p14:tracePt t="201311" x="10274300" y="5213350"/>
          <p14:tracePt t="201366" x="10267950" y="5213350"/>
          <p14:tracePt t="201437" x="10242550" y="5213350"/>
          <p14:tracePt t="201449" x="10166350" y="5207000"/>
          <p14:tracePt t="201463" x="9944100" y="5194300"/>
          <p14:tracePt t="201480" x="9563100" y="5232400"/>
          <p14:tracePt t="201497" x="7950200" y="5245100"/>
          <p14:tracePt t="201513" x="7004050" y="5289550"/>
          <p14:tracePt t="201530" x="6267450" y="5365750"/>
          <p14:tracePt t="201545" x="5581650" y="5473700"/>
          <p14:tracePt t="201561" x="4914900" y="5549900"/>
          <p14:tracePt t="201578" x="4343400" y="5645150"/>
          <p14:tracePt t="201595" x="3810000" y="5715000"/>
          <p14:tracePt t="201612" x="3530600" y="5715000"/>
          <p14:tracePt t="201630" x="3435350" y="5721350"/>
          <p14:tracePt t="201647" x="3321050" y="5721350"/>
          <p14:tracePt t="201662" x="3194050" y="5715000"/>
          <p14:tracePt t="201679" x="3067050" y="5708650"/>
          <p14:tracePt t="201696" x="2946400" y="5702300"/>
          <p14:tracePt t="201712" x="2838450" y="5702300"/>
          <p14:tracePt t="201735" x="2768600" y="5702300"/>
          <p14:tracePt t="201747" x="2743200" y="5702300"/>
          <p14:tracePt t="201761" x="2724150" y="5702300"/>
          <p14:tracePt t="201778" x="2667000" y="5695950"/>
          <p14:tracePt t="201796" x="2603500" y="5683250"/>
          <p14:tracePt t="201812" x="2514600" y="5657850"/>
          <p14:tracePt t="201829" x="2444750" y="5632450"/>
          <p14:tracePt t="201847" x="2406650" y="5619750"/>
          <p14:tracePt t="201863" x="2387600" y="5613400"/>
          <p14:tracePt t="201879" x="2381250" y="5613400"/>
          <p14:tracePt t="201896" x="2368550" y="5607050"/>
          <p14:tracePt t="201912" x="2311400" y="5594350"/>
          <p14:tracePt t="201929" x="2203450" y="5568950"/>
          <p14:tracePt t="201951" x="2032000" y="5511800"/>
          <p14:tracePt t="201978" x="2006600" y="5505450"/>
          <p14:tracePt t="202040" x="1987550" y="5499100"/>
          <p14:tracePt t="202061" x="1879600" y="5480050"/>
          <p14:tracePt t="202079" x="1847850" y="5480050"/>
          <p14:tracePt t="202097" x="1809750" y="5480050"/>
          <p14:tracePt t="202111" x="1778000" y="5480050"/>
          <p14:tracePt t="202133" x="1727200" y="5486400"/>
          <p14:tracePt t="202153" x="1663700" y="5492750"/>
          <p14:tracePt t="202162" x="1644650" y="5492750"/>
          <p14:tracePt t="202179" x="1612900" y="5492750"/>
          <p14:tracePt t="202193" x="1606550" y="5492750"/>
          <p14:tracePt t="202210" x="1600200" y="5492750"/>
          <p14:tracePt t="202246" x="1593850" y="5492750"/>
          <p14:tracePt t="202263" x="1568450" y="5499100"/>
          <p14:tracePt t="202280" x="1543050" y="5511800"/>
          <p14:tracePt t="202297" x="1524000" y="5518150"/>
          <p14:tracePt t="202313" x="1511300" y="5524500"/>
          <p14:tracePt t="202330" x="1504950" y="5530850"/>
          <p14:tracePt t="202347" x="1498600" y="5530850"/>
          <p14:tracePt t="202361" x="1485900" y="5537200"/>
          <p14:tracePt t="202378" x="1479550" y="5549900"/>
          <p14:tracePt t="202395" x="1473200" y="5562600"/>
          <p14:tracePt t="202412" x="1466850" y="5581650"/>
          <p14:tracePt t="202430" x="1466850" y="5607050"/>
          <p14:tracePt t="202445" x="1454150" y="5619750"/>
          <p14:tracePt t="202462" x="1454150" y="5632450"/>
          <p14:tracePt t="202479" x="1454150" y="5638800"/>
          <p14:tracePt t="202494" x="1447800" y="5651500"/>
          <p14:tracePt t="202513" x="1441450" y="5664200"/>
          <p14:tracePt t="202529" x="1441450" y="5683250"/>
          <p14:tracePt t="202547" x="1441450" y="5689600"/>
          <p14:tracePt t="202562" x="1441450" y="5702300"/>
          <p14:tracePt t="202595" x="1441450" y="5715000"/>
          <p14:tracePt t="202611" x="1447800" y="5727700"/>
          <p14:tracePt t="202628" x="1460500" y="5753100"/>
          <p14:tracePt t="202645" x="1473200" y="5772150"/>
          <p14:tracePt t="202662" x="1485900" y="5797550"/>
          <p14:tracePt t="202678" x="1492250" y="5803900"/>
          <p14:tracePt t="202696" x="1498600" y="5803900"/>
          <p14:tracePt t="202713" x="1511300" y="5810250"/>
          <p14:tracePt t="202728" x="1524000" y="5816600"/>
          <p14:tracePt t="202746" x="1549400" y="5822950"/>
          <p14:tracePt t="202763" x="1581150" y="5835650"/>
          <p14:tracePt t="202779" x="1600200" y="5842000"/>
          <p14:tracePt t="202796" x="1625600" y="5848350"/>
          <p14:tracePt t="202812" x="1644650" y="5848350"/>
          <p14:tracePt t="202829" x="1682750" y="5848350"/>
          <p14:tracePt t="202846" x="1739900" y="5861050"/>
          <p14:tracePt t="202861" x="1784350" y="5873750"/>
          <p14:tracePt t="202882" x="1828800" y="5880100"/>
          <p14:tracePt t="202897" x="1841500" y="5880100"/>
          <p14:tracePt t="202913" x="1847850" y="5880100"/>
          <p14:tracePt t="202929" x="1860550" y="5880100"/>
          <p14:tracePt t="202944" x="1905000" y="5880100"/>
          <p14:tracePt t="202950" x="1943100" y="5886450"/>
          <p14:tracePt t="202962" x="1993900" y="5886450"/>
          <p14:tracePt t="202978" x="2089150" y="5886450"/>
          <p14:tracePt t="202994" x="2120900" y="5886450"/>
          <p14:tracePt t="203011" x="2127250" y="5886450"/>
          <p14:tracePt t="203048" x="2133600" y="5886450"/>
          <p14:tracePt t="203062" x="2146300" y="5886450"/>
          <p14:tracePt t="203079" x="2197100" y="5873750"/>
          <p14:tracePt t="203096" x="2247900" y="5842000"/>
          <p14:tracePt t="203111" x="2286000" y="5822950"/>
          <p14:tracePt t="203130" x="2311400" y="5784850"/>
          <p14:tracePt t="203144" x="2317750" y="5778500"/>
          <p14:tracePt t="203163" x="2317750" y="5765800"/>
          <p14:tracePt t="203194" x="2317750" y="5746750"/>
          <p14:tracePt t="203212" x="2317750" y="5715000"/>
          <p14:tracePt t="203228" x="2292350" y="5657850"/>
          <p14:tracePt t="203247" x="2260600" y="5594350"/>
          <p14:tracePt t="203263" x="2254250" y="5588000"/>
          <p14:tracePt t="203279" x="2254250" y="5581650"/>
          <p14:tracePt t="203297" x="2254250" y="5575300"/>
          <p14:tracePt t="203311" x="2241550" y="5575300"/>
          <p14:tracePt t="203328" x="2216150" y="5568950"/>
          <p14:tracePt t="203345" x="2184400" y="5562600"/>
          <p14:tracePt t="203362" x="2146300" y="5543550"/>
          <p14:tracePt t="203379" x="2089150" y="5530850"/>
          <p14:tracePt t="203396" x="2019300" y="5518150"/>
          <p14:tracePt t="203413" x="1968500" y="5511800"/>
          <p14:tracePt t="203428" x="1879600" y="5499100"/>
          <p14:tracePt t="203446" x="1771650" y="5499100"/>
          <p14:tracePt t="203463" x="1663700" y="5505450"/>
          <p14:tracePt t="203478" x="1600200" y="5524500"/>
          <p14:tracePt t="203495" x="1587500" y="5537200"/>
          <p14:tracePt t="203513" x="1574800" y="5543550"/>
          <p14:tracePt t="203546" x="1568450" y="5543550"/>
          <p14:tracePt t="203561" x="1562100" y="5543550"/>
          <p14:tracePt t="203579" x="1549400" y="5556250"/>
          <p14:tracePt t="203595" x="1536700" y="5562600"/>
          <p14:tracePt t="203613" x="1524000" y="5588000"/>
          <p14:tracePt t="203628" x="1504950" y="5613400"/>
          <p14:tracePt t="203644" x="1485900" y="5645150"/>
          <p14:tracePt t="203661" x="1460500" y="5683250"/>
          <p14:tracePt t="203680" x="1454150" y="5702300"/>
          <p14:tracePt t="203696" x="1454150" y="5734050"/>
          <p14:tracePt t="203713" x="1454150" y="5753100"/>
          <p14:tracePt t="203728" x="1460500" y="5772150"/>
          <p14:tracePt t="203744" x="1466850" y="5791200"/>
          <p14:tracePt t="203763" x="1524000" y="5822950"/>
          <p14:tracePt t="203780" x="1612900" y="5880100"/>
          <p14:tracePt t="203798" x="1860550" y="5969000"/>
          <p14:tracePt t="203813" x="2324100" y="6096000"/>
          <p14:tracePt t="203828" x="2959100" y="6165850"/>
          <p14:tracePt t="203845" x="3632200" y="6178550"/>
          <p14:tracePt t="203861" x="4330700" y="6121400"/>
          <p14:tracePt t="203878" x="5118100" y="6019800"/>
          <p14:tracePt t="203895" x="6026150" y="5930900"/>
          <p14:tracePt t="203913" x="7213600" y="5784850"/>
          <p14:tracePt t="203928" x="7639050" y="5702300"/>
          <p14:tracePt t="203945" x="7848600" y="5632450"/>
          <p14:tracePt t="203951" x="7937500" y="5607050"/>
          <p14:tracePt t="203964" x="8026400" y="5581650"/>
          <p14:tracePt t="203980" x="8216900" y="5530850"/>
          <p14:tracePt t="203994" x="8458200" y="5499100"/>
          <p14:tracePt t="204012" x="8699500" y="5473700"/>
          <p14:tracePt t="204029" x="8851900" y="5448300"/>
          <p14:tracePt t="204047" x="8877300" y="5435600"/>
          <p14:tracePt t="204062" x="8909050" y="5429250"/>
          <p14:tracePt t="204079" x="8966200" y="5429250"/>
          <p14:tracePt t="204096" x="9112250" y="5435600"/>
          <p14:tracePt t="204111" x="9347200" y="5441950"/>
          <p14:tracePt t="204130" x="9505950" y="5441950"/>
          <p14:tracePt t="204147" x="9696450" y="5435600"/>
          <p14:tracePt t="204163" x="9740900" y="5391150"/>
          <p14:tracePt t="204179" x="9772650" y="5314950"/>
          <p14:tracePt t="204195" x="9804400" y="5283200"/>
          <p14:tracePt t="204212" x="9886950" y="5264150"/>
          <p14:tracePt t="204229" x="10026650" y="5245100"/>
          <p14:tracePt t="204246" x="10128250" y="5226050"/>
          <p14:tracePt t="204263" x="10160000" y="5200650"/>
          <p14:tracePt t="204279" x="10160000" y="5194300"/>
          <p14:tracePt t="204297" x="10160000" y="5181600"/>
          <p14:tracePt t="204345" x="10160000" y="5175250"/>
          <p14:tracePt t="204361" x="10179050" y="5162550"/>
          <p14:tracePt t="204379" x="10185400" y="5156200"/>
          <p14:tracePt t="204397" x="10191750" y="5137150"/>
          <p14:tracePt t="204411" x="10198100" y="5137150"/>
          <p14:tracePt t="204445" x="10204450" y="5137150"/>
          <p14:tracePt t="204462" x="10210800" y="5137150"/>
          <p14:tracePt t="204477" x="10217150" y="5130800"/>
          <p14:tracePt t="204641" x="10223500" y="5130800"/>
          <p14:tracePt t="204658" x="10229850" y="5149850"/>
          <p14:tracePt t="204672" x="10236200" y="5162550"/>
          <p14:tracePt t="204684" x="10236200" y="5168900"/>
          <p14:tracePt t="204696" x="10236200" y="5175250"/>
          <p14:tracePt t="204712" x="10236200" y="5181600"/>
          <p14:tracePt t="204728" x="10236200" y="5194300"/>
          <p14:tracePt t="204745" x="10236200" y="5207000"/>
          <p14:tracePt t="204763" x="10236200" y="5219700"/>
          <p14:tracePt t="204779" x="10236200" y="5232400"/>
          <p14:tracePt t="204796" x="10229850" y="5238750"/>
          <p14:tracePt t="204829" x="10223500" y="5245100"/>
          <p14:tracePt t="204845" x="10217150" y="5251450"/>
          <p14:tracePt t="204865" x="10204450" y="5276850"/>
          <p14:tracePt t="204880" x="10198100" y="5283200"/>
          <p14:tracePt t="204894" x="10191750" y="5289550"/>
          <p14:tracePt t="204913" x="10185400" y="5295900"/>
          <p14:tracePt t="204930" x="10179050" y="5302250"/>
          <p14:tracePt t="204945" x="10172700" y="5321300"/>
          <p14:tracePt t="204962" x="10166350" y="5340350"/>
          <p14:tracePt t="204979" x="10153650" y="5359400"/>
          <p14:tracePt t="204996" x="10134600" y="5391150"/>
          <p14:tracePt t="205013" x="10121900" y="5403850"/>
          <p14:tracePt t="205029" x="10115550" y="5410200"/>
          <p14:tracePt t="205045" x="10115550" y="5416550"/>
          <p14:tracePt t="205099" x="10109200" y="5416550"/>
          <p14:tracePt t="205115" x="10096500" y="5422900"/>
          <p14:tracePt t="205122" x="10083800" y="5429250"/>
          <p14:tracePt t="205132" x="10077450" y="5429250"/>
          <p14:tracePt t="205144" x="10058400" y="5435600"/>
          <p14:tracePt t="205163" x="9988550" y="5461000"/>
          <p14:tracePt t="205180" x="9950450" y="5467350"/>
          <p14:tracePt t="205195" x="9931400" y="5473700"/>
          <p14:tracePt t="205212" x="9912350" y="5480050"/>
          <p14:tracePt t="205229" x="9893300" y="5480050"/>
          <p14:tracePt t="205246" x="9874250" y="5486400"/>
          <p14:tracePt t="205263" x="9842500" y="5499100"/>
          <p14:tracePt t="205280" x="9785350" y="5518150"/>
          <p14:tracePt t="205297" x="9740900" y="5524500"/>
          <p14:tracePt t="205312" x="9721850" y="5524500"/>
          <p14:tracePt t="205329" x="9702800" y="5524500"/>
          <p14:tracePt t="205344" x="9690100" y="5524500"/>
          <p14:tracePt t="205360" x="9683750" y="5524500"/>
          <p14:tracePt t="205379" x="9671050" y="5524500"/>
          <p14:tracePt t="205394" x="9645650" y="5524500"/>
          <p14:tracePt t="205412" x="9594850" y="5524500"/>
          <p14:tracePt t="205428" x="9556750" y="5524500"/>
          <p14:tracePt t="205445" x="9537700" y="5524500"/>
          <p14:tracePt t="205460" x="9525000" y="5524500"/>
          <p14:tracePt t="205478" x="9518650" y="5524500"/>
          <p14:tracePt t="205495" x="9499600" y="5530850"/>
          <p14:tracePt t="205513" x="9461500" y="5530850"/>
          <p14:tracePt t="205529" x="9436100" y="5530850"/>
          <p14:tracePt t="205546" x="9423400" y="5530850"/>
          <p14:tracePt t="205562" x="9417050" y="5530850"/>
          <p14:tracePt t="205594" x="9410700" y="5530850"/>
          <p14:tracePt t="205611" x="9398000" y="5530850"/>
          <p14:tracePt t="205628" x="9372600" y="5524500"/>
          <p14:tracePt t="205644" x="9359900" y="5524500"/>
          <p14:tracePt t="205662" x="9353550" y="5524500"/>
          <p14:tracePt t="205724" x="9347200" y="5524500"/>
          <p14:tracePt t="205746" x="9334500" y="5524500"/>
          <p14:tracePt t="205762" x="9315450" y="5524500"/>
          <p14:tracePt t="205777" x="9309100" y="5524500"/>
          <p14:tracePt t="205796" x="9302750" y="5524500"/>
          <p14:tracePt t="206423" x="9309100" y="5524500"/>
          <p14:tracePt t="206441" x="9315450" y="5524500"/>
          <p14:tracePt t="206453" x="9321800" y="5524500"/>
          <p14:tracePt t="206460" x="9328150" y="5524500"/>
          <p14:tracePt t="206477" x="9334500" y="5524500"/>
          <p14:tracePt t="210021" x="9264650" y="5549900"/>
          <p14:tracePt t="210031" x="8978900" y="5581650"/>
          <p14:tracePt t="210045" x="7962900" y="5651500"/>
          <p14:tracePt t="210062" x="6978650" y="5689600"/>
          <p14:tracePt t="210076" x="6375400" y="5702300"/>
          <p14:tracePt t="210094" x="6051550" y="5734050"/>
          <p14:tracePt t="210111" x="5829300" y="5746750"/>
          <p14:tracePt t="210128" x="5581650" y="5765800"/>
          <p14:tracePt t="210145" x="5207000" y="5791200"/>
          <p14:tracePt t="210162" x="4552950" y="5848350"/>
          <p14:tracePt t="210177" x="4191000" y="5873750"/>
          <p14:tracePt t="210193" x="3975100" y="5892800"/>
          <p14:tracePt t="210211" x="3816350" y="5899150"/>
          <p14:tracePt t="210227" x="3663950" y="5899150"/>
          <p14:tracePt t="210245" x="3505200" y="5899150"/>
          <p14:tracePt t="210261" x="3308350" y="5899150"/>
          <p14:tracePt t="210278" x="3054350" y="5886450"/>
          <p14:tracePt t="210295" x="2673350" y="5886450"/>
          <p14:tracePt t="210311" x="2470150" y="5911850"/>
          <p14:tracePt t="210327" x="2336800" y="5924550"/>
          <p14:tracePt t="210345" x="2235200" y="5924550"/>
          <p14:tracePt t="210361" x="2146300" y="5930900"/>
          <p14:tracePt t="210379" x="2051050" y="5930900"/>
          <p14:tracePt t="210395" x="1962150" y="5930900"/>
          <p14:tracePt t="210411" x="1911350" y="5930900"/>
          <p14:tracePt t="210444" x="1905000" y="5930900"/>
          <p14:tracePt t="210461" x="1892300" y="5911850"/>
          <p14:tracePt t="210478" x="1866900" y="5899150"/>
          <p14:tracePt t="210495" x="1797050" y="5867400"/>
          <p14:tracePt t="210513" x="1733550" y="5829300"/>
          <p14:tracePt t="210527" x="1720850" y="5822950"/>
          <p14:tracePt t="210545" x="1720850" y="5803900"/>
          <p14:tracePt t="210561" x="1714500" y="5797550"/>
          <p14:tracePt t="210577" x="1708150" y="5791200"/>
          <p14:tracePt t="210595" x="1695450" y="5778500"/>
          <p14:tracePt t="210612" x="1676400" y="5759450"/>
          <p14:tracePt t="210629" x="1663700" y="5740400"/>
          <p14:tracePt t="210645" x="1644650" y="5708650"/>
          <p14:tracePt t="210662" x="1625600" y="5689600"/>
          <p14:tracePt t="210678" x="1612900" y="5683250"/>
          <p14:tracePt t="210694" x="1587500" y="5676900"/>
          <p14:tracePt t="210712" x="1543050" y="5664200"/>
          <p14:tracePt t="210727" x="1504950" y="5651500"/>
          <p14:tracePt t="210745" x="1473200" y="5638800"/>
          <p14:tracePt t="210762" x="1466850" y="5632450"/>
          <p14:tracePt t="210777" x="1447800" y="5626100"/>
          <p14:tracePt t="210795" x="1403350" y="5619750"/>
          <p14:tracePt t="210812" x="1397000" y="5619750"/>
          <p14:tracePt t="210827" x="1384300" y="5626100"/>
          <p14:tracePt t="210845" x="1371600" y="5632450"/>
          <p14:tracePt t="210862" x="1365250" y="5651500"/>
          <p14:tracePt t="210878" x="1358900" y="5664200"/>
          <p14:tracePt t="210894" x="1358900" y="5683250"/>
          <p14:tracePt t="210912" x="1358900" y="5715000"/>
          <p14:tracePt t="210927" x="1371600" y="5740400"/>
          <p14:tracePt t="210944" x="1416050" y="5778500"/>
          <p14:tracePt t="210962" x="1485900" y="5810250"/>
          <p14:tracePt t="210977" x="1574800" y="5835650"/>
          <p14:tracePt t="210994" x="1676400" y="5848350"/>
          <p14:tracePt t="211011" x="1765300" y="5854700"/>
          <p14:tracePt t="211029" x="1828800" y="5854700"/>
          <p14:tracePt t="211046" x="1860550" y="5854700"/>
          <p14:tracePt t="211062" x="1905000" y="5854700"/>
          <p14:tracePt t="211076" x="1974850" y="5854700"/>
          <p14:tracePt t="211094" x="2070100" y="5848350"/>
          <p14:tracePt t="211111" x="2139950" y="5829300"/>
          <p14:tracePt t="211127" x="2178050" y="5803900"/>
          <p14:tracePt t="211144" x="2197100" y="5797550"/>
          <p14:tracePt t="211162" x="2216150" y="5765800"/>
          <p14:tracePt t="211178" x="2228850" y="5746750"/>
          <p14:tracePt t="211194" x="2228850" y="5721350"/>
          <p14:tracePt t="211211" x="2209800" y="5657850"/>
          <p14:tracePt t="211228" x="2178050" y="5607050"/>
          <p14:tracePt t="211244" x="2165350" y="5581650"/>
          <p14:tracePt t="211261" x="2139950" y="5562600"/>
          <p14:tracePt t="211279" x="2108200" y="5543550"/>
          <p14:tracePt t="211296" x="2057400" y="5524500"/>
          <p14:tracePt t="211312" x="1987550" y="5511800"/>
          <p14:tracePt t="211327" x="1892300" y="5505450"/>
          <p14:tracePt t="211345" x="1822450" y="5499100"/>
          <p14:tracePt t="211360" x="1765300" y="5505450"/>
          <p14:tracePt t="211378" x="1727200" y="5530850"/>
          <p14:tracePt t="211394" x="1682750" y="5562600"/>
          <p14:tracePt t="211413" x="1631950" y="5613400"/>
          <p14:tracePt t="211427" x="1612900" y="5632450"/>
          <p14:tracePt t="211444" x="1606550" y="5638800"/>
          <p14:tracePt t="211461" x="1606550" y="5651500"/>
          <p14:tracePt t="211478" x="1606550" y="5670550"/>
          <p14:tracePt t="211494" x="1606550" y="5689600"/>
          <p14:tracePt t="211510" x="1625600" y="5721350"/>
          <p14:tracePt t="211527" x="1651000" y="5753100"/>
          <p14:tracePt t="211545" x="1708150" y="5791200"/>
          <p14:tracePt t="211562" x="1765300" y="5803900"/>
          <p14:tracePt t="211577" x="1847850" y="5822950"/>
          <p14:tracePt t="211595" x="1943100" y="5835650"/>
          <p14:tracePt t="211612" x="2019300" y="5842000"/>
          <p14:tracePt t="211628" x="2057400" y="5842000"/>
          <p14:tracePt t="211646" x="2063750" y="5842000"/>
          <p14:tracePt t="211661" x="2070100" y="5842000"/>
          <p14:tracePt t="211694" x="2095500" y="5829300"/>
          <p14:tracePt t="211711" x="2114550" y="5803900"/>
          <p14:tracePt t="211727" x="2127250" y="5772150"/>
          <p14:tracePt t="211744" x="2133600" y="5746750"/>
          <p14:tracePt t="211762" x="2133600" y="5727700"/>
          <p14:tracePt t="211780" x="2127250" y="5721350"/>
          <p14:tracePt t="211795" x="2101850" y="5708650"/>
          <p14:tracePt t="211812" x="2032000" y="5695950"/>
          <p14:tracePt t="211827" x="1930400" y="5695950"/>
          <p14:tracePt t="211844" x="1847850" y="5695950"/>
          <p14:tracePt t="211860" x="1809750" y="5695950"/>
          <p14:tracePt t="211879" x="1797050" y="5695950"/>
          <p14:tracePt t="211895" x="1790700" y="5695950"/>
          <p14:tracePt t="211910" x="1784350" y="5695950"/>
          <p14:tracePt t="211945" x="1778000" y="5695950"/>
          <p14:tracePt t="211993" x="1771650" y="5695950"/>
          <p14:tracePt t="212127" x="1739900" y="5695950"/>
          <p14:tracePt t="212148" x="1619250" y="5695950"/>
          <p14:tracePt t="212168" x="1574800" y="5695950"/>
          <p14:tracePt t="212182" x="1549400" y="5702300"/>
          <p14:tracePt t="212193" x="1543050" y="5702300"/>
          <p14:tracePt t="212212" x="1536700" y="5702300"/>
          <p14:tracePt t="212405" x="1524000" y="5708650"/>
          <p14:tracePt t="212424" x="1517650" y="5715000"/>
          <p14:tracePt t="212712" x="1517650" y="5721350"/>
          <p14:tracePt t="212733" x="1517650" y="5753100"/>
          <p14:tracePt t="212751" x="1517650" y="5772150"/>
          <p14:tracePt t="212761" x="1517650" y="5784850"/>
          <p14:tracePt t="212778" x="1517650" y="5797550"/>
          <p14:tracePt t="212796" x="1517650" y="5810250"/>
          <p14:tracePt t="212811" x="1517650" y="5816600"/>
          <p14:tracePt t="212857" x="1517650" y="5822950"/>
          <p14:tracePt t="212888" x="1517650" y="5829300"/>
          <p14:tracePt t="212911" x="1511300" y="5835650"/>
          <p14:tracePt t="212928" x="1511300" y="5842000"/>
          <p14:tracePt t="212962" x="1504950" y="5848350"/>
          <p14:tracePt t="212976" x="1498600" y="5861050"/>
          <p14:tracePt t="212994" x="1492250" y="5861050"/>
          <p14:tracePt t="213013" x="1485900" y="5867400"/>
          <p14:tracePt t="213029" x="1479550" y="5873750"/>
          <p14:tracePt t="213045" x="1473200" y="5880100"/>
          <p14:tracePt t="213062" x="1460500" y="5880100"/>
          <p14:tracePt t="213078" x="1441450" y="5886450"/>
          <p14:tracePt t="213095" x="1416050" y="5899150"/>
          <p14:tracePt t="213111" x="1390650" y="5905500"/>
          <p14:tracePt t="213128" x="1371600" y="5905500"/>
          <p14:tracePt t="213144" x="1358900" y="5905500"/>
          <p14:tracePt t="213161" x="1352550" y="5905500"/>
          <p14:tracePt t="213178" x="1346200" y="5905500"/>
          <p14:tracePt t="213210" x="1327150" y="5905500"/>
          <p14:tracePt t="213227" x="1301750" y="5905500"/>
          <p14:tracePt t="213244" x="1250950" y="5905500"/>
          <p14:tracePt t="213261" x="1219200" y="5905500"/>
          <p14:tracePt t="213295" x="1212850" y="5899150"/>
          <p14:tracePt t="213345" x="1200150" y="5892800"/>
          <p14:tracePt t="213362" x="1143000" y="5854700"/>
          <p14:tracePt t="213378" x="1104900" y="5829300"/>
          <p14:tracePt t="213394" x="1092200" y="5803900"/>
          <p14:tracePt t="213413" x="1079500" y="5791200"/>
          <p14:tracePt t="213428" x="1073150" y="5778500"/>
          <p14:tracePt t="213445" x="1060450" y="5759450"/>
          <p14:tracePt t="213462" x="1028700" y="5721350"/>
          <p14:tracePt t="213479" x="1003300" y="5695950"/>
          <p14:tracePt t="213493" x="996950" y="5683250"/>
          <p14:tracePt t="213513" x="996950" y="5676900"/>
          <p14:tracePt t="213545" x="990600" y="5651500"/>
          <p14:tracePt t="213561" x="984250" y="5638800"/>
          <p14:tracePt t="213577" x="971550" y="5607050"/>
          <p14:tracePt t="213595" x="971550" y="5594350"/>
          <p14:tracePt t="213611" x="971550" y="5575300"/>
          <p14:tracePt t="213626" x="971550" y="5556250"/>
          <p14:tracePt t="213644" x="971550" y="5530850"/>
          <p14:tracePt t="213661" x="965200" y="5499100"/>
          <p14:tracePt t="213679" x="952500" y="5461000"/>
          <p14:tracePt t="213695" x="952500" y="5441950"/>
          <p14:tracePt t="213712" x="952500" y="5435600"/>
          <p14:tracePt t="213728" x="952500" y="5429250"/>
          <p14:tracePt t="213761" x="952500" y="5416550"/>
          <p14:tracePt t="213776" x="952500" y="5410200"/>
          <p14:tracePt t="213795" x="952500" y="5391150"/>
          <p14:tracePt t="213811" x="952500" y="5384800"/>
          <p14:tracePt t="213827" x="952500" y="5372100"/>
          <p14:tracePt t="213844" x="958850" y="5353050"/>
          <p14:tracePt t="213859" x="958850" y="5340350"/>
          <p14:tracePt t="213878" x="965200" y="5321300"/>
          <p14:tracePt t="213894" x="971550" y="5302250"/>
          <p14:tracePt t="213911" x="977900" y="5270500"/>
          <p14:tracePt t="213929" x="990600" y="5245100"/>
          <p14:tracePt t="213944" x="990600" y="5213350"/>
          <p14:tracePt t="213962" x="996950" y="5181600"/>
          <p14:tracePt t="213977" x="996950" y="5149850"/>
          <p14:tracePt t="213994" x="1003300" y="5130800"/>
          <p14:tracePt t="214011" x="1009650" y="5105400"/>
          <p14:tracePt t="214027" x="1009650" y="5092700"/>
          <p14:tracePt t="214045" x="1022350" y="5067300"/>
          <p14:tracePt t="214061" x="1022350" y="5048250"/>
          <p14:tracePt t="214077" x="1022350" y="5035550"/>
          <p14:tracePt t="214093" x="1022350" y="5022850"/>
          <p14:tracePt t="214111" x="1028700" y="5003800"/>
          <p14:tracePt t="214128" x="1028700" y="4991100"/>
          <p14:tracePt t="214145" x="1028700" y="4978400"/>
          <p14:tracePt t="214200" x="1028700" y="4972050"/>
          <p14:tracePt t="214228" x="1035050" y="4953000"/>
          <p14:tracePt t="214243" x="1035050" y="4946650"/>
          <p14:tracePt t="216624" x="1047750" y="4940300"/>
          <p14:tracePt t="216636" x="1060450" y="4940300"/>
          <p14:tracePt t="216661" x="1066800" y="4940300"/>
          <p14:tracePt t="216678" x="1079500" y="4927600"/>
          <p14:tracePt t="216693" x="1085850" y="4927600"/>
          <p14:tracePt t="216710" x="1143000" y="4921250"/>
          <p14:tracePt t="216727" x="1200150" y="4914900"/>
          <p14:tracePt t="216744" x="1238250" y="4908550"/>
          <p14:tracePt t="216761" x="1263650" y="4908550"/>
          <p14:tracePt t="216779" x="1358900" y="4895850"/>
          <p14:tracePt t="216795" x="1460500" y="4895850"/>
          <p14:tracePt t="216811" x="1581150" y="4895850"/>
          <p14:tracePt t="216827" x="1689100" y="4895850"/>
          <p14:tracePt t="216844" x="1714500" y="4895850"/>
          <p14:tracePt t="216912" x="1727200" y="4895850"/>
          <p14:tracePt t="216925" x="1739900" y="4895850"/>
          <p14:tracePt t="216933" x="1758950" y="4895850"/>
          <p14:tracePt t="216941" x="1771650" y="4895850"/>
          <p14:tracePt t="216961" x="1797050" y="4895850"/>
          <p14:tracePt t="217012" x="1803400" y="4895850"/>
          <p14:tracePt t="217027" x="1816100" y="4895850"/>
          <p14:tracePt t="217044" x="1828800" y="4902200"/>
          <p14:tracePt t="217062" x="1860550" y="4902200"/>
          <p14:tracePt t="217078" x="1873250" y="4902200"/>
          <p14:tracePt t="217110" x="1879600" y="4902200"/>
          <p14:tracePt t="217127" x="1892300" y="4895850"/>
          <p14:tracePt t="217144" x="1892300" y="4889500"/>
          <p14:tracePt t="217161" x="1905000" y="4857750"/>
          <p14:tracePt t="217178" x="1898650" y="4806950"/>
          <p14:tracePt t="217194" x="1860550" y="4749800"/>
          <p14:tracePt t="217211" x="1847850" y="4730750"/>
          <p14:tracePt t="217226" x="1847850" y="4724400"/>
          <p14:tracePt t="217244" x="1841500" y="4718050"/>
          <p14:tracePt t="217278" x="1822450" y="4718050"/>
          <p14:tracePt t="217294" x="1797050" y="4711700"/>
          <p14:tracePt t="217310" x="1752600" y="4711700"/>
          <p14:tracePt t="217327" x="1733550" y="4705350"/>
          <p14:tracePt t="217343" x="1720850" y="4705350"/>
          <p14:tracePt t="217361" x="1714500" y="4705350"/>
          <p14:tracePt t="217377" x="1695450" y="4699000"/>
          <p14:tracePt t="217393" x="1676400" y="4699000"/>
          <p14:tracePt t="217411" x="1619250" y="4699000"/>
          <p14:tracePt t="217429" x="1587500" y="4705350"/>
          <p14:tracePt t="217443" x="1574800" y="4718050"/>
          <p14:tracePt t="217477" x="1568450" y="4718050"/>
          <p14:tracePt t="217494" x="1543050" y="4724400"/>
          <p14:tracePt t="217510" x="1504950" y="4730750"/>
          <p14:tracePt t="217527" x="1466850" y="4749800"/>
          <p14:tracePt t="217545" x="1454150" y="4775200"/>
          <p14:tracePt t="217561" x="1454150" y="4787900"/>
          <p14:tracePt t="217577" x="1454150" y="4806950"/>
          <p14:tracePt t="217594" x="1454150" y="4826000"/>
          <p14:tracePt t="217610" x="1454150" y="4851400"/>
          <p14:tracePt t="217627" x="1454150" y="4876800"/>
          <p14:tracePt t="217644" x="1466850" y="4902200"/>
          <p14:tracePt t="217661" x="1498600" y="4965700"/>
          <p14:tracePt t="217677" x="1524000" y="5003800"/>
          <p14:tracePt t="217694" x="1549400" y="5022850"/>
          <p14:tracePt t="217711" x="1600200" y="5022850"/>
          <p14:tracePt t="217728" x="1689100" y="5022850"/>
          <p14:tracePt t="217743" x="1797050" y="5022850"/>
          <p14:tracePt t="217761" x="1943100" y="5016500"/>
          <p14:tracePt t="217777" x="2095500" y="5016500"/>
          <p14:tracePt t="217795" x="2273300" y="4991100"/>
          <p14:tracePt t="217811" x="2298700" y="4965700"/>
          <p14:tracePt t="217827" x="2305050" y="4921250"/>
          <p14:tracePt t="217845" x="2305050" y="4895850"/>
          <p14:tracePt t="217861" x="2305050" y="4883150"/>
          <p14:tracePt t="217876" x="2317750" y="4876800"/>
          <p14:tracePt t="217894" x="2355850" y="4870450"/>
          <p14:tracePt t="217911" x="2387600" y="4870450"/>
          <p14:tracePt t="217928" x="2393950" y="4870450"/>
          <p14:tracePt t="217982" x="2393950" y="4864100"/>
          <p14:tracePt t="218044" x="2400300" y="4864100"/>
          <p14:tracePt t="218066" x="2406650" y="4864100"/>
          <p14:tracePt t="218074" x="2419350" y="4864100"/>
          <p14:tracePt t="218082" x="2476500" y="4883150"/>
          <p14:tracePt t="218094" x="2552700" y="4902200"/>
          <p14:tracePt t="218110" x="2724150" y="4933950"/>
          <p14:tracePt t="218128" x="2825750" y="4940300"/>
          <p14:tracePt t="218144" x="2844800" y="4933950"/>
          <p14:tracePt t="218246" x="2851150" y="4933950"/>
          <p14:tracePt t="218254" x="2870200" y="4927600"/>
          <p14:tracePt t="218277" x="2901950" y="4921250"/>
          <p14:tracePt t="218295" x="2946400" y="4895850"/>
          <p14:tracePt t="218311" x="2984500" y="4876800"/>
          <p14:tracePt t="218327" x="2997200" y="4870450"/>
          <p14:tracePt t="218344" x="2997200" y="4864100"/>
          <p14:tracePt t="218362" x="2990850" y="4845050"/>
          <p14:tracePt t="218377" x="2959100" y="4826000"/>
          <p14:tracePt t="218394" x="2901950" y="4813300"/>
          <p14:tracePt t="218410" x="2832100" y="4781550"/>
          <p14:tracePt t="218427" x="2774950" y="4775200"/>
          <p14:tracePt t="218442" x="2686050" y="4768850"/>
          <p14:tracePt t="218461" x="2603500" y="4768850"/>
          <p14:tracePt t="218477" x="2584450" y="4768850"/>
          <p14:tracePt t="218493" x="2571750" y="4775200"/>
          <p14:tracePt t="218513" x="2571750" y="4787900"/>
          <p14:tracePt t="218528" x="2590800" y="4806950"/>
          <p14:tracePt t="218544" x="2609850" y="4826000"/>
          <p14:tracePt t="218560" x="2660650" y="4864100"/>
          <p14:tracePt t="218577" x="2832100" y="4921250"/>
          <p14:tracePt t="218593" x="2984500" y="4946650"/>
          <p14:tracePt t="218610" x="3143250" y="4959350"/>
          <p14:tracePt t="218627" x="3263900" y="4959350"/>
          <p14:tracePt t="218646" x="3352800" y="4959350"/>
          <p14:tracePt t="218660" x="3365500" y="4959350"/>
          <p14:tracePt t="218694" x="3365500" y="4953000"/>
          <p14:tracePt t="218711" x="3378200" y="4953000"/>
          <p14:tracePt t="218726" x="3435350" y="4953000"/>
          <p14:tracePt t="218744" x="3460750" y="4953000"/>
          <p14:tracePt t="218760" x="3479800" y="4953000"/>
          <p14:tracePt t="218777" x="3486150" y="4953000"/>
          <p14:tracePt t="218813" x="3505200" y="4953000"/>
          <p14:tracePt t="218827" x="3581400" y="4946650"/>
          <p14:tracePt t="218844" x="3651250" y="4946650"/>
          <p14:tracePt t="218861" x="3676650" y="4946650"/>
          <p14:tracePt t="218876" x="3689350" y="4946650"/>
          <p14:tracePt t="218893" x="3695700" y="4946650"/>
          <p14:tracePt t="218911" x="3702050" y="4946650"/>
          <p14:tracePt t="218927" x="3708400" y="4946650"/>
          <p14:tracePt t="218943" x="3721100" y="4946650"/>
          <p14:tracePt t="218977" x="3727450" y="4946650"/>
          <p14:tracePt t="218993" x="3733800" y="4946650"/>
          <p14:tracePt t="219030" x="3740150" y="4946650"/>
          <p14:tracePt t="219044" x="3746500" y="4940300"/>
          <p14:tracePt t="219061" x="3778250" y="4933950"/>
          <p14:tracePt t="219077" x="3790950" y="4927600"/>
          <p14:tracePt t="219094" x="3803650" y="4927600"/>
          <p14:tracePt t="219110" x="3816350" y="4914900"/>
          <p14:tracePt t="219127" x="3829050" y="4914900"/>
          <p14:tracePt t="219144" x="3854450" y="4908550"/>
          <p14:tracePt t="219161" x="3905250" y="4895850"/>
          <p14:tracePt t="219178" x="3956050" y="4883150"/>
          <p14:tracePt t="219194" x="4019550" y="4870450"/>
          <p14:tracePt t="219211" x="4076700" y="4864100"/>
          <p14:tracePt t="219227" x="4095750" y="4864100"/>
          <p14:tracePt t="219244" x="4114800" y="4864100"/>
          <p14:tracePt t="220709" x="4127500" y="4864100"/>
          <p14:tracePt t="220717" x="4159250" y="4864100"/>
          <p14:tracePt t="220725" x="4178300" y="4864100"/>
          <p14:tracePt t="220743" x="4197350" y="4864100"/>
          <p14:tracePt t="220760" x="4210050" y="4864100"/>
          <p14:tracePt t="220763" x="4216400" y="4857750"/>
          <p14:tracePt t="220778" x="4229100" y="4857750"/>
          <p14:tracePt t="220796" x="4279900" y="4832350"/>
          <p14:tracePt t="220810" x="4311650" y="4819650"/>
          <p14:tracePt t="220827" x="4476750" y="4756150"/>
          <p14:tracePt t="220843" x="4603750" y="4692650"/>
          <p14:tracePt t="220861" x="4635500" y="4641850"/>
          <p14:tracePt t="220876" x="4654550" y="4597400"/>
          <p14:tracePt t="220893" x="4679950" y="4565650"/>
          <p14:tracePt t="220911" x="4705350" y="4502150"/>
          <p14:tracePt t="220927" x="4711700" y="4432300"/>
          <p14:tracePt t="220944" x="4679950" y="4356100"/>
          <p14:tracePt t="220961" x="4667250" y="4318000"/>
          <p14:tracePt t="220977" x="4667250" y="4305300"/>
          <p14:tracePt t="220993" x="4679950" y="4292600"/>
          <p14:tracePt t="221011" x="4711700" y="4273550"/>
          <p14:tracePt t="221027" x="4768850" y="4235450"/>
          <p14:tracePt t="221045" x="4864100" y="4171950"/>
          <p14:tracePt t="221061" x="4908550" y="4127500"/>
          <p14:tracePt t="221077" x="4946650" y="4070350"/>
          <p14:tracePt t="221093" x="4984750" y="4044950"/>
          <p14:tracePt t="221110" x="5003800" y="4032250"/>
          <p14:tracePt t="221126" x="5016500" y="4013200"/>
          <p14:tracePt t="221143" x="5029200" y="3994150"/>
          <p14:tracePt t="221161" x="5080000" y="3981450"/>
          <p14:tracePt t="221178" x="5111750" y="3962400"/>
          <p14:tracePt t="221194" x="5149850" y="3937000"/>
          <p14:tracePt t="221210" x="5175250" y="3917950"/>
          <p14:tracePt t="221227" x="5194300" y="3898900"/>
          <p14:tracePt t="221244" x="5238750" y="3879850"/>
          <p14:tracePt t="221261" x="5283200" y="3860800"/>
          <p14:tracePt t="221278" x="5397500" y="3822700"/>
          <p14:tracePt t="221295" x="5429250" y="3790950"/>
          <p14:tracePt t="221311" x="5429250" y="3778250"/>
          <p14:tracePt t="221327" x="5429250" y="3771900"/>
          <p14:tracePt t="221360" x="5416550" y="3771900"/>
          <p14:tracePt t="221377" x="5403850" y="3771900"/>
          <p14:tracePt t="221392" x="5372100" y="3778250"/>
          <p14:tracePt t="221411" x="5334000" y="3778250"/>
          <p14:tracePt t="221427" x="5327650" y="3778250"/>
          <p14:tracePt t="221444" x="5314950" y="3778250"/>
          <p14:tracePt t="221477" x="5308600" y="3778250"/>
          <p14:tracePt t="221493" x="5295900" y="3778250"/>
          <p14:tracePt t="221509" x="5270500" y="3778250"/>
          <p14:tracePt t="221527" x="5200650" y="3771900"/>
          <p14:tracePt t="221543" x="5130800" y="3765550"/>
          <p14:tracePt t="221561" x="5086350" y="3765550"/>
          <p14:tracePt t="221577" x="5035550" y="3765550"/>
          <p14:tracePt t="221652" x="5029200" y="3765550"/>
          <p14:tracePt t="221663" x="5016500" y="3765550"/>
          <p14:tracePt t="221668" x="5010150" y="3765550"/>
          <p14:tracePt t="221694" x="4997450" y="3765550"/>
          <p14:tracePt t="221727" x="4991100" y="3765550"/>
          <p14:tracePt t="221810" x="4991100" y="3771900"/>
          <p14:tracePt t="221818" x="4978400" y="3797300"/>
          <p14:tracePt t="221826" x="4978400" y="3822700"/>
          <p14:tracePt t="221845" x="4965700" y="3860800"/>
          <p14:tracePt t="221861" x="4965700" y="3898900"/>
          <p14:tracePt t="221878" x="4965700" y="3943350"/>
          <p14:tracePt t="221894" x="4972050" y="3987800"/>
          <p14:tracePt t="221911" x="4972050" y="4019550"/>
          <p14:tracePt t="221928" x="4978400" y="4044950"/>
          <p14:tracePt t="221943" x="4978400" y="4064000"/>
          <p14:tracePt t="221961" x="4978400" y="4095750"/>
          <p14:tracePt t="221975" x="4984750" y="4133850"/>
          <p14:tracePt t="221993" x="4991100" y="4165600"/>
          <p14:tracePt t="222012" x="5003800" y="4184650"/>
          <p14:tracePt t="222027" x="5003800" y="4197350"/>
          <p14:tracePt t="222043" x="5003800" y="4203700"/>
          <p14:tracePt t="222061" x="5003800" y="4216400"/>
          <p14:tracePt t="222077" x="5003800" y="4235450"/>
          <p14:tracePt t="222093" x="5010150" y="4260850"/>
          <p14:tracePt t="222110" x="5010150" y="4273550"/>
          <p14:tracePt t="222127" x="5010150" y="4279900"/>
          <p14:tracePt t="222146" x="5010150" y="4286250"/>
          <p14:tracePt t="222184" x="5010150" y="4292600"/>
          <p14:tracePt t="222210" x="5010150" y="4298950"/>
          <p14:tracePt t="222278" x="5016500" y="4298950"/>
          <p14:tracePt t="222286" x="5029200" y="4292600"/>
          <p14:tracePt t="222295" x="5041900" y="4286250"/>
          <p14:tracePt t="222311" x="5067300" y="4273550"/>
          <p14:tracePt t="222329" x="5118100" y="4273550"/>
          <p14:tracePt t="222344" x="5194300" y="4273550"/>
          <p14:tracePt t="222360" x="5251450" y="4273550"/>
          <p14:tracePt t="222376" x="5283200" y="4273550"/>
          <p14:tracePt t="222394" x="5308600" y="4273550"/>
          <p14:tracePt t="222411" x="5365750" y="4273550"/>
          <p14:tracePt t="222427" x="5454650" y="4292600"/>
          <p14:tracePt t="222444" x="5543550" y="4311650"/>
          <p14:tracePt t="222460" x="5638800" y="4318000"/>
          <p14:tracePt t="222476" x="5708650" y="4318000"/>
          <p14:tracePt t="222494" x="5753100" y="4318000"/>
          <p14:tracePt t="222511" x="5803900" y="4311650"/>
          <p14:tracePt t="222529" x="5930900" y="4311650"/>
          <p14:tracePt t="222546" x="6026150" y="4318000"/>
          <p14:tracePt t="222561" x="6089650" y="4324350"/>
          <p14:tracePt t="222576" x="6127750" y="4324350"/>
          <p14:tracePt t="222595" x="6146800" y="4324350"/>
          <p14:tracePt t="222611" x="6178550" y="4330700"/>
          <p14:tracePt t="222628" x="6223000" y="4330700"/>
          <p14:tracePt t="222645" x="6286500" y="4330700"/>
          <p14:tracePt t="222659" x="6324600" y="4330700"/>
          <p14:tracePt t="222677" x="6350000" y="4330700"/>
          <p14:tracePt t="222694" x="6356350" y="4324350"/>
          <p14:tracePt t="222710" x="6369050" y="4324350"/>
          <p14:tracePt t="222726" x="6400800" y="4324350"/>
          <p14:tracePt t="222743" x="6464300" y="4324350"/>
          <p14:tracePt t="222759" x="6508750" y="4324350"/>
          <p14:tracePt t="222776" x="6540500" y="4324350"/>
          <p14:tracePt t="222780" x="6540500" y="4318000"/>
          <p14:tracePt t="222793" x="6546850" y="4318000"/>
          <p14:tracePt t="222809" x="6546850" y="4311650"/>
          <p14:tracePt t="222859" x="6559550" y="4311650"/>
          <p14:tracePt t="222877" x="6565900" y="4311650"/>
          <p14:tracePt t="222911" x="6565900" y="4305300"/>
          <p14:tracePt t="222943" x="6565900" y="4298950"/>
          <p14:tracePt t="222960" x="6572250" y="4286250"/>
          <p14:tracePt t="222975" x="6572250" y="4267200"/>
          <p14:tracePt t="222994" x="6572250" y="4254500"/>
          <p14:tracePt t="223009" x="6572250" y="4229100"/>
          <p14:tracePt t="223027" x="6572250" y="4216400"/>
          <p14:tracePt t="223043" x="6572250" y="4210050"/>
          <p14:tracePt t="223060" x="6572250" y="4191000"/>
          <p14:tracePt t="223075" x="6572250" y="4171950"/>
          <p14:tracePt t="223093" x="6572250" y="4152900"/>
          <p14:tracePt t="223108" x="6572250" y="4114800"/>
          <p14:tracePt t="223126" x="6565900" y="4095750"/>
          <p14:tracePt t="223144" x="6565900" y="4083050"/>
          <p14:tracePt t="223161" x="6565900" y="4070350"/>
          <p14:tracePt t="223177" x="6565900" y="4064000"/>
          <p14:tracePt t="223194" x="6565900" y="4038600"/>
          <p14:tracePt t="223210" x="6565900" y="4000500"/>
          <p14:tracePt t="223226" x="6565900" y="3956050"/>
          <p14:tracePt t="223243" x="6565900" y="3930650"/>
          <p14:tracePt t="223260" x="6565900" y="3917950"/>
          <p14:tracePt t="223276" x="6565900" y="3905250"/>
          <p14:tracePt t="223294" x="6565900" y="3898900"/>
          <p14:tracePt t="223311" x="6565900" y="3879850"/>
          <p14:tracePt t="223327" x="6565900" y="3867150"/>
          <p14:tracePt t="223343" x="6565900" y="3860800"/>
          <p14:tracePt t="223358" x="6559550" y="3848100"/>
          <p14:tracePt t="223377" x="6559550" y="3829050"/>
          <p14:tracePt t="223394" x="6553200" y="3816350"/>
          <p14:tracePt t="223409" x="6546850" y="3803650"/>
          <p14:tracePt t="223427" x="6546850" y="3797300"/>
          <p14:tracePt t="223501" x="6540500" y="3797300"/>
          <p14:tracePt t="223523" x="6508750" y="3803650"/>
          <p14:tracePt t="223540" x="6489700" y="3810000"/>
          <p14:tracePt t="223553" x="6464300" y="3810000"/>
          <p14:tracePt t="223565" x="6457950" y="3810000"/>
          <p14:tracePt t="223576" x="6432550" y="3810000"/>
          <p14:tracePt t="223592" x="6394450" y="3810000"/>
          <p14:tracePt t="223609" x="6311900" y="3810000"/>
          <p14:tracePt t="223627" x="6223000" y="3810000"/>
          <p14:tracePt t="223642" x="6127750" y="3810000"/>
          <p14:tracePt t="223660" x="6019800" y="3810000"/>
          <p14:tracePt t="223677" x="5867400" y="3829050"/>
          <p14:tracePt t="223694" x="5759450" y="3841750"/>
          <p14:tracePt t="223709" x="5632450" y="3848100"/>
          <p14:tracePt t="223726" x="5537200" y="3848100"/>
          <p14:tracePt t="223744" x="5505450" y="3848100"/>
          <p14:tracePt t="223759" x="5486400" y="3848100"/>
          <p14:tracePt t="223776" x="5480050" y="3841750"/>
          <p14:tracePt t="223810" x="5467350" y="3835400"/>
          <p14:tracePt t="223826" x="5435600" y="3822700"/>
          <p14:tracePt t="223844" x="5359400" y="3810000"/>
          <p14:tracePt t="223859" x="5276850" y="3810000"/>
          <p14:tracePt t="223877" x="5207000" y="3810000"/>
          <p14:tracePt t="223891" x="5168900" y="3810000"/>
          <p14:tracePt t="223910" x="5156200" y="3810000"/>
          <p14:tracePt t="223927" x="5137150" y="3810000"/>
          <p14:tracePt t="223943" x="5118100" y="3810000"/>
          <p14:tracePt t="223960" x="5086350" y="3810000"/>
          <p14:tracePt t="223975" x="5041900" y="3803650"/>
          <p14:tracePt t="223992" x="4991100" y="3797300"/>
          <p14:tracePt t="224011" x="4978400" y="3797300"/>
          <p14:tracePt t="224045" x="4972050" y="3797300"/>
          <p14:tracePt t="224093" x="4965700" y="3797300"/>
          <p14:tracePt t="224138" x="4959350" y="3797300"/>
          <p14:tracePt t="224154" x="4953000" y="3803650"/>
          <p14:tracePt t="224177" x="4946650" y="3803650"/>
          <p14:tracePt t="224192" x="4940300" y="3810000"/>
          <p14:tracePt t="224294" x="4940300" y="3822700"/>
          <p14:tracePt t="224301" x="4940300" y="3848100"/>
          <p14:tracePt t="224310" x="4940300" y="3867150"/>
          <p14:tracePt t="224327" x="4940300" y="3905250"/>
          <p14:tracePt t="224344" x="4953000" y="3943350"/>
          <p14:tracePt t="224358" x="4953000" y="3987800"/>
          <p14:tracePt t="224377" x="4959350" y="4013200"/>
          <p14:tracePt t="224393" x="4959350" y="4025900"/>
          <p14:tracePt t="224411" x="4959350" y="4044950"/>
          <p14:tracePt t="224427" x="4959350" y="4064000"/>
          <p14:tracePt t="224443" x="4959350" y="4076700"/>
          <p14:tracePt t="224460" x="4959350" y="4083050"/>
          <p14:tracePt t="224476" x="4959350" y="4095750"/>
          <p14:tracePt t="224494" x="4959350" y="4114800"/>
          <p14:tracePt t="224509" x="4959350" y="4127500"/>
          <p14:tracePt t="224526" x="4959350" y="4133850"/>
          <p14:tracePt t="224544" x="4959350" y="4140200"/>
          <p14:tracePt t="224561" x="4965700" y="4152900"/>
          <p14:tracePt t="224613" x="4972050" y="4152900"/>
          <p14:tracePt t="224625" x="4978400" y="4152900"/>
          <p14:tracePt t="224642" x="5029200" y="4146550"/>
          <p14:tracePt t="224660" x="5073650" y="4140200"/>
          <p14:tracePt t="224677" x="5137150" y="4127500"/>
          <p14:tracePt t="224694" x="5162550" y="4121150"/>
          <p14:tracePt t="224727" x="5168900" y="4121150"/>
          <p14:tracePt t="224742" x="5175250" y="4121150"/>
          <p14:tracePt t="224777" x="5194300" y="4121150"/>
          <p14:tracePt t="224793" x="5207000" y="4114800"/>
          <p14:tracePt t="224810" x="5283200" y="4121150"/>
          <p14:tracePt t="224827" x="5403850" y="4159250"/>
          <p14:tracePt t="224843" x="5537200" y="4171950"/>
          <p14:tracePt t="224859" x="5632450" y="4178300"/>
          <p14:tracePt t="224877" x="5670550" y="4178300"/>
          <p14:tracePt t="224894" x="5676900" y="4178300"/>
          <p14:tracePt t="224943" x="5689600" y="4178300"/>
          <p14:tracePt t="224959" x="5727700" y="4165600"/>
          <p14:tracePt t="224975" x="5759450" y="4146550"/>
          <p14:tracePt t="224993" x="5784850" y="4121150"/>
          <p14:tracePt t="225011" x="5791200" y="4114800"/>
          <p14:tracePt t="225026" x="5797550" y="4108450"/>
          <p14:tracePt t="225044" x="5797550" y="4102100"/>
          <p14:tracePt t="225061" x="5810250" y="4095750"/>
          <p14:tracePt t="225076" x="5810250" y="4064000"/>
          <p14:tracePt t="225094" x="5803900" y="4038600"/>
          <p14:tracePt t="225116" x="5784850" y="4013200"/>
          <p14:tracePt t="225141" x="5765800" y="4006850"/>
          <p14:tracePt t="225162" x="5740400" y="3987800"/>
          <p14:tracePt t="225177" x="5702300" y="3962400"/>
          <p14:tracePt t="225194" x="5619750" y="3930650"/>
          <p14:tracePt t="225210" x="5511800" y="3905250"/>
          <p14:tracePt t="225225" x="5486400" y="3905250"/>
          <p14:tracePt t="225261" x="5486400" y="3924300"/>
          <p14:tracePt t="225276" x="5530850" y="3981450"/>
          <p14:tracePt t="225294" x="5626100" y="4038600"/>
          <p14:tracePt t="225310" x="5721350" y="4083050"/>
          <p14:tracePt t="225327" x="5778500" y="4102100"/>
          <p14:tracePt t="225343" x="5810250" y="4102100"/>
          <p14:tracePt t="225360" x="5861050" y="4102100"/>
          <p14:tracePt t="225375" x="5924550" y="4089400"/>
          <p14:tracePt t="225394" x="5981700" y="4083050"/>
          <p14:tracePt t="225411" x="6019800" y="4076700"/>
          <p14:tracePt t="225427" x="6026150" y="4076700"/>
          <p14:tracePt t="225444" x="6038850" y="4076700"/>
          <p14:tracePt t="225460" x="6045200" y="4076700"/>
          <p14:tracePt t="225475" x="6070600" y="4076700"/>
          <p14:tracePt t="225492" x="6083300" y="4076700"/>
          <p14:tracePt t="225509" x="6108700" y="4076700"/>
          <p14:tracePt t="225525" x="6127750" y="4076700"/>
          <p14:tracePt t="225543" x="6146800" y="4076700"/>
          <p14:tracePt t="225560" x="6165850" y="4076700"/>
          <p14:tracePt t="225576" x="6203950" y="4076700"/>
          <p14:tracePt t="225592" x="6229350" y="4076700"/>
          <p14:tracePt t="225609" x="6248400" y="4076700"/>
          <p14:tracePt t="225627" x="6254750" y="4076700"/>
          <p14:tracePt t="225641" x="6261100" y="4076700"/>
          <p14:tracePt t="225659" x="6273800" y="4076700"/>
          <p14:tracePt t="225677" x="6280150" y="4076700"/>
          <p14:tracePt t="225710" x="6286500" y="4076700"/>
          <p14:tracePt t="225743" x="6292850" y="4070350"/>
          <p14:tracePt t="225792" x="6299200" y="4070350"/>
          <p14:tracePt t="225947" x="6305550" y="4070350"/>
          <p14:tracePt t="225971" x="6330950" y="4064000"/>
          <p14:tracePt t="225984" x="6343650" y="4064000"/>
          <p14:tracePt t="225995" x="6356350" y="4057650"/>
          <p14:tracePt t="226010" x="6362700" y="4051300"/>
          <p14:tracePt t="226027" x="6375400" y="4044950"/>
          <p14:tracePt t="226061" x="6381750" y="4044950"/>
          <p14:tracePt t="226093" x="6388100" y="4038600"/>
          <p14:tracePt t="226110" x="6394450" y="4032250"/>
          <p14:tracePt t="226143" x="6400800" y="4025900"/>
          <p14:tracePt t="226161" x="6400800" y="4013200"/>
          <p14:tracePt t="226210" x="6400800" y="4006850"/>
          <p14:tracePt t="226246" x="6400800" y="4000500"/>
          <p14:tracePt t="226263" x="6400800" y="3994150"/>
          <p14:tracePt t="226277" x="6400800" y="3987800"/>
          <p14:tracePt t="226291" x="6394450" y="3981450"/>
          <p14:tracePt t="226311" x="6388100" y="3975100"/>
          <p14:tracePt t="226343" x="6381750" y="3975100"/>
          <p14:tracePt t="226443" x="6381750" y="3968750"/>
          <p14:tracePt t="226452" x="6388100" y="3962400"/>
          <p14:tracePt t="226499" x="6394450" y="3962400"/>
          <p14:tracePt t="226508" x="6394450" y="3956050"/>
          <p14:tracePt t="226543" x="6400800" y="3949700"/>
          <p14:tracePt t="226562" x="6400800" y="3937000"/>
          <p14:tracePt t="226622" x="6388100" y="3937000"/>
          <p14:tracePt t="226634" x="6375400" y="3937000"/>
          <p14:tracePt t="226642" x="6362700" y="3937000"/>
          <p14:tracePt t="226659" x="6330950" y="3937000"/>
          <p14:tracePt t="226677" x="6242050" y="3937000"/>
          <p14:tracePt t="226692" x="6159500" y="3937000"/>
          <p14:tracePt t="226709" x="6115050" y="3937000"/>
          <p14:tracePt t="226726" x="6083300" y="3937000"/>
          <p14:tracePt t="226744" x="6038850" y="3930650"/>
          <p14:tracePt t="226759" x="5981700" y="3917950"/>
          <p14:tracePt t="226776" x="5911850" y="3905250"/>
          <p14:tracePt t="226793" x="5822950" y="3898900"/>
          <p14:tracePt t="226809" x="5734050" y="3892550"/>
          <p14:tracePt t="226825" x="5607050" y="3886200"/>
          <p14:tracePt t="226844" x="5543550" y="3879850"/>
          <p14:tracePt t="226861" x="5505450" y="3867150"/>
          <p14:tracePt t="226877" x="5467350" y="3860800"/>
          <p14:tracePt t="226892" x="5397500" y="3860800"/>
          <p14:tracePt t="226910" x="5302250" y="3854450"/>
          <p14:tracePt t="226928" x="5194300" y="3848100"/>
          <p14:tracePt t="226943" x="5168900" y="3854450"/>
          <p14:tracePt t="226960" x="5162550" y="3854450"/>
          <p14:tracePt t="226975" x="5156200" y="3854450"/>
          <p14:tracePt t="226992" x="5149850" y="3854450"/>
          <p14:tracePt t="227011" x="5137150" y="3854450"/>
          <p14:tracePt t="227025" x="5099050" y="3854450"/>
          <p14:tracePt t="227043" x="5029200" y="3854450"/>
          <p14:tracePt t="227059" x="4991100" y="3854450"/>
          <p14:tracePt t="227077" x="4978400" y="3854450"/>
          <p14:tracePt t="227154" x="4959350" y="3867150"/>
          <p14:tracePt t="227160" x="4921250" y="3892550"/>
          <p14:tracePt t="227177" x="4813300" y="3949700"/>
          <p14:tracePt t="227194" x="4603750" y="4057650"/>
          <p14:tracePt t="227211" x="4279900" y="4191000"/>
          <p14:tracePt t="227225" x="4032250" y="4279900"/>
          <p14:tracePt t="227242" x="3879850" y="4343400"/>
          <p14:tracePt t="227260" x="3740150" y="4406900"/>
          <p14:tracePt t="227277" x="3632200" y="4457700"/>
          <p14:tracePt t="227296" x="3511550" y="4489450"/>
          <p14:tracePt t="227311" x="3416300" y="4489450"/>
          <p14:tracePt t="227326" x="3308350" y="4489450"/>
          <p14:tracePt t="227343" x="3194050" y="4495800"/>
          <p14:tracePt t="227359" x="3092450" y="4495800"/>
          <p14:tracePt t="227378" x="2965450" y="4502150"/>
          <p14:tracePt t="227393" x="2819400" y="4514850"/>
          <p14:tracePt t="227409" x="2660650" y="4533900"/>
          <p14:tracePt t="227427" x="2520950" y="4540250"/>
          <p14:tracePt t="227444" x="2501900" y="4546600"/>
          <p14:tracePt t="227460" x="2495550" y="4546600"/>
          <p14:tracePt t="227477" x="2476500" y="4546600"/>
          <p14:tracePt t="227492" x="2463800" y="4546600"/>
          <p14:tracePt t="227510" x="2438400" y="4559300"/>
          <p14:tracePt t="227525" x="2393950" y="4565650"/>
          <p14:tracePt t="227544" x="2324100" y="4565650"/>
          <p14:tracePt t="227560" x="2216150" y="4584700"/>
          <p14:tracePt t="227577" x="2159000" y="4597400"/>
          <p14:tracePt t="227594" x="2095500" y="4616450"/>
          <p14:tracePt t="227609" x="2025650" y="4629150"/>
          <p14:tracePt t="227626" x="1962150" y="4648200"/>
          <p14:tracePt t="227643" x="1924050" y="4667250"/>
          <p14:tracePt t="227661" x="1898650" y="4679950"/>
          <p14:tracePt t="227678" x="1879600" y="4699000"/>
          <p14:tracePt t="227693" x="1866900" y="4699000"/>
          <p14:tracePt t="227711" x="1835150" y="4699000"/>
          <p14:tracePt t="227724" x="1816100" y="4705350"/>
          <p14:tracePt t="227743" x="1803400" y="4705350"/>
          <p14:tracePt t="227760" x="1797050" y="4718050"/>
          <p14:tracePt t="227775" x="1790700" y="4724400"/>
          <p14:tracePt t="227793" x="1790700" y="4737100"/>
          <p14:tracePt t="227811" x="1784350" y="4756150"/>
          <p14:tracePt t="227826" x="1778000" y="4762500"/>
          <p14:tracePt t="227842" x="1778000" y="4787900"/>
          <p14:tracePt t="227860" x="1784350" y="4806950"/>
          <p14:tracePt t="227876" x="1784350" y="4832350"/>
          <p14:tracePt t="227893" x="1790700" y="4851400"/>
          <p14:tracePt t="227909" x="1790700" y="4857750"/>
          <p14:tracePt t="227928" x="1803400" y="4870450"/>
          <p14:tracePt t="227943" x="1816100" y="4870450"/>
          <p14:tracePt t="227961" x="1828800" y="4883150"/>
          <p14:tracePt t="227974" x="1847850" y="4889500"/>
          <p14:tracePt t="228009" x="1854200" y="4889500"/>
          <p14:tracePt t="228068" x="1860550" y="4889500"/>
          <p14:tracePt t="228093" x="1873250" y="4889500"/>
          <p14:tracePt t="228107" x="1879600" y="4876800"/>
          <p14:tracePt t="228126" x="1879600" y="4845050"/>
          <p14:tracePt t="228143" x="1879600" y="4826000"/>
          <p14:tracePt t="228161" x="1879600" y="4813300"/>
          <p14:tracePt t="228176" x="1879600" y="4800600"/>
          <p14:tracePt t="228192" x="1866900" y="4794250"/>
          <p14:tracePt t="228211" x="1854200" y="4781550"/>
          <p14:tracePt t="228226" x="1835150" y="4781550"/>
          <p14:tracePt t="228243" x="1816100" y="4775200"/>
          <p14:tracePt t="228260" x="1803400" y="4775200"/>
          <p14:tracePt t="228278" x="1790700" y="4775200"/>
          <p14:tracePt t="228293" x="1784350" y="4775200"/>
          <p14:tracePt t="228309" x="1765300" y="4775200"/>
          <p14:tracePt t="228325" x="1727200" y="4762500"/>
          <p14:tracePt t="228343" x="1670050" y="4756150"/>
          <p14:tracePt t="228361" x="1625600" y="4749800"/>
          <p14:tracePt t="228376" x="1600200" y="4749800"/>
          <p14:tracePt t="228392" x="1587500" y="4749800"/>
          <p14:tracePt t="228427" x="1574800" y="4749800"/>
          <p14:tracePt t="228442" x="1549400" y="4749800"/>
          <p14:tracePt t="228460" x="1511300" y="4749800"/>
          <p14:tracePt t="228475" x="1466850" y="4749800"/>
          <p14:tracePt t="228492" x="1441450" y="4749800"/>
          <p14:tracePt t="228510" x="1428750" y="4762500"/>
          <p14:tracePt t="228526" x="1416050" y="4762500"/>
          <p14:tracePt t="228614" x="1416050" y="4775200"/>
          <p14:tracePt t="228622" x="1409700" y="4787900"/>
          <p14:tracePt t="228632" x="1409700" y="4806950"/>
          <p14:tracePt t="228644" x="1403350" y="4819650"/>
          <p14:tracePt t="228660" x="1403350" y="4851400"/>
          <p14:tracePt t="228662" x="1403350" y="4864100"/>
          <p14:tracePt t="228676" x="1403350" y="4883150"/>
          <p14:tracePt t="228692" x="1403350" y="4895850"/>
          <p14:tracePt t="228709" x="1403350" y="4908550"/>
          <p14:tracePt t="228725" x="1409700" y="4921250"/>
          <p14:tracePt t="228743" x="1422400" y="4940300"/>
          <p14:tracePt t="228761" x="1428750" y="4946650"/>
          <p14:tracePt t="228775" x="1435100" y="4959350"/>
          <p14:tracePt t="228794" x="1441450" y="4965700"/>
          <p14:tracePt t="228808" x="1454150" y="4978400"/>
          <p14:tracePt t="228826" x="1473200" y="4984750"/>
          <p14:tracePt t="228843" x="1498600" y="4991100"/>
          <p14:tracePt t="228861" x="1504950" y="4991100"/>
          <p14:tracePt t="228879" x="1530350" y="4991100"/>
          <p14:tracePt t="228893" x="1543050" y="4991100"/>
          <p14:tracePt t="228910" x="1568450" y="4991100"/>
          <p14:tracePt t="228925" x="1593850" y="4991100"/>
          <p14:tracePt t="228943" x="1638300" y="4991100"/>
          <p14:tracePt t="228960" x="1657350" y="4978400"/>
          <p14:tracePt t="228976" x="1670050" y="4978400"/>
          <p14:tracePt t="228993" x="1682750" y="4972050"/>
          <p14:tracePt t="229009" x="1695450" y="4972050"/>
          <p14:tracePt t="229026" x="1708150" y="4959350"/>
          <p14:tracePt t="229042" x="1720850" y="4953000"/>
          <p14:tracePt t="229058" x="1733550" y="4953000"/>
          <p14:tracePt t="229076" x="1746250" y="4933950"/>
          <p14:tracePt t="229093" x="1765300" y="4921250"/>
          <p14:tracePt t="229109" x="1784350" y="4895850"/>
          <p14:tracePt t="229127" x="1797050" y="4876800"/>
          <p14:tracePt t="229144" x="1809750" y="4832350"/>
          <p14:tracePt t="229159" x="1816100" y="4806950"/>
          <p14:tracePt t="229177" x="1816100" y="4762500"/>
          <p14:tracePt t="229194" x="1809750" y="4749800"/>
          <p14:tracePt t="229212" x="1797050" y="4743450"/>
          <p14:tracePt t="229225" x="1784350" y="4730750"/>
          <p14:tracePt t="229243" x="1778000" y="4730750"/>
          <p14:tracePt t="229261" x="1758950" y="4724400"/>
          <p14:tracePt t="229274" x="1733550" y="4724400"/>
          <p14:tracePt t="229296" x="1689100" y="4724400"/>
          <p14:tracePt t="229310" x="1676400" y="4724400"/>
          <p14:tracePt t="229325" x="1631950" y="4730750"/>
          <p14:tracePt t="229343" x="1606550" y="4730750"/>
          <p14:tracePt t="229360" x="1600200" y="4743450"/>
          <p14:tracePt t="229376" x="1587500" y="4743450"/>
          <p14:tracePt t="229392" x="1562100" y="4756150"/>
          <p14:tracePt t="229411" x="1524000" y="4775200"/>
          <p14:tracePt t="229427" x="1517650" y="4781550"/>
          <p14:tracePt t="229444" x="1504950" y="4787900"/>
          <p14:tracePt t="229477" x="1504950" y="4794250"/>
          <p14:tracePt t="229492" x="1492250" y="4813300"/>
          <p14:tracePt t="229508" x="1485900" y="4845050"/>
          <p14:tracePt t="229526" x="1479550" y="4876800"/>
          <p14:tracePt t="229543" x="1479550" y="4908550"/>
          <p14:tracePt t="229558" x="1485900" y="4933950"/>
          <p14:tracePt t="229576" x="1511300" y="4959350"/>
          <p14:tracePt t="229594" x="1524000" y="4972050"/>
          <p14:tracePt t="229610" x="1536700" y="4978400"/>
          <p14:tracePt t="229642" x="1543050" y="4978400"/>
          <p14:tracePt t="230992" x="1549400" y="4978400"/>
          <p14:tracePt t="230999" x="1562100" y="4978400"/>
          <p14:tracePt t="231008" x="1574800" y="4978400"/>
          <p14:tracePt t="231025" x="1593850" y="4978400"/>
          <p14:tracePt t="231043" x="1625600" y="4978400"/>
          <p14:tracePt t="231060" x="1657350" y="4978400"/>
          <p14:tracePt t="231077" x="1689100" y="4978400"/>
          <p14:tracePt t="231092" x="1701800" y="4978400"/>
          <p14:tracePt t="231108" x="1708150" y="4978400"/>
          <p14:tracePt t="231127" x="1714500" y="4978400"/>
          <p14:tracePt t="231141" x="1720850" y="4984750"/>
          <p14:tracePt t="231160" x="1733550" y="4997450"/>
          <p14:tracePt t="231177" x="1752600" y="5010150"/>
          <p14:tracePt t="231192" x="1758950" y="5010150"/>
          <p14:tracePt t="231211" x="1771650" y="5022850"/>
          <p14:tracePt t="231224" x="1778000" y="5029200"/>
          <p14:tracePt t="231275" x="1778000" y="5035550"/>
          <p14:tracePt t="231310" x="1778000" y="5041900"/>
          <p14:tracePt t="231325" x="1784350" y="5041900"/>
          <p14:tracePt t="231344" x="1790700" y="5054600"/>
          <p14:tracePt t="231360" x="1797050" y="5060950"/>
          <p14:tracePt t="231376" x="1816100" y="5073650"/>
          <p14:tracePt t="231391" x="1828800" y="5080000"/>
          <p14:tracePt t="231409" x="1841500" y="5086350"/>
          <p14:tracePt t="231427" x="1860550" y="5105400"/>
          <p14:tracePt t="231443" x="1866900" y="5118100"/>
          <p14:tracePt t="231459" x="1866900" y="5124450"/>
          <p14:tracePt t="231476" x="1873250" y="5130800"/>
          <p14:tracePt t="231510" x="1873250" y="5137150"/>
          <p14:tracePt t="231560" x="1873250" y="5143500"/>
          <p14:tracePt t="231575" x="1879600" y="5143500"/>
          <p14:tracePt t="231654" x="1885950" y="5143500"/>
          <p14:tracePt t="231677" x="1892300" y="5143500"/>
          <p14:tracePt t="231692" x="1898650" y="5143500"/>
          <p14:tracePt t="231710" x="1911350" y="5143500"/>
          <p14:tracePt t="231725" x="1930400" y="5149850"/>
          <p14:tracePt t="231747" x="1974850" y="5156200"/>
          <p14:tracePt t="231775" x="1993900" y="5156200"/>
          <p14:tracePt t="231795" x="2006600" y="5162550"/>
          <p14:tracePt t="231811" x="2019300" y="5162550"/>
          <p14:tracePt t="231827" x="2025650" y="5162550"/>
          <p14:tracePt t="231843" x="2032000" y="5162550"/>
          <p14:tracePt t="231858" x="2038350" y="5162550"/>
          <p14:tracePt t="231875" x="2051050" y="5162550"/>
          <p14:tracePt t="231891" x="2070100" y="5162550"/>
          <p14:tracePt t="231910" x="2082800" y="5162550"/>
          <p14:tracePt t="231943" x="2101850" y="5162550"/>
          <p14:tracePt t="231960" x="2114550" y="5162550"/>
          <p14:tracePt t="231975" x="2120900" y="5162550"/>
          <p14:tracePt t="231991" x="2127250" y="5162550"/>
          <p14:tracePt t="232008" x="2133600" y="5162550"/>
          <p14:tracePt t="232024" x="2152650" y="5156200"/>
          <p14:tracePt t="232044" x="2152650" y="5149850"/>
          <p14:tracePt t="232063" x="2165350" y="5149850"/>
          <p14:tracePt t="232092" x="2184400" y="5149850"/>
          <p14:tracePt t="232109" x="2197100" y="5143500"/>
          <p14:tracePt t="232125" x="2203450" y="5143500"/>
          <p14:tracePt t="232158" x="2209800" y="5143500"/>
          <p14:tracePt t="232177" x="2222500" y="5143500"/>
          <p14:tracePt t="232209" x="2228850" y="5143500"/>
          <p14:tracePt t="233525" x="2165350" y="5143500"/>
          <p14:tracePt t="233539" x="2082800" y="5111750"/>
          <p14:tracePt t="233559" x="2070100" y="5111750"/>
          <p14:tracePt t="233576" x="2057400" y="5111750"/>
          <p14:tracePt t="233608" x="2051050" y="5111750"/>
          <p14:tracePt t="233624" x="2025650" y="5111750"/>
          <p14:tracePt t="233643" x="2006600" y="5111750"/>
          <p14:tracePt t="233659" x="1987550" y="5111750"/>
          <p14:tracePt t="233677" x="1974850" y="5111750"/>
          <p14:tracePt t="233778" x="1974850" y="5124450"/>
          <p14:tracePt t="233786" x="1974850" y="5137150"/>
          <p14:tracePt t="233799" x="1981200" y="5149850"/>
          <p14:tracePt t="233811" x="1993900" y="5181600"/>
          <p14:tracePt t="233826" x="2012950" y="5219700"/>
          <p14:tracePt t="233842" x="2038350" y="5251450"/>
          <p14:tracePt t="233859" x="2057400" y="5283200"/>
          <p14:tracePt t="233876" x="2076450" y="5295900"/>
          <p14:tracePt t="233893" x="2089150" y="5308600"/>
          <p14:tracePt t="233911" x="2101850" y="5308600"/>
          <p14:tracePt t="233927" x="2108200" y="5308600"/>
          <p14:tracePt t="233942" x="2120900" y="5314950"/>
          <p14:tracePt t="233960" x="2127250" y="5321300"/>
          <p14:tracePt t="233967" x="2139950" y="5321300"/>
          <p14:tracePt t="233979" x="2152650" y="5321300"/>
          <p14:tracePt t="233993" x="2171700" y="5321300"/>
          <p14:tracePt t="234010" x="2209800" y="5321300"/>
          <p14:tracePt t="234025" x="2241550" y="5321300"/>
          <p14:tracePt t="234042" x="2273300" y="5321300"/>
          <p14:tracePt t="234060" x="2305050" y="5314950"/>
          <p14:tracePt t="234076" x="2324100" y="5302250"/>
          <p14:tracePt t="234093" x="2343150" y="5295900"/>
          <p14:tracePt t="234111" x="2362200" y="5283200"/>
          <p14:tracePt t="234127" x="2381250" y="5264150"/>
          <p14:tracePt t="234142" x="2393950" y="5264150"/>
          <p14:tracePt t="234161" x="2419350" y="5245100"/>
          <p14:tracePt t="234177" x="2432050" y="5226050"/>
          <p14:tracePt t="234193" x="2438400" y="5213350"/>
          <p14:tracePt t="234211" x="2444750" y="5187950"/>
          <p14:tracePt t="234226" x="2451100" y="5162550"/>
          <p14:tracePt t="234242" x="2451100" y="5137150"/>
          <p14:tracePt t="234260" x="2451100" y="5118100"/>
          <p14:tracePt t="234276" x="2451100" y="5092700"/>
          <p14:tracePt t="234293" x="2432050" y="5067300"/>
          <p14:tracePt t="234309" x="2419350" y="5048250"/>
          <p14:tracePt t="234327" x="2368550" y="5016500"/>
          <p14:tracePt t="234343" x="2336800" y="4997450"/>
          <p14:tracePt t="234359" x="2324100" y="4997450"/>
          <p14:tracePt t="234376" x="2317750" y="4997450"/>
          <p14:tracePt t="234392" x="2311400" y="4997450"/>
          <p14:tracePt t="234408" x="2298700" y="4997450"/>
          <p14:tracePt t="234425" x="2273300" y="5003800"/>
          <p14:tracePt t="234443" x="2228850" y="5010150"/>
          <p14:tracePt t="234459" x="2203450" y="5016500"/>
          <p14:tracePt t="234475" x="2184400" y="5016500"/>
          <p14:tracePt t="234493" x="2171700" y="5022850"/>
          <p14:tracePt t="234510" x="2165350" y="5022850"/>
          <p14:tracePt t="234526" x="2159000" y="5029200"/>
          <p14:tracePt t="234542" x="2139950" y="5035550"/>
          <p14:tracePt t="234560" x="2114550" y="5048250"/>
          <p14:tracePt t="234562" x="2095500" y="5054600"/>
          <p14:tracePt t="234576" x="2082800" y="5060950"/>
          <p14:tracePt t="234593" x="2063750" y="5073650"/>
          <p14:tracePt t="234608" x="2051050" y="5080000"/>
          <p14:tracePt t="234625" x="2044700" y="5086350"/>
          <p14:tracePt t="234642" x="2032000" y="5092700"/>
          <p14:tracePt t="234660" x="2019300" y="5124450"/>
          <p14:tracePt t="234675" x="2012950" y="5130800"/>
          <p14:tracePt t="234693" x="2006600" y="5149850"/>
          <p14:tracePt t="234709" x="2006600" y="5156200"/>
          <p14:tracePt t="234726" x="2006600" y="5162550"/>
          <p14:tracePt t="234741" x="2006600" y="5181600"/>
          <p14:tracePt t="234759" x="2019300" y="5187950"/>
          <p14:tracePt t="234776" x="2044700" y="5200650"/>
          <p14:tracePt t="234793" x="2063750" y="5213350"/>
          <p14:tracePt t="234810" x="2101850" y="5219700"/>
          <p14:tracePt t="234826" x="2133600" y="5219700"/>
          <p14:tracePt t="234843" x="2159000" y="5219700"/>
          <p14:tracePt t="234860" x="2184400" y="5219700"/>
          <p14:tracePt t="234874" x="2203450" y="5219700"/>
          <p14:tracePt t="234891" x="2235200" y="5219700"/>
          <p14:tracePt t="234909" x="2273300" y="5219700"/>
          <p14:tracePt t="234924" x="2324100" y="5219700"/>
          <p14:tracePt t="234943" x="2393950" y="5200650"/>
          <p14:tracePt t="234960" x="2406650" y="5187950"/>
          <p14:tracePt t="234976" x="2419350" y="5175250"/>
          <p14:tracePt t="234992" x="2432050" y="5156200"/>
          <p14:tracePt t="235009" x="2438400" y="5137150"/>
          <p14:tracePt t="235025" x="2438400" y="5124450"/>
          <p14:tracePt t="235043" x="2432050" y="5099050"/>
          <p14:tracePt t="235058" x="2400300" y="5054600"/>
          <p14:tracePt t="235076" x="2349500" y="5016500"/>
          <p14:tracePt t="235091" x="2343150" y="5010150"/>
          <p14:tracePt t="235110" x="2336800" y="5010150"/>
          <p14:tracePt t="235126" x="2330450" y="5010150"/>
          <p14:tracePt t="235142" x="2317750" y="5010150"/>
          <p14:tracePt t="235158" x="2298700" y="5022850"/>
          <p14:tracePt t="235176" x="2273300" y="5022850"/>
          <p14:tracePt t="235192" x="2241550" y="5035550"/>
          <p14:tracePt t="235208" x="2235200" y="5035550"/>
          <p14:tracePt t="235227" x="2228850" y="5035550"/>
          <p14:tracePt t="235241" x="2222500" y="5035550"/>
          <p14:tracePt t="235259" x="2216150" y="5041900"/>
          <p14:tracePt t="235275" x="2203450" y="5054600"/>
          <p14:tracePt t="235293" x="2178050" y="5080000"/>
          <p14:tracePt t="235308" x="2159000" y="5111750"/>
          <p14:tracePt t="235327" x="2146300" y="5149850"/>
          <p14:tracePt t="235343" x="2146300" y="5156200"/>
          <p14:tracePt t="235376" x="2159000" y="5168900"/>
          <p14:tracePt t="235391" x="2171700" y="5181600"/>
          <p14:tracePt t="235407" x="2190750" y="5194300"/>
          <p14:tracePt t="235425" x="2222500" y="5213350"/>
          <p14:tracePt t="235441" x="2235200" y="5213350"/>
          <p14:tracePt t="235460" x="2279650" y="5213350"/>
          <p14:tracePt t="235475" x="2317750" y="5213350"/>
          <p14:tracePt t="235491" x="2343150" y="5213350"/>
          <p14:tracePt t="235509" x="2368550" y="5213350"/>
          <p14:tracePt t="235525" x="2393950" y="5200650"/>
          <p14:tracePt t="235541" x="2406650" y="5200650"/>
          <p14:tracePt t="235559" x="2419350" y="5200650"/>
          <p14:tracePt t="235575" x="2438400" y="5181600"/>
          <p14:tracePt t="235593" x="2451100" y="5168900"/>
          <p14:tracePt t="235609" x="2463800" y="5156200"/>
          <p14:tracePt t="235626" x="2463800" y="5124450"/>
          <p14:tracePt t="235642" x="2457450" y="5086350"/>
          <p14:tracePt t="235657" x="2432050" y="5054600"/>
          <p14:tracePt t="235677" x="2425700" y="5048250"/>
          <p14:tracePt t="235693" x="2413000" y="5041900"/>
          <p14:tracePt t="235710" x="2406650" y="5041900"/>
          <p14:tracePt t="235726" x="2387600" y="5041900"/>
          <p14:tracePt t="235742" x="2362200" y="5041900"/>
          <p14:tracePt t="235759" x="2349500" y="5041900"/>
          <p14:tracePt t="235775" x="2343150" y="5041900"/>
          <p14:tracePt t="235791" x="2336800" y="5041900"/>
          <p14:tracePt t="235810" x="2330450" y="5041900"/>
          <p14:tracePt t="235826" x="2311400" y="5041900"/>
          <p14:tracePt t="235842" x="2305050" y="5054600"/>
          <p14:tracePt t="235859" x="2292350" y="5060950"/>
          <p14:tracePt t="235876" x="2266950" y="5067300"/>
          <p14:tracePt t="235892" x="2247900" y="5080000"/>
          <p14:tracePt t="235910" x="2235200" y="5099050"/>
          <p14:tracePt t="235926" x="2216150" y="5124450"/>
          <p14:tracePt t="235943" x="2203450" y="5156200"/>
          <p14:tracePt t="235960" x="2197100" y="5181600"/>
          <p14:tracePt t="235975" x="2197100" y="5200650"/>
          <p14:tracePt t="235992" x="2197100" y="5213350"/>
          <p14:tracePt t="236007" x="2203450" y="5219700"/>
          <p14:tracePt t="236024" x="2216150" y="5232400"/>
          <p14:tracePt t="236043" x="2247900" y="5238750"/>
          <p14:tracePt t="236059" x="2279650" y="5238750"/>
          <p14:tracePt t="236076" x="2317750" y="5238750"/>
          <p14:tracePt t="236092" x="2330450" y="5238750"/>
          <p14:tracePt t="236109" x="2368550" y="5226050"/>
          <p14:tracePt t="236125" x="2406650" y="5219700"/>
          <p14:tracePt t="236142" x="2432050" y="5207000"/>
          <p14:tracePt t="236157" x="2444750" y="5200650"/>
          <p14:tracePt t="236177" x="2451100" y="5194300"/>
          <p14:tracePt t="236193" x="2451100" y="5168900"/>
          <p14:tracePt t="236210" x="2451100" y="5162550"/>
          <p14:tracePt t="236240" x="2444750" y="5162550"/>
          <p14:tracePt t="236279" x="2438400" y="5162550"/>
          <p14:tracePt t="236425" x="2489200" y="5156200"/>
          <p14:tracePt t="236451" x="3422650" y="5022850"/>
          <p14:tracePt t="236471" x="4089400" y="4946650"/>
          <p14:tracePt t="236482" x="4654550" y="4813300"/>
          <p14:tracePt t="236492" x="4857750" y="4762500"/>
          <p14:tracePt t="236511" x="5194300" y="4641850"/>
          <p14:tracePt t="236523" x="5454650" y="4527550"/>
          <p14:tracePt t="236540" x="5626100" y="4419600"/>
          <p14:tracePt t="236559" x="5740400" y="4324350"/>
          <p14:tracePt t="236576" x="5816600" y="4260850"/>
          <p14:tracePt t="236592" x="5816600" y="4248150"/>
          <p14:tracePt t="236609" x="5829300" y="4241800"/>
          <p14:tracePt t="236626" x="5829300" y="4229100"/>
          <p14:tracePt t="236642" x="5829300" y="4222750"/>
          <p14:tracePt t="236676" x="5829300" y="4216400"/>
          <p14:tracePt t="236710" x="5829300" y="4210050"/>
          <p14:tracePt t="236724" x="5829300" y="4203700"/>
          <p14:tracePt t="236743" x="5842000" y="4197350"/>
          <p14:tracePt t="236760" x="5848350" y="4184650"/>
          <p14:tracePt t="236776" x="5867400" y="4140200"/>
          <p14:tracePt t="236794" x="5867400" y="4095750"/>
          <p14:tracePt t="236810" x="5867400" y="4083050"/>
          <p14:tracePt t="236824" x="5867400" y="4076700"/>
          <p14:tracePt t="236864" x="5861050" y="4076700"/>
          <p14:tracePt t="236873" x="5854700" y="4064000"/>
          <p14:tracePt t="236891" x="5829300" y="4044950"/>
          <p14:tracePt t="236909" x="5810250" y="4032250"/>
          <p14:tracePt t="236927" x="5759450" y="4013200"/>
          <p14:tracePt t="236943" x="5740400" y="4006850"/>
          <p14:tracePt t="236959" x="5715000" y="3994150"/>
          <p14:tracePt t="236976" x="5695950" y="3994150"/>
          <p14:tracePt t="236991" x="5676900" y="3981450"/>
          <p14:tracePt t="237009" x="5664200" y="3981450"/>
          <p14:tracePt t="237026" x="5638800" y="3968750"/>
          <p14:tracePt t="237042" x="5613400" y="3962400"/>
          <p14:tracePt t="237058" x="5556250" y="3956050"/>
          <p14:tracePt t="237076" x="5454650" y="3937000"/>
          <p14:tracePt t="237093" x="5384800" y="3937000"/>
          <p14:tracePt t="237109" x="5353050" y="3937000"/>
          <p14:tracePt t="237126" x="5340350" y="3930650"/>
          <p14:tracePt t="237141" x="5334000" y="3930650"/>
          <p14:tracePt t="237158" x="5321300" y="3930650"/>
          <p14:tracePt t="237176" x="5314950" y="3930650"/>
          <p14:tracePt t="237192" x="5295900" y="3943350"/>
          <p14:tracePt t="237209" x="5276850" y="3949700"/>
          <p14:tracePt t="237224" x="5276850" y="3956050"/>
          <p14:tracePt t="237242" x="5264150" y="3962400"/>
          <p14:tracePt t="237259" x="5251450" y="3981450"/>
          <p14:tracePt t="237275" x="5232400" y="4000500"/>
          <p14:tracePt t="237292" x="5226050" y="4032250"/>
          <p14:tracePt t="237309" x="5219700" y="4057650"/>
          <p14:tracePt t="237325" x="5219700" y="4089400"/>
          <p14:tracePt t="237342" x="5219700" y="4114800"/>
          <p14:tracePt t="237356" x="5232400" y="4121150"/>
          <p14:tracePt t="237375" x="5245100" y="4133850"/>
          <p14:tracePt t="237392" x="5257800" y="4140200"/>
          <p14:tracePt t="237409" x="5289550" y="4146550"/>
          <p14:tracePt t="237425" x="5327650" y="4159250"/>
          <p14:tracePt t="237444" x="5422900" y="4165600"/>
          <p14:tracePt t="237460" x="5499100" y="4165600"/>
          <p14:tracePt t="237476" x="5549900" y="4165600"/>
          <p14:tracePt t="237491" x="5588000" y="4159250"/>
          <p14:tracePt t="237510" x="5607050" y="4152900"/>
          <p14:tracePt t="237525" x="5613400" y="4146550"/>
          <p14:tracePt t="237542" x="5626100" y="4133850"/>
          <p14:tracePt t="237577" x="5575300" y="4070350"/>
          <p14:tracePt t="237592" x="5549900" y="4064000"/>
          <p14:tracePt t="237609" x="5518150" y="4064000"/>
          <p14:tracePt t="237626" x="5435600" y="4076700"/>
          <p14:tracePt t="237641" x="5321300" y="4127500"/>
          <p14:tracePt t="237659" x="5092700" y="4216400"/>
          <p14:tracePt t="237677" x="4648200" y="4381500"/>
          <p14:tracePt t="237692" x="4425950" y="4445000"/>
          <p14:tracePt t="237709" x="3854450" y="4603750"/>
          <p14:tracePt t="237725" x="3714750" y="4660900"/>
          <p14:tracePt t="237741" x="3644900" y="4686300"/>
          <p14:tracePt t="237759" x="3619500" y="4705350"/>
          <p14:tracePt t="237783" x="3594100" y="4711700"/>
          <p14:tracePt t="237813" x="3467100" y="4768850"/>
          <p14:tracePt t="237825" x="3308350" y="4826000"/>
          <p14:tracePt t="237844" x="3117850" y="4883150"/>
          <p14:tracePt t="237860" x="2952750" y="4927600"/>
          <p14:tracePt t="237877" x="2819400" y="4953000"/>
          <p14:tracePt t="237892" x="2749550" y="4959350"/>
          <p14:tracePt t="237912" x="2660650" y="4965700"/>
          <p14:tracePt t="237933" x="2590800" y="4972050"/>
          <p14:tracePt t="237950" x="2463800" y="4991100"/>
          <p14:tracePt t="237964" x="2413000" y="4991100"/>
          <p14:tracePt t="237979" x="2298700" y="4991100"/>
          <p14:tracePt t="237996" x="2190750" y="4991100"/>
          <p14:tracePt t="238007" x="2165350" y="4991100"/>
          <p14:tracePt t="238024" x="2108200" y="4991100"/>
          <p14:tracePt t="238045" x="2032000" y="5003800"/>
          <p14:tracePt t="238066" x="1993900" y="5016500"/>
          <p14:tracePt t="238076" x="1962150" y="5016500"/>
          <p14:tracePt t="238095" x="1943100" y="5022850"/>
          <p14:tracePt t="238117" x="1924050" y="5022850"/>
          <p14:tracePt t="238135" x="1898650" y="5022850"/>
          <p14:tracePt t="238147" x="1885950" y="5022850"/>
          <p14:tracePt t="238175" x="1879600" y="5029200"/>
          <p14:tracePt t="238197" x="1879600" y="5073650"/>
          <p14:tracePt t="238216" x="1911350" y="5143500"/>
          <p14:tracePt t="238227" x="1930400" y="5156200"/>
          <p14:tracePt t="238241" x="1981200" y="5187950"/>
          <p14:tracePt t="238259" x="2063750" y="5213350"/>
          <p14:tracePt t="238275" x="2152650" y="5232400"/>
          <p14:tracePt t="238293" x="2222500" y="5245100"/>
          <p14:tracePt t="238308" x="2286000" y="5251450"/>
          <p14:tracePt t="238330" x="2330450" y="5251450"/>
          <p14:tracePt t="238355" x="2368550" y="5257800"/>
          <p14:tracePt t="238366" x="2387600" y="5257800"/>
          <p14:tracePt t="238375" x="2393950" y="5245100"/>
          <p14:tracePt t="238392" x="2413000" y="5232400"/>
          <p14:tracePt t="238407" x="2425700" y="5213350"/>
          <p14:tracePt t="238431" x="2432050" y="5175250"/>
          <p14:tracePt t="238450" x="2400300" y="5143500"/>
          <p14:tracePt t="238502" x="2393950" y="5143500"/>
          <p14:tracePt t="238515" x="2387600" y="5143500"/>
          <p14:tracePt t="238524" x="2374900" y="5149850"/>
          <p14:tracePt t="238547" x="2362200" y="5149850"/>
          <p14:tracePt t="238656" x="2355850" y="5149850"/>
          <p14:tracePt t="238665" x="2343150" y="5156200"/>
          <p14:tracePt t="238675" x="2330450" y="5168900"/>
          <p14:tracePt t="238696" x="2279650" y="5181600"/>
          <p14:tracePt t="238719" x="2266950" y="5181600"/>
          <p14:tracePt t="238762" x="2260600" y="5181600"/>
          <p14:tracePt t="238785" x="2254250" y="5181600"/>
          <p14:tracePt t="238799" x="2247900" y="5181600"/>
          <p14:tracePt t="238808" x="2241550" y="5181600"/>
          <p14:tracePt t="238825" x="2235200" y="5181600"/>
          <p14:tracePt t="238845" x="2228850" y="5187950"/>
          <p14:tracePt t="239438" x="2203450" y="5187950"/>
          <p14:tracePt t="239455" x="2171700" y="5181600"/>
          <p14:tracePt t="239468" x="2133600" y="5162550"/>
          <p14:tracePt t="239480" x="2114550" y="5162550"/>
          <p14:tracePt t="239492" x="2101850" y="5149850"/>
          <p14:tracePt t="239790" x="2108200" y="5149850"/>
          <p14:tracePt t="239813" x="2114550" y="5162550"/>
          <p14:tracePt t="239828" x="2120900" y="5162550"/>
          <p14:tracePt t="239843" x="2127250" y="5168900"/>
          <p14:tracePt t="239860" x="2139950" y="5175250"/>
          <p14:tracePt t="239875" x="2152650" y="5181600"/>
          <p14:tracePt t="239891" x="2159000" y="5194300"/>
          <p14:tracePt t="239908" x="2165350" y="5200650"/>
          <p14:tracePt t="239942" x="2171700" y="5207000"/>
          <p14:tracePt t="239957" x="2178050" y="5213350"/>
          <p14:tracePt t="239977" x="2184400" y="5219700"/>
          <p14:tracePt t="239992" x="2197100" y="5238750"/>
          <p14:tracePt t="240008" x="2197100" y="5245100"/>
          <p14:tracePt t="240026" x="2203450" y="5257800"/>
          <p14:tracePt t="240042" x="2203450" y="5276850"/>
          <p14:tracePt t="240046" x="2209800" y="5283200"/>
          <p14:tracePt t="240059" x="2216150" y="5295900"/>
          <p14:tracePt t="240074" x="2222500" y="5321300"/>
          <p14:tracePt t="240092" x="2235200" y="5346700"/>
          <p14:tracePt t="240110" x="2235200" y="5378450"/>
          <p14:tracePt t="240126" x="2241550" y="5397500"/>
          <p14:tracePt t="240142" x="2241550" y="5410200"/>
          <p14:tracePt t="240157" x="2241550" y="5416550"/>
          <p14:tracePt t="240177" x="2241550" y="5422900"/>
          <p14:tracePt t="240190" x="2241550" y="5429250"/>
          <p14:tracePt t="240208" x="2247900" y="5429250"/>
          <p14:tracePt t="240259" x="2247900" y="5435600"/>
          <p14:tracePt t="240312" x="2247900" y="5441950"/>
          <p14:tracePt t="240348" x="2247900" y="5448300"/>
          <p14:tracePt t="243263" x="2254250" y="5448300"/>
          <p14:tracePt t="243271" x="2292350" y="5448300"/>
          <p14:tracePt t="243281" x="2324100" y="5448300"/>
          <p14:tracePt t="243291" x="2368550" y="5461000"/>
          <p14:tracePt t="243306" x="2463800" y="5486400"/>
          <p14:tracePt t="243325" x="2559050" y="5499100"/>
          <p14:tracePt t="243343" x="2584450" y="5505450"/>
          <p14:tracePt t="243358" x="2590800" y="5505450"/>
          <p14:tracePt t="243375" x="2603500" y="5505450"/>
          <p14:tracePt t="243392" x="2622550" y="5511800"/>
          <p14:tracePt t="243407" x="2660650" y="5511800"/>
          <p14:tracePt t="243425" x="2705100" y="5518150"/>
          <p14:tracePt t="243442" x="2800350" y="5518150"/>
          <p14:tracePt t="243460" x="2851150" y="5518150"/>
          <p14:tracePt t="243475" x="2901950" y="5505450"/>
          <p14:tracePt t="243493" x="2921000" y="5499100"/>
          <p14:tracePt t="243508" x="2927350" y="5499100"/>
          <p14:tracePt t="243524" x="2933700" y="5499100"/>
          <p14:tracePt t="243540" x="2946400" y="5492750"/>
          <p14:tracePt t="243557" x="2971800" y="5492750"/>
          <p14:tracePt t="243574" x="3003550" y="5486400"/>
          <p14:tracePt t="243592" x="3079750" y="5461000"/>
          <p14:tracePt t="243609" x="3105150" y="5441950"/>
          <p14:tracePt t="243625" x="3117850" y="5422900"/>
          <p14:tracePt t="243641" x="3143250" y="5410200"/>
          <p14:tracePt t="243659" x="3155950" y="5403850"/>
          <p14:tracePt t="243675" x="3175000" y="5378450"/>
          <p14:tracePt t="243692" x="3181350" y="5321300"/>
          <p14:tracePt t="243709" x="3143250" y="5245100"/>
          <p14:tracePt t="243725" x="3117850" y="5213350"/>
          <p14:tracePt t="243742" x="3098800" y="5207000"/>
          <p14:tracePt t="243757" x="3073400" y="5194300"/>
          <p14:tracePt t="243774" x="3035300" y="5194300"/>
          <p14:tracePt t="243791" x="3003550" y="5194300"/>
          <p14:tracePt t="243809" x="2971800" y="5194300"/>
          <p14:tracePt t="243825" x="2908300" y="5200650"/>
          <p14:tracePt t="243842" x="2857500" y="5213350"/>
          <p14:tracePt t="243859" x="2819400" y="5232400"/>
          <p14:tracePt t="243874" x="2794000" y="5251450"/>
          <p14:tracePt t="243892" x="2781300" y="5270500"/>
          <p14:tracePt t="243907" x="2781300" y="5289550"/>
          <p14:tracePt t="243925" x="2781300" y="5302250"/>
          <p14:tracePt t="243942" x="2800350" y="5353050"/>
          <p14:tracePt t="243957" x="2806700" y="5372100"/>
          <p14:tracePt t="243975" x="2876550" y="5461000"/>
          <p14:tracePt t="243992" x="2908300" y="5492750"/>
          <p14:tracePt t="244009" x="2940050" y="5505450"/>
          <p14:tracePt t="244024" x="2971800" y="5518150"/>
          <p14:tracePt t="244042" x="3003550" y="5524500"/>
          <p14:tracePt t="244058" x="3054350" y="5530850"/>
          <p14:tracePt t="244074" x="3149600" y="5530850"/>
          <p14:tracePt t="244093" x="3238500" y="5511800"/>
          <p14:tracePt t="244108" x="3308350" y="5454650"/>
          <p14:tracePt t="244125" x="3340100" y="5410200"/>
          <p14:tracePt t="244142" x="3346450" y="5397500"/>
          <p14:tracePt t="244158" x="3346450" y="5391150"/>
          <p14:tracePt t="244177" x="3321050" y="5378450"/>
          <p14:tracePt t="244191" x="3302000" y="5372100"/>
          <p14:tracePt t="244207" x="3270250" y="5372100"/>
          <p14:tracePt t="244225" x="3263900" y="5372100"/>
          <p14:tracePt t="244241" x="3257550" y="5372100"/>
          <p14:tracePt t="244275" x="3263900" y="5391150"/>
          <p14:tracePt t="244290" x="3270250" y="5416550"/>
          <p14:tracePt t="244310" x="3282950" y="5429250"/>
          <p14:tracePt t="244325" x="3321050" y="5448300"/>
          <p14:tracePt t="244343" x="3327400" y="5448300"/>
          <p14:tracePt t="244358" x="3340100" y="5448300"/>
          <p14:tracePt t="244375" x="3359150" y="5448300"/>
          <p14:tracePt t="244391" x="3416300" y="5448300"/>
          <p14:tracePt t="244408" x="3479800" y="5441950"/>
          <p14:tracePt t="244424" x="3517900" y="5416550"/>
          <p14:tracePt t="244441" x="3524250" y="5403850"/>
          <p14:tracePt t="244458" x="3530600" y="5397500"/>
          <p14:tracePt t="244475" x="3543300" y="5391150"/>
          <p14:tracePt t="244492" x="3575050" y="5384800"/>
          <p14:tracePt t="244507" x="3587750" y="5384800"/>
          <p14:tracePt t="244524" x="3600450" y="5372100"/>
          <p14:tracePt t="244575" x="3619500" y="5372100"/>
          <p14:tracePt t="244591" x="3683000" y="5365750"/>
          <p14:tracePt t="244608" x="3740150" y="5365750"/>
          <p14:tracePt t="244625" x="3803650" y="5365750"/>
          <p14:tracePt t="244641" x="3835400" y="5365750"/>
          <p14:tracePt t="244658" x="3854450" y="5365750"/>
          <p14:tracePt t="244674" x="3860800" y="5365750"/>
          <p14:tracePt t="244692" x="3886200" y="5365750"/>
          <p14:tracePt t="244709" x="3924300" y="5378450"/>
          <p14:tracePt t="244726" x="3956050" y="5391150"/>
          <p14:tracePt t="244741" x="3975100" y="5391150"/>
          <p14:tracePt t="244759" x="3994150" y="5403850"/>
          <p14:tracePt t="244774" x="4000500" y="5403850"/>
          <p14:tracePt t="244792" x="4006850" y="5403850"/>
          <p14:tracePt t="244808" x="4025900" y="5410200"/>
          <p14:tracePt t="244825" x="4051300" y="5416550"/>
          <p14:tracePt t="244842" x="4076700" y="5429250"/>
          <p14:tracePt t="244859" x="4102100" y="5429250"/>
          <p14:tracePt t="244875" x="4108450" y="5429250"/>
          <p14:tracePt t="244891" x="4121150" y="5429250"/>
          <p14:tracePt t="244908" x="4133850" y="5435600"/>
          <p14:tracePt t="244924" x="4152900" y="5441950"/>
          <p14:tracePt t="244942" x="4171950" y="5448300"/>
          <p14:tracePt t="244959" x="4178300" y="5448300"/>
          <p14:tracePt t="244977" x="4184650" y="5448300"/>
          <p14:tracePt t="245060" x="4184650" y="5454650"/>
          <p14:tracePt t="245390" x="4254500" y="5448300"/>
          <p14:tracePt t="245406" x="4616450" y="5448300"/>
          <p14:tracePt t="245420" x="5511800" y="5448300"/>
          <p14:tracePt t="245436" x="6470650" y="5448300"/>
          <p14:tracePt t="245447" x="6832600" y="5448300"/>
          <p14:tracePt t="245458" x="7124700" y="5448300"/>
          <p14:tracePt t="245476" x="7829550" y="5448300"/>
          <p14:tracePt t="245492" x="8248650" y="5467350"/>
          <p14:tracePt t="245508" x="8648700" y="5467350"/>
          <p14:tracePt t="245524" x="8877300" y="5473700"/>
          <p14:tracePt t="245542" x="9023350" y="5473700"/>
          <p14:tracePt t="245559" x="9099550" y="5473700"/>
          <p14:tracePt t="245575" x="9150350" y="5461000"/>
          <p14:tracePt t="245593" x="9169400" y="5441950"/>
          <p14:tracePt t="245609" x="9175750" y="5435600"/>
          <p14:tracePt t="245701" x="9182100" y="5435600"/>
          <p14:tracePt t="245707" x="9194800" y="5435600"/>
          <p14:tracePt t="245725" x="9226550" y="5435600"/>
          <p14:tracePt t="245741" x="9232900" y="5429250"/>
          <p14:tracePt t="245832" x="9251950" y="5429250"/>
          <p14:tracePt t="245840" x="9264650" y="5429250"/>
          <p14:tracePt t="245856" x="9296400" y="5435600"/>
          <p14:tracePt t="245875" x="9315450" y="5441950"/>
          <p14:tracePt t="245893" x="9340850" y="5441950"/>
          <p14:tracePt t="245909" x="9347200" y="5441950"/>
          <p14:tracePt t="245924" x="9353550" y="5441950"/>
          <p14:tracePt t="245988" x="9353550" y="5448300"/>
          <p14:tracePt t="245997" x="9353550" y="5454650"/>
          <p14:tracePt t="246008" x="9353550" y="5461000"/>
          <p14:tracePt t="246024" x="9359900" y="5467350"/>
          <p14:tracePt t="246074" x="9366250" y="5467350"/>
          <p14:tracePt t="246092" x="9398000" y="5467350"/>
          <p14:tracePt t="246109" x="9442450" y="5454650"/>
          <p14:tracePt t="246124" x="9480550" y="5429250"/>
          <p14:tracePt t="246143" x="9525000" y="5410200"/>
          <p14:tracePt t="246160" x="9575800" y="5378450"/>
          <p14:tracePt t="246193" x="9588500" y="5372100"/>
          <p14:tracePt t="246209" x="9601200" y="5372100"/>
          <p14:tracePt t="246227" x="9620250" y="5372100"/>
          <p14:tracePt t="246242" x="9645650" y="5372100"/>
          <p14:tracePt t="246257" x="9677400" y="5372100"/>
          <p14:tracePt t="246274" x="9690100" y="5372100"/>
          <p14:tracePt t="246291" x="9696450" y="5372100"/>
          <p14:tracePt t="246308" x="9715500" y="5372100"/>
          <p14:tracePt t="246324" x="9728200" y="5372100"/>
          <p14:tracePt t="246342" x="9753600" y="5372100"/>
          <p14:tracePt t="246359" x="9766300" y="5372100"/>
          <p14:tracePt t="246373" x="9772650" y="5378450"/>
          <p14:tracePt t="246392" x="9779000" y="5391150"/>
          <p14:tracePt t="246409" x="9785350" y="5397500"/>
          <p14:tracePt t="246427" x="9798050" y="5403850"/>
          <p14:tracePt t="246443" x="9810750" y="5403850"/>
          <p14:tracePt t="246459" x="9817100" y="5410200"/>
          <p14:tracePt t="246475" x="9823450" y="5416550"/>
          <p14:tracePt t="246492" x="9823450" y="5422900"/>
          <p14:tracePt t="246509" x="9823450" y="5429250"/>
          <p14:tracePt t="246524" x="9829800" y="5435600"/>
          <p14:tracePt t="246541" x="9829800" y="5441950"/>
          <p14:tracePt t="246574" x="9829800" y="5448300"/>
          <p14:tracePt t="246609" x="9829800" y="5454650"/>
          <p14:tracePt t="246623" x="9829800" y="5461000"/>
          <p14:tracePt t="246640" x="9829800" y="5467350"/>
          <p14:tracePt t="246658" x="9829800" y="5473700"/>
          <p14:tracePt t="247983" x="9798050" y="5473700"/>
          <p14:tracePt t="247991" x="9747250" y="5473700"/>
          <p14:tracePt t="247996" x="9683750" y="5473700"/>
          <p14:tracePt t="248008" x="9575800" y="5473700"/>
          <p14:tracePt t="248024" x="9328150" y="5492750"/>
          <p14:tracePt t="248040" x="8851900" y="5524500"/>
          <p14:tracePt t="248058" x="8166100" y="5613400"/>
          <p14:tracePt t="248074" x="7480300" y="5676900"/>
          <p14:tracePt t="248091" x="6273800" y="5715000"/>
          <p14:tracePt t="248106" x="5588000" y="5715000"/>
          <p14:tracePt t="248125" x="5080000" y="5746750"/>
          <p14:tracePt t="248142" x="4572000" y="5765800"/>
          <p14:tracePt t="248156" x="4114800" y="5803900"/>
          <p14:tracePt t="248174" x="3848100" y="5816600"/>
          <p14:tracePt t="248191" x="3613150" y="5829300"/>
          <p14:tracePt t="248207" x="3371850" y="5829300"/>
          <p14:tracePt t="248225" x="3003550" y="5816600"/>
          <p14:tracePt t="248240" x="2736850" y="5803900"/>
          <p14:tracePt t="248259" x="2622550" y="5784850"/>
          <p14:tracePt t="248274" x="2559050" y="5759450"/>
          <p14:tracePt t="248290" x="2470150" y="5740400"/>
          <p14:tracePt t="248308" x="2330450" y="5721350"/>
          <p14:tracePt t="248323" x="2139950" y="5695950"/>
          <p14:tracePt t="248342" x="1854200" y="5638800"/>
          <p14:tracePt t="248357" x="1695450" y="5575300"/>
          <p14:tracePt t="248374" x="1600200" y="5511800"/>
          <p14:tracePt t="248391" x="1574800" y="5454650"/>
          <p14:tracePt t="248408" x="1562100" y="5416550"/>
          <p14:tracePt t="248424" x="1543050" y="5378450"/>
          <p14:tracePt t="248442" x="1517650" y="5334000"/>
          <p14:tracePt t="248459" x="1479550" y="5270500"/>
          <p14:tracePt t="248475" x="1479550" y="5232400"/>
          <p14:tracePt t="248492" x="1479550" y="5200650"/>
          <p14:tracePt t="248508" x="1479550" y="5181600"/>
          <p14:tracePt t="248525" x="1479550" y="5156200"/>
          <p14:tracePt t="248541" x="1479550" y="5137150"/>
          <p14:tracePt t="248556" x="1479550" y="5111750"/>
          <p14:tracePt t="248574" x="1492250" y="5092700"/>
          <p14:tracePt t="248591" x="1504950" y="5080000"/>
          <p14:tracePt t="248608" x="1524000" y="5073650"/>
          <p14:tracePt t="248624" x="1543050" y="5067300"/>
          <p14:tracePt t="248640" x="1587500" y="5060950"/>
          <p14:tracePt t="248657" x="1676400" y="5054600"/>
          <p14:tracePt t="248674" x="1784350" y="5048250"/>
          <p14:tracePt t="248690" x="1873250" y="5048250"/>
          <p14:tracePt t="248708" x="1936750" y="5048250"/>
          <p14:tracePt t="248725" x="1962150" y="5048250"/>
          <p14:tracePt t="248741" x="1987550" y="5048250"/>
          <p14:tracePt t="248758" x="2032000" y="5048250"/>
          <p14:tracePt t="248774" x="2095500" y="5060950"/>
          <p14:tracePt t="248790" x="2127250" y="5067300"/>
          <p14:tracePt t="248807" x="2146300" y="5067300"/>
          <p14:tracePt t="248825" x="2171700" y="5067300"/>
          <p14:tracePt t="248843" x="2209800" y="5086350"/>
          <p14:tracePt t="248858" x="2260600" y="5099050"/>
          <p14:tracePt t="248875" x="2305050" y="5124450"/>
          <p14:tracePt t="248891" x="2330450" y="5130800"/>
          <p14:tracePt t="248908" x="2355850" y="5137150"/>
          <p14:tracePt t="248925" x="2368550" y="5143500"/>
          <p14:tracePt t="248941" x="2381250" y="5156200"/>
          <p14:tracePt t="248959" x="2406650" y="5181600"/>
          <p14:tracePt t="248975" x="2425700" y="5200650"/>
          <p14:tracePt t="248991" x="2432050" y="5213350"/>
          <p14:tracePt t="249008" x="2432050" y="5226050"/>
          <p14:tracePt t="249025" x="2438400" y="5245100"/>
          <p14:tracePt t="249041" x="2438400" y="5251450"/>
          <p14:tracePt t="249059" x="2438400" y="5270500"/>
          <p14:tracePt t="249075" x="2438400" y="5289550"/>
          <p14:tracePt t="249092" x="2438400" y="5295900"/>
          <p14:tracePt t="249106" x="2438400" y="5302250"/>
          <p14:tracePt t="249123" x="2438400" y="5308600"/>
          <p14:tracePt t="249141" x="2425700" y="5314950"/>
          <p14:tracePt t="249157" x="2413000" y="5321300"/>
          <p14:tracePt t="249174" x="2400300" y="5334000"/>
          <p14:tracePt t="249192" x="2387600" y="5346700"/>
          <p14:tracePt t="249207" x="2381250" y="5359400"/>
          <p14:tracePt t="249225" x="2368550" y="5365750"/>
          <p14:tracePt t="249258" x="2362200" y="5378450"/>
          <p14:tracePt t="249275" x="2355850" y="5384800"/>
          <p14:tracePt t="249290" x="2349500" y="5391150"/>
          <p14:tracePt t="249309" x="2336800" y="5410200"/>
          <p14:tracePt t="249324" x="2292350" y="5454650"/>
          <p14:tracePt t="249342" x="2247900" y="5473700"/>
          <p14:tracePt t="249359" x="2216150" y="5486400"/>
          <p14:tracePt t="249373" x="2209800" y="5492750"/>
          <p14:tracePt t="249392" x="2197100" y="5492750"/>
          <p14:tracePt t="249409" x="2184400" y="5505450"/>
          <p14:tracePt t="249424" x="2159000" y="5518150"/>
          <p14:tracePt t="249442" x="2114550" y="5518150"/>
          <p14:tracePt t="249457" x="2012950" y="5524500"/>
          <p14:tracePt t="249475" x="1917700" y="5524500"/>
          <p14:tracePt t="249491" x="1885950" y="5524500"/>
          <p14:tracePt t="249507" x="1854200" y="5511800"/>
          <p14:tracePt t="249524" x="1822450" y="5499100"/>
          <p14:tracePt t="249541" x="1790700" y="5486400"/>
          <p14:tracePt t="249558" x="1752600" y="5461000"/>
          <p14:tracePt t="249574" x="1689100" y="5416550"/>
          <p14:tracePt t="249592" x="1625600" y="5365750"/>
          <p14:tracePt t="249608" x="1587500" y="5327650"/>
          <p14:tracePt t="249623" x="1574800" y="5295900"/>
          <p14:tracePt t="249658" x="1568450" y="5289550"/>
          <p14:tracePt t="249674" x="1568450" y="5276850"/>
          <p14:tracePt t="249692" x="1562100" y="5264150"/>
          <p14:tracePt t="249706" x="1549400" y="5251450"/>
          <p14:tracePt t="249725" x="1543050" y="5207000"/>
          <p14:tracePt t="249742" x="1543050" y="5200650"/>
          <p14:tracePt t="249759" x="1549400" y="5187950"/>
          <p14:tracePt t="249774" x="1562100" y="5175250"/>
          <p14:tracePt t="249792" x="1593850" y="5168900"/>
          <p14:tracePt t="249809" x="1600200" y="5162550"/>
          <p14:tracePt t="249824" x="1612900" y="5156200"/>
          <p14:tracePt t="249842" x="1638300" y="5149850"/>
          <p14:tracePt t="249859" x="1663700" y="5143500"/>
          <p14:tracePt t="249874" x="1701800" y="5137150"/>
          <p14:tracePt t="249891" x="1727200" y="5130800"/>
          <p14:tracePt t="249908" x="1746250" y="5124450"/>
          <p14:tracePt t="249925" x="1752600" y="5118100"/>
          <p14:tracePt t="249942" x="1765300" y="5118100"/>
          <p14:tracePt t="249957" x="1797050" y="5118100"/>
          <p14:tracePt t="249976" x="1828800" y="5118100"/>
          <p14:tracePt t="249990" x="1879600" y="5111750"/>
          <p14:tracePt t="250008" x="1911350" y="5111750"/>
          <p14:tracePt t="250024" x="1936750" y="5111750"/>
          <p14:tracePt t="250041" x="1962150" y="5111750"/>
          <p14:tracePt t="250059" x="1981200" y="5111750"/>
          <p14:tracePt t="250074" x="1987550" y="5105400"/>
          <p14:tracePt t="250092" x="2012950" y="5105400"/>
          <p14:tracePt t="250109" x="2019300" y="5105400"/>
          <p14:tracePt t="250122" x="2025650" y="5105400"/>
          <p14:tracePt t="250140" x="2038350" y="5105400"/>
          <p14:tracePt t="250157" x="2051050" y="5111750"/>
          <p14:tracePt t="250175" x="2070100" y="5111750"/>
          <p14:tracePt t="250190" x="2095500" y="5124450"/>
          <p14:tracePt t="250207" x="2101850" y="5124450"/>
          <p14:tracePt t="250225" x="2127250" y="5124450"/>
          <p14:tracePt t="250241" x="2133600" y="5124450"/>
          <p14:tracePt t="250258" x="2139950" y="5130800"/>
          <p14:tracePt t="250291" x="2146300" y="5137150"/>
          <p14:tracePt t="250453" x="2152650" y="5137150"/>
          <p14:tracePt t="250476" x="2571750" y="5003800"/>
          <p14:tracePt t="250501" x="3206750" y="4756150"/>
          <p14:tracePt t="250517" x="3524250" y="4648200"/>
          <p14:tracePt t="250526" x="3619500" y="4610100"/>
          <p14:tracePt t="250541" x="3733800" y="4546600"/>
          <p14:tracePt t="250558" x="3841750" y="4502150"/>
          <p14:tracePt t="250575" x="4006850" y="4464050"/>
          <p14:tracePt t="250592" x="4362450" y="4413250"/>
          <p14:tracePt t="250609" x="4648200" y="4394200"/>
          <p14:tracePt t="250624" x="4895850" y="4381500"/>
          <p14:tracePt t="250641" x="5111750" y="4368800"/>
          <p14:tracePt t="250657" x="5295900" y="4337050"/>
          <p14:tracePt t="250677" x="5575300" y="4292600"/>
          <p14:tracePt t="250692" x="5651500" y="4286250"/>
          <p14:tracePt t="250706" x="5822950" y="4286250"/>
          <p14:tracePt t="250725" x="6045200" y="4286250"/>
          <p14:tracePt t="250742" x="6121400" y="4286250"/>
          <p14:tracePt t="250758" x="6140450" y="4286250"/>
          <p14:tracePt t="250807" x="6159500" y="4286250"/>
          <p14:tracePt t="250824" x="6203950" y="4286250"/>
          <p14:tracePt t="250841" x="6337300" y="4292600"/>
          <p14:tracePt t="250859" x="6400800" y="4292600"/>
          <p14:tracePt t="250874" x="6413500" y="4286250"/>
          <p14:tracePt t="250891" x="6419850" y="4279900"/>
          <p14:tracePt t="250908" x="6432550" y="4273550"/>
          <p14:tracePt t="250924" x="6445250" y="4260850"/>
          <p14:tracePt t="250942" x="6464300" y="4222750"/>
          <p14:tracePt t="250959" x="6489700" y="4171950"/>
          <p14:tracePt t="250975" x="6489700" y="4140200"/>
          <p14:tracePt t="250992" x="6464300" y="4095750"/>
          <p14:tracePt t="251007" x="6419850" y="4057650"/>
          <p14:tracePt t="251023" x="6400800" y="4032250"/>
          <p14:tracePt t="251041" x="6400800" y="4025900"/>
          <p14:tracePt t="251058" x="6394450" y="4013200"/>
          <p14:tracePt t="251074" x="6388100" y="4000500"/>
          <p14:tracePt t="251092" x="6343650" y="3981450"/>
          <p14:tracePt t="251108" x="6299200" y="3968750"/>
          <p14:tracePt t="251124" x="6242050" y="3956050"/>
          <p14:tracePt t="251141" x="6178550" y="3943350"/>
          <p14:tracePt t="251158" x="6127750" y="3943350"/>
          <p14:tracePt t="251174" x="6083300" y="3943350"/>
          <p14:tracePt t="251190" x="6026150" y="3943350"/>
          <p14:tracePt t="251208" x="5962650" y="3943350"/>
          <p14:tracePt t="251225" x="5930900" y="3949700"/>
          <p14:tracePt t="251241" x="5899150" y="3968750"/>
          <p14:tracePt t="251258" x="5880100" y="3981450"/>
          <p14:tracePt t="251274" x="5873750" y="3987800"/>
          <p14:tracePt t="251291" x="5861050" y="4000500"/>
          <p14:tracePt t="251308" x="5848350" y="4025900"/>
          <p14:tracePt t="251324" x="5848350" y="4051300"/>
          <p14:tracePt t="251342" x="5842000" y="4095750"/>
          <p14:tracePt t="251359" x="5861050" y="4140200"/>
          <p14:tracePt t="251374" x="5886450" y="4159250"/>
          <p14:tracePt t="251391" x="5905500" y="4178300"/>
          <p14:tracePt t="251408" x="5930900" y="4184650"/>
          <p14:tracePt t="251423" x="5975350" y="4191000"/>
          <p14:tracePt t="251441" x="6032500" y="4203700"/>
          <p14:tracePt t="251457" x="6102350" y="4210050"/>
          <p14:tracePt t="251475" x="6172200" y="4210050"/>
          <p14:tracePt t="251492" x="6242050" y="4216400"/>
          <p14:tracePt t="251508" x="6261100" y="4216400"/>
          <p14:tracePt t="251525" x="6286500" y="4210050"/>
          <p14:tracePt t="251540" x="6324600" y="4197350"/>
          <p14:tracePt t="251556" x="6375400" y="4184650"/>
          <p14:tracePt t="251574" x="6413500" y="4178300"/>
          <p14:tracePt t="251591" x="6438900" y="4159250"/>
          <p14:tracePt t="251607" x="6457950" y="4133850"/>
          <p14:tracePt t="251623" x="6470650" y="4102100"/>
          <p14:tracePt t="251641" x="6470650" y="4076700"/>
          <p14:tracePt t="251658" x="6477000" y="4051300"/>
          <p14:tracePt t="251674" x="6477000" y="4032250"/>
          <p14:tracePt t="251691" x="6464300" y="4006850"/>
          <p14:tracePt t="251707" x="6438900" y="3987800"/>
          <p14:tracePt t="251725" x="6350000" y="3943350"/>
          <p14:tracePt t="251741" x="6324600" y="3937000"/>
          <p14:tracePt t="251757" x="6311900" y="3937000"/>
          <p14:tracePt t="251774" x="6299200" y="3937000"/>
          <p14:tracePt t="251790" x="6273800" y="3937000"/>
          <p14:tracePt t="251808" x="6254750" y="3937000"/>
          <p14:tracePt t="251823" x="6223000" y="3943350"/>
          <p14:tracePt t="251841" x="6191250" y="3949700"/>
          <p14:tracePt t="251857" x="6172200" y="3949700"/>
          <p14:tracePt t="251874" x="6172200" y="3956050"/>
          <p14:tracePt t="251891" x="6165850" y="3956050"/>
          <p14:tracePt t="252437" x="6153150" y="3962400"/>
          <p14:tracePt t="252449" x="6102350" y="4000500"/>
          <p14:tracePt t="252463" x="6013450" y="4076700"/>
          <p14:tracePt t="252475" x="5930900" y="4152900"/>
          <p14:tracePt t="252491" x="5829300" y="4254500"/>
          <p14:tracePt t="252507" x="5619750" y="4419600"/>
          <p14:tracePt t="252524" x="5340350" y="4629150"/>
          <p14:tracePt t="252541" x="4965700" y="4921250"/>
          <p14:tracePt t="252557" x="4787900" y="5105400"/>
          <p14:tracePt t="252573" x="4724400" y="5213350"/>
          <p14:tracePt t="252591" x="4705350" y="5346700"/>
          <p14:tracePt t="252608" x="4692650" y="5435600"/>
          <p14:tracePt t="252624" x="4679950" y="5505450"/>
          <p14:tracePt t="252640" x="4648200" y="5568950"/>
          <p14:tracePt t="252656" x="4616450" y="5632450"/>
          <p14:tracePt t="252674" x="4603750" y="5676900"/>
          <p14:tracePt t="252692" x="4629150" y="5765800"/>
          <p14:tracePt t="252708" x="4673600" y="5791200"/>
          <p14:tracePt t="252725" x="4838700" y="5880100"/>
          <p14:tracePt t="252742" x="5016500" y="5937250"/>
          <p14:tracePt t="252757" x="5327650" y="6026150"/>
          <p14:tracePt t="252773" x="5765800" y="6115050"/>
          <p14:tracePt t="252790" x="6362700" y="6172200"/>
          <p14:tracePt t="252807" x="6883400" y="6172200"/>
          <p14:tracePt t="252823" x="7239000" y="6146800"/>
          <p14:tracePt t="252842" x="7518400" y="6108700"/>
          <p14:tracePt t="252856" x="7677150" y="6102350"/>
          <p14:tracePt t="252873" x="7861300" y="6089650"/>
          <p14:tracePt t="252890" x="7981950" y="6083300"/>
          <p14:tracePt t="252908" x="8032750" y="6083300"/>
          <p14:tracePt t="252923" x="8077200" y="6083300"/>
          <p14:tracePt t="252941" x="8166100" y="6083300"/>
          <p14:tracePt t="252956" x="8293100" y="6083300"/>
          <p14:tracePt t="252961" x="8382000" y="6083300"/>
          <p14:tracePt t="252975" x="8629650" y="6064250"/>
          <p14:tracePt t="252992" x="8832850" y="6007100"/>
          <p14:tracePt t="253008" x="8953500" y="5956300"/>
          <p14:tracePt t="253024" x="9010650" y="5924550"/>
          <p14:tracePt t="253041" x="9067800" y="5899150"/>
          <p14:tracePt t="253056" x="9124950" y="5892800"/>
          <p14:tracePt t="253074" x="9169400" y="5880100"/>
          <p14:tracePt t="253091" x="9188450" y="5873750"/>
          <p14:tracePt t="253108" x="9201150" y="5861050"/>
          <p14:tracePt t="253124" x="9220200" y="5842000"/>
          <p14:tracePt t="253142" x="9296400" y="5791200"/>
          <p14:tracePt t="253157" x="9404350" y="5740400"/>
          <p14:tracePt t="253175" x="9531350" y="5702300"/>
          <p14:tracePt t="253190" x="9594850" y="5676900"/>
          <p14:tracePt t="253208" x="9607550" y="5664200"/>
          <p14:tracePt t="253225" x="9607550" y="5645150"/>
          <p14:tracePt t="253241" x="9607550" y="5638800"/>
          <p14:tracePt t="253310" x="9613900" y="5632450"/>
          <p14:tracePt t="253318" x="9620250" y="5626100"/>
          <p14:tracePt t="253341" x="9626600" y="5619750"/>
          <p14:tracePt t="253388" x="9639300" y="5619750"/>
          <p14:tracePt t="253397" x="9645650" y="5619750"/>
          <p14:tracePt t="253405" x="9658350" y="5619750"/>
          <p14:tracePt t="253423" x="9677400" y="5619750"/>
          <p14:tracePt t="253441" x="9683750" y="5613400"/>
          <p14:tracePt t="253457" x="9696450" y="5607050"/>
          <p14:tracePt t="253507" x="9702800" y="5607050"/>
          <p14:tracePt t="253523" x="9728200" y="5607050"/>
          <p14:tracePt t="253540" x="9759950" y="5600700"/>
          <p14:tracePt t="253557" x="9779000" y="5594350"/>
          <p14:tracePt t="253574" x="9798050" y="5594350"/>
          <p14:tracePt t="253594" x="9829800" y="5594350"/>
          <p14:tracePt t="253608" x="9848850" y="5600700"/>
          <p14:tracePt t="253624" x="9874250" y="5607050"/>
          <p14:tracePt t="253642" x="9912350" y="5613400"/>
          <p14:tracePt t="253658" x="9937750" y="5613400"/>
          <p14:tracePt t="253674" x="9956800" y="5613400"/>
          <p14:tracePt t="253691" x="9969500" y="5613400"/>
          <p14:tracePt t="253707" x="9988550" y="5607050"/>
          <p14:tracePt t="253723" x="10013950" y="5607050"/>
          <p14:tracePt t="253741" x="10045700" y="5594350"/>
          <p14:tracePt t="253757" x="10077450" y="5594350"/>
          <p14:tracePt t="253773" x="10096500" y="5588000"/>
          <p14:tracePt t="253791" x="10115550" y="5581650"/>
          <p14:tracePt t="253807" x="10121900" y="5581650"/>
          <p14:tracePt t="253825" x="10147300" y="5575300"/>
          <p14:tracePt t="253841" x="10172700" y="5556250"/>
          <p14:tracePt t="253860" x="10185400" y="5543550"/>
          <p14:tracePt t="253873" x="10191750" y="5530850"/>
          <p14:tracePt t="253891" x="10191750" y="5511800"/>
          <p14:tracePt t="253907" x="10191750" y="5505450"/>
          <p14:tracePt t="253924" x="10185400" y="5492750"/>
          <p14:tracePt t="253941" x="10179050" y="5473700"/>
          <p14:tracePt t="253957" x="10166350" y="5454650"/>
          <p14:tracePt t="253975" x="10140950" y="5435600"/>
          <p14:tracePt t="253991" x="10128250" y="5429250"/>
          <p14:tracePt t="254007" x="10096500" y="5416550"/>
          <p14:tracePt t="254023" x="10077450" y="5410200"/>
          <p14:tracePt t="254040" x="10039350" y="5403850"/>
          <p14:tracePt t="254058" x="9994900" y="5403850"/>
          <p14:tracePt t="254074" x="9969500" y="5397500"/>
          <p14:tracePt t="254092" x="9944100" y="5397500"/>
          <p14:tracePt t="254108" x="9937750" y="5397500"/>
          <p14:tracePt t="254123" x="9925050" y="5397500"/>
          <p14:tracePt t="254142" x="9912350" y="5397500"/>
          <p14:tracePt t="254156" x="9893300" y="5397500"/>
          <p14:tracePt t="254174" x="9867900" y="5397500"/>
          <p14:tracePt t="254190" x="9848850" y="5397500"/>
          <p14:tracePt t="254207" x="9836150" y="5397500"/>
          <p14:tracePt t="254225" x="9823450" y="5397500"/>
          <p14:tracePt t="254240" x="9817100" y="5397500"/>
          <p14:tracePt t="254258" x="9810750" y="5403850"/>
          <p14:tracePt t="254291" x="9798050" y="5403850"/>
          <p14:tracePt t="254306" x="9779000" y="5416550"/>
          <p14:tracePt t="254324" x="9753600" y="5448300"/>
          <p14:tracePt t="254342" x="9740900" y="5473700"/>
          <p14:tracePt t="254358" x="9734550" y="5499100"/>
          <p14:tracePt t="254374" x="9728200" y="5530850"/>
          <p14:tracePt t="254392" x="9728200" y="5543550"/>
          <p14:tracePt t="254407" x="9734550" y="5562600"/>
          <p14:tracePt t="254424" x="9753600" y="5575300"/>
          <p14:tracePt t="254441" x="9766300" y="5588000"/>
          <p14:tracePt t="254458" x="9798050" y="5600700"/>
          <p14:tracePt t="254475" x="9836150" y="5613400"/>
          <p14:tracePt t="254491" x="9886950" y="5619750"/>
          <p14:tracePt t="254508" x="9925050" y="5626100"/>
          <p14:tracePt t="254524" x="9944100" y="5626100"/>
          <p14:tracePt t="254541" x="9963150" y="5632450"/>
          <p14:tracePt t="254564" x="9975850" y="5632450"/>
          <p14:tracePt t="254590" x="10020300" y="5632450"/>
          <p14:tracePt t="254608" x="10064750" y="5632450"/>
          <p14:tracePt t="254624" x="10083800" y="5626100"/>
          <p14:tracePt t="254639" x="10096500" y="5619750"/>
          <p14:tracePt t="254657" x="10115550" y="5613400"/>
          <p14:tracePt t="254675" x="10134600" y="5613400"/>
          <p14:tracePt t="254691" x="10153650" y="5594350"/>
          <p14:tracePt t="254708" x="10172700" y="5575300"/>
          <p14:tracePt t="254725" x="10191750" y="5549900"/>
          <p14:tracePt t="254741" x="10191750" y="5530850"/>
          <p14:tracePt t="254758" x="10191750" y="5511800"/>
          <p14:tracePt t="254773" x="10185400" y="5499100"/>
          <p14:tracePt t="254791" x="10179050" y="5480050"/>
          <p14:tracePt t="254808" x="10160000" y="5454650"/>
          <p14:tracePt t="254825" x="10140950" y="5435600"/>
          <p14:tracePt t="254844" x="10090150" y="5410200"/>
          <p14:tracePt t="254860" x="10064750" y="5397500"/>
          <p14:tracePt t="254873" x="10045700" y="5397500"/>
          <p14:tracePt t="254892" x="10013950" y="5397500"/>
          <p14:tracePt t="254907" x="9975850" y="5397500"/>
          <p14:tracePt t="254924" x="9944100" y="5397500"/>
          <p14:tracePt t="254940" x="9912350" y="5403850"/>
          <p14:tracePt t="254957" x="9899650" y="5410200"/>
          <p14:tracePt t="254975" x="9874250" y="5410200"/>
          <p14:tracePt t="254990" x="9861550" y="5416550"/>
          <p14:tracePt t="255008" x="9848850" y="5416550"/>
          <p14:tracePt t="255041" x="9848850" y="5422900"/>
          <p14:tracePt t="255057" x="9836150" y="5422900"/>
          <p14:tracePt t="255073" x="9823450" y="5429250"/>
          <p14:tracePt t="255092" x="9798050" y="5454650"/>
          <p14:tracePt t="255108" x="9785350" y="5480050"/>
          <p14:tracePt t="255125" x="9785350" y="5499100"/>
          <p14:tracePt t="255142" x="9791700" y="5518150"/>
          <p14:tracePt t="255157" x="9823450" y="5543550"/>
          <p14:tracePt t="255176" x="9886950" y="5562600"/>
          <p14:tracePt t="255191" x="9912350" y="5568950"/>
          <p14:tracePt t="255208" x="10020300" y="5568950"/>
          <p14:tracePt t="255225" x="10071100" y="5568950"/>
          <p14:tracePt t="255241" x="10096500" y="5562600"/>
          <p14:tracePt t="255257" x="10109200" y="5562600"/>
          <p14:tracePt t="255273" x="10115550" y="5562600"/>
          <p14:tracePt t="255289" x="10121900" y="5562600"/>
          <p14:tracePt t="255306" x="10134600" y="5562600"/>
          <p14:tracePt t="255323" x="10153650" y="5562600"/>
          <p14:tracePt t="255327" x="10160000" y="5562600"/>
          <p14:tracePt t="255340" x="10179050" y="5562600"/>
          <p14:tracePt t="255359" x="10185400" y="5562600"/>
          <p14:tracePt t="255372" x="10204450" y="5562600"/>
          <p14:tracePt t="255391" x="10217150" y="5562600"/>
          <p14:tracePt t="255406" x="10223500" y="5568950"/>
          <p14:tracePt t="255628" x="10229850" y="5568950"/>
          <p14:tracePt t="255649" x="10248900" y="5568950"/>
          <p14:tracePt t="255664" x="10261600" y="5568950"/>
          <p14:tracePt t="255674" x="10267950" y="5568950"/>
          <p14:tracePt t="255691" x="10280650" y="5568950"/>
          <p14:tracePt t="255707" x="10293350" y="5562600"/>
          <p14:tracePt t="255724" x="10306050" y="5562600"/>
          <p14:tracePt t="255741" x="10312400" y="5562600"/>
          <p14:tracePt t="255758" x="10318750" y="5562600"/>
          <p14:tracePt t="255772" x="10325100" y="5562600"/>
          <p14:tracePt t="255790" x="10337800" y="5562600"/>
          <p14:tracePt t="255807" x="10344150" y="5562600"/>
          <p14:tracePt t="255822" x="10350500" y="5562600"/>
          <p14:tracePt t="255841" x="10363200" y="5562600"/>
          <p14:tracePt t="255858" x="10369550" y="5562600"/>
          <p14:tracePt t="255890" x="10375900" y="5562600"/>
          <p14:tracePt t="255923" x="10382250" y="5568950"/>
          <p14:tracePt t="255973" x="10388600" y="5568950"/>
          <p14:tracePt t="255991" x="10394950" y="5568950"/>
          <p14:tracePt t="257362" x="10394950" y="5562600"/>
          <p14:tracePt t="257477" x="10388600" y="5556250"/>
          <p14:tracePt t="257500" x="10356850" y="5549900"/>
          <p14:tracePt t="257514" x="10306050" y="5543550"/>
          <p14:tracePt t="257525" x="10274300" y="5537200"/>
          <p14:tracePt t="257541" x="10185400" y="5530850"/>
          <p14:tracePt t="257557" x="10052050" y="5530850"/>
          <p14:tracePt t="257573" x="9886950" y="5530850"/>
          <p14:tracePt t="257591" x="9601200" y="5562600"/>
          <p14:tracePt t="257606" x="9436100" y="5575300"/>
          <p14:tracePt t="257624" x="9302750" y="5594350"/>
          <p14:tracePt t="257640" x="9086850" y="5607050"/>
          <p14:tracePt t="257657" x="8705850" y="5613400"/>
          <p14:tracePt t="257674" x="8089900" y="5549900"/>
          <p14:tracePt t="257691" x="7391400" y="5486400"/>
          <p14:tracePt t="257706" x="6762750" y="5448300"/>
          <p14:tracePt t="257724" x="6210300" y="5448300"/>
          <p14:tracePt t="257741" x="5505450" y="5448300"/>
          <p14:tracePt t="257757" x="5118100" y="5461000"/>
          <p14:tracePt t="257774" x="4813300" y="5480050"/>
          <p14:tracePt t="257790" x="4540250" y="5480050"/>
          <p14:tracePt t="257807" x="4229100" y="5461000"/>
          <p14:tracePt t="257824" x="4006850" y="5435600"/>
          <p14:tracePt t="257841" x="3752850" y="5416550"/>
          <p14:tracePt t="257858" x="3594100" y="5410200"/>
          <p14:tracePt t="257874" x="3460750" y="5410200"/>
          <p14:tracePt t="257890" x="3340100" y="5391150"/>
          <p14:tracePt t="257906" x="3225800" y="5372100"/>
          <p14:tracePt t="257923" x="3130550" y="5340350"/>
          <p14:tracePt t="257941" x="3041650" y="5308600"/>
          <p14:tracePt t="257956" x="2940050" y="5289550"/>
          <p14:tracePt t="257973" x="2870200" y="5276850"/>
          <p14:tracePt t="257991" x="2717800" y="5257800"/>
          <p14:tracePt t="258007" x="2584450" y="5219700"/>
          <p14:tracePt t="258024" x="2476500" y="5168900"/>
          <p14:tracePt t="258040" x="2419350" y="5143500"/>
          <p14:tracePt t="258057" x="2387600" y="5130800"/>
          <p14:tracePt t="258074" x="2355850" y="5124450"/>
          <p14:tracePt t="258090" x="2292350" y="5092700"/>
          <p14:tracePt t="258107" x="2241550" y="5060950"/>
          <p14:tracePt t="258124" x="2222500" y="5048250"/>
          <p14:tracePt t="258176" x="2228850" y="5048250"/>
          <p14:tracePt t="258191" x="2241550" y="5048250"/>
          <p14:tracePt t="258206" x="2286000" y="5048250"/>
          <p14:tracePt t="258223" x="2355850" y="5048250"/>
          <p14:tracePt t="258240" x="2514600" y="5041900"/>
          <p14:tracePt t="258256" x="2609850" y="5041900"/>
          <p14:tracePt t="258274" x="2692400" y="5041900"/>
          <p14:tracePt t="258290" x="2781300" y="5060950"/>
          <p14:tracePt t="258307" x="2870200" y="5080000"/>
          <p14:tracePt t="258323" x="2971800" y="5105400"/>
          <p14:tracePt t="258341" x="3073400" y="5124450"/>
          <p14:tracePt t="258357" x="3124200" y="5118100"/>
          <p14:tracePt t="258374" x="3181350" y="5105400"/>
          <p14:tracePt t="258390" x="3257550" y="5099050"/>
          <p14:tracePt t="258407" x="3441700" y="5099050"/>
          <p14:tracePt t="258426" x="3829050" y="5111750"/>
          <p14:tracePt t="258439" x="4311650" y="5111750"/>
          <p14:tracePt t="258456" x="4705350" y="5022850"/>
          <p14:tracePt t="258475" x="4997450" y="4838700"/>
          <p14:tracePt t="258491" x="5111750" y="4756150"/>
          <p14:tracePt t="258506" x="5226050" y="4660900"/>
          <p14:tracePt t="258524" x="5321300" y="4533900"/>
          <p14:tracePt t="258540" x="5441950" y="4349750"/>
          <p14:tracePt t="258557" x="5492750" y="4210050"/>
          <p14:tracePt t="258574" x="5505450" y="4146550"/>
          <p14:tracePt t="258591" x="5549900" y="4102100"/>
          <p14:tracePt t="258607" x="5600700" y="4064000"/>
          <p14:tracePt t="258624" x="5651500" y="3994150"/>
          <p14:tracePt t="258641" x="5689600" y="3937000"/>
          <p14:tracePt t="258656" x="5689600" y="3911600"/>
          <p14:tracePt t="258673" x="5689600" y="3905250"/>
          <p14:tracePt t="258707" x="5689600" y="3892550"/>
          <p14:tracePt t="258723" x="5689600" y="3879850"/>
          <p14:tracePt t="258739" x="5689600" y="3848100"/>
          <p14:tracePt t="258756" x="5689600" y="3797300"/>
          <p14:tracePt t="258773" x="5651500" y="3765550"/>
          <p14:tracePt t="258789" x="5613400" y="3746500"/>
          <p14:tracePt t="258807" x="5575300" y="3746500"/>
          <p14:tracePt t="258824" x="5562600" y="3746500"/>
          <p14:tracePt t="258841" x="5530850" y="3740150"/>
          <p14:tracePt t="258859" x="5511800" y="3733800"/>
          <p14:tracePt t="258873" x="5486400" y="3733800"/>
          <p14:tracePt t="258891" x="5448300" y="3740150"/>
          <p14:tracePt t="258907" x="5384800" y="3759200"/>
          <p14:tracePt t="258924" x="5365750" y="3759200"/>
          <p14:tracePt t="258941" x="5353050" y="3771900"/>
          <p14:tracePt t="258956" x="5340350" y="3771900"/>
          <p14:tracePt t="258991" x="5334000" y="3771900"/>
          <p14:tracePt t="259006" x="5327650" y="3771900"/>
          <p14:tracePt t="259022" x="5308600" y="3778250"/>
          <p14:tracePt t="259057" x="5276850" y="3778250"/>
          <p14:tracePt t="259073" x="5264150" y="3778250"/>
          <p14:tracePt t="259091" x="5232400" y="3778250"/>
          <p14:tracePt t="259106" x="5207000" y="3771900"/>
          <p14:tracePt t="259124" x="5187950" y="3765550"/>
          <p14:tracePt t="259141" x="5175250" y="3765550"/>
          <p14:tracePt t="259157" x="5168900" y="3765550"/>
          <p14:tracePt t="259207" x="5162550" y="3765550"/>
          <p14:tracePt t="259225" x="5156200" y="3765550"/>
          <p14:tracePt t="259240" x="5149850" y="3765550"/>
          <p14:tracePt t="259257" x="5137150" y="3771900"/>
          <p14:tracePt t="259272" x="5118100" y="3797300"/>
          <p14:tracePt t="259290" x="5105400" y="3829050"/>
          <p14:tracePt t="259308" x="5099050" y="3854450"/>
          <p14:tracePt t="259323" x="5080000" y="3892550"/>
          <p14:tracePt t="259338" x="5073650" y="3924300"/>
          <p14:tracePt t="259357" x="5060950" y="3975100"/>
          <p14:tracePt t="259373" x="5060950" y="4006850"/>
          <p14:tracePt t="259390" x="5060950" y="4032250"/>
          <p14:tracePt t="259405" x="5060950" y="4064000"/>
          <p14:tracePt t="259422" x="5060950" y="4076700"/>
          <p14:tracePt t="259440" x="5060950" y="4095750"/>
          <p14:tracePt t="259457" x="5054600" y="4108450"/>
          <p14:tracePt t="259473" x="5054600" y="4114800"/>
          <p14:tracePt t="259489" x="5054600" y="4127500"/>
          <p14:tracePt t="259507" x="5054600" y="4165600"/>
          <p14:tracePt t="259522" x="5054600" y="4178300"/>
          <p14:tracePt t="259539" x="5054600" y="4184650"/>
          <p14:tracePt t="259592" x="5054600" y="4191000"/>
          <p14:tracePt t="259609" x="5054600" y="4197350"/>
          <p14:tracePt t="259614" x="5060950" y="4197350"/>
          <p14:tracePt t="259623" x="5073650" y="4203700"/>
          <p14:tracePt t="259640" x="5118100" y="4203700"/>
          <p14:tracePt t="259657" x="5200650" y="4203700"/>
          <p14:tracePt t="259673" x="5314950" y="4203700"/>
          <p14:tracePt t="259691" x="5441950" y="4203700"/>
          <p14:tracePt t="259707" x="5588000" y="4203700"/>
          <p14:tracePt t="259723" x="5727700" y="4210050"/>
          <p14:tracePt t="259741" x="5905500" y="4210050"/>
          <p14:tracePt t="259757" x="5956300" y="4216400"/>
          <p14:tracePt t="259772" x="6026150" y="4222750"/>
          <p14:tracePt t="259789" x="6121400" y="4235450"/>
          <p14:tracePt t="259806" x="6229350" y="4241800"/>
          <p14:tracePt t="259822" x="6305550" y="4254500"/>
          <p14:tracePt t="259841" x="6375400" y="4254500"/>
          <p14:tracePt t="259858" x="6400800" y="4254500"/>
          <p14:tracePt t="259872" x="6419850" y="4260850"/>
          <p14:tracePt t="259889" x="6438900" y="4260850"/>
          <p14:tracePt t="259907" x="6457950" y="4260850"/>
          <p14:tracePt t="259921" x="6483350" y="4254500"/>
          <p14:tracePt t="259940" x="6496050" y="4254500"/>
          <p14:tracePt t="259957" x="6508750" y="4254500"/>
          <p14:tracePt t="259973" x="6521450" y="4254500"/>
          <p14:tracePt t="259991" x="6534150" y="4254500"/>
          <p14:tracePt t="260007" x="6553200" y="4248150"/>
          <p14:tracePt t="260024" x="6559550" y="4248150"/>
          <p14:tracePt t="260039" x="6559550" y="4235450"/>
          <p14:tracePt t="260058" x="6572250" y="4210050"/>
          <p14:tracePt t="260072" x="6572250" y="4178300"/>
          <p14:tracePt t="260091" x="6559550" y="4127500"/>
          <p14:tracePt t="260107" x="6546850" y="4102100"/>
          <p14:tracePt t="260124" x="6540500" y="4076700"/>
          <p14:tracePt t="260141" x="6534150" y="4051300"/>
          <p14:tracePt t="260156" x="6521450" y="4019550"/>
          <p14:tracePt t="260174" x="6521450" y="4006850"/>
          <p14:tracePt t="260242" x="6515100" y="4006850"/>
          <p14:tracePt t="260246" x="6489700" y="4013200"/>
          <p14:tracePt t="260256" x="6445250" y="4044950"/>
          <p14:tracePt t="260274" x="6305550" y="4127500"/>
          <p14:tracePt t="260290" x="5969000" y="4330700"/>
          <p14:tracePt t="260306" x="5734050" y="4476750"/>
          <p14:tracePt t="260324" x="5118100" y="4711700"/>
          <p14:tracePt t="260341" x="4508500" y="4908550"/>
          <p14:tracePt t="260357" x="4235450" y="5022850"/>
          <p14:tracePt t="260374" x="4019550" y="5105400"/>
          <p14:tracePt t="260390" x="3746500" y="5181600"/>
          <p14:tracePt t="260406" x="3562350" y="5226050"/>
          <p14:tracePt t="260422" x="3429000" y="5232400"/>
          <p14:tracePt t="260440" x="3282950" y="5245100"/>
          <p14:tracePt t="260456" x="3155950" y="5257800"/>
          <p14:tracePt t="260473" x="3105150" y="5257800"/>
          <p14:tracePt t="260491" x="3035300" y="5238750"/>
          <p14:tracePt t="260507" x="2971800" y="5226050"/>
          <p14:tracePt t="260524" x="2908300" y="5207000"/>
          <p14:tracePt t="260540" x="2794000" y="5156200"/>
          <p14:tracePt t="260556" x="2597150" y="5092700"/>
          <p14:tracePt t="260573" x="2362200" y="5054600"/>
          <p14:tracePt t="260591" x="2222500" y="5029200"/>
          <p14:tracePt t="260606" x="2203450" y="5029200"/>
          <p14:tracePt t="260661" x="2184400" y="5029200"/>
          <p14:tracePt t="260671" x="2146300" y="5022850"/>
          <p14:tracePt t="260690" x="2025650" y="5010150"/>
          <p14:tracePt t="260705" x="1930400" y="5003800"/>
          <p14:tracePt t="260724" x="1885950" y="4997450"/>
          <p14:tracePt t="260777" x="1879600" y="4997450"/>
          <p14:tracePt t="260789" x="1873250" y="4997450"/>
          <p14:tracePt t="260807" x="1822450" y="4997450"/>
          <p14:tracePt t="260822" x="1771650" y="4997450"/>
          <p14:tracePt t="260841" x="1739900" y="4997450"/>
          <p14:tracePt t="260855" x="1733550" y="4997450"/>
          <p14:tracePt t="260873" x="1727200" y="4997450"/>
          <p14:tracePt t="260926" x="1727200" y="5003800"/>
          <p14:tracePt t="260956" x="1695450" y="5016500"/>
          <p14:tracePt t="260974" x="1638300" y="5035550"/>
          <p14:tracePt t="260991" x="1568450" y="5048250"/>
          <p14:tracePt t="261007" x="1543050" y="5060950"/>
          <p14:tracePt t="261022" x="1511300" y="5060950"/>
          <p14:tracePt t="261040" x="1498600" y="5060950"/>
          <p14:tracePt t="261056" x="1492250" y="5060950"/>
          <p14:tracePt t="261073" x="1485900" y="5060950"/>
          <p14:tracePt t="261091" x="1479550" y="5067300"/>
          <p14:tracePt t="261107" x="1473200" y="5067300"/>
          <p14:tracePt t="261124" x="1466850" y="5067300"/>
          <p14:tracePt t="261138" x="1460500" y="5067300"/>
          <p14:tracePt t="261156" x="1454150" y="5080000"/>
          <p14:tracePt t="261172" x="1447800" y="5080000"/>
          <p14:tracePt t="261655" x="1454150" y="5080000"/>
          <p14:tracePt t="261661" x="1466850" y="5092700"/>
          <p14:tracePt t="261673" x="1479550" y="5099050"/>
          <p14:tracePt t="261690" x="1504950" y="5105400"/>
          <p14:tracePt t="261706" x="1517650" y="5111750"/>
          <p14:tracePt t="261723" x="1543050" y="5111750"/>
          <p14:tracePt t="261741" x="1574800" y="5118100"/>
          <p14:tracePt t="261756" x="1606550" y="5124450"/>
          <p14:tracePt t="261772" x="1631950" y="5124450"/>
          <p14:tracePt t="261790" x="1657350" y="5124450"/>
          <p14:tracePt t="261806" x="1676400" y="5130800"/>
          <p14:tracePt t="261822" x="1695450" y="5130800"/>
          <p14:tracePt t="261841" x="1720850" y="5143500"/>
          <p14:tracePt t="261856" x="1752600" y="5149850"/>
          <p14:tracePt t="261874" x="1816100" y="5162550"/>
          <p14:tracePt t="261890" x="1860550" y="5162550"/>
          <p14:tracePt t="261905" x="1924050" y="5181600"/>
          <p14:tracePt t="261923" x="1981200" y="5194300"/>
          <p14:tracePt t="261939" x="2019300" y="5207000"/>
          <p14:tracePt t="261956" x="2076450" y="5238750"/>
          <p14:tracePt t="261960" x="2120900" y="5251450"/>
          <p14:tracePt t="261972" x="2159000" y="5276850"/>
          <p14:tracePt t="261989" x="2241550" y="5314950"/>
          <p14:tracePt t="262007" x="2324100" y="5353050"/>
          <p14:tracePt t="262023" x="2374900" y="5384800"/>
          <p14:tracePt t="262039" x="2425700" y="5410200"/>
          <p14:tracePt t="262056" x="2482850" y="5448300"/>
          <p14:tracePt t="262072" x="2520950" y="5486400"/>
          <p14:tracePt t="262090" x="2533650" y="5505450"/>
          <p14:tracePt t="262107" x="2533650" y="5511800"/>
          <p14:tracePt t="262156" x="2533650" y="5518150"/>
          <p14:tracePt t="262173" x="2527300" y="5518150"/>
          <p14:tracePt t="262190" x="2495550" y="5530850"/>
          <p14:tracePt t="262205" x="2425700" y="5530850"/>
          <p14:tracePt t="262225" x="2330450" y="5518150"/>
          <p14:tracePt t="262241" x="2298700" y="5511800"/>
          <p14:tracePt t="262257" x="2266950" y="5511800"/>
          <p14:tracePt t="262273" x="2241550" y="5499100"/>
          <p14:tracePt t="262289" x="2190750" y="5486400"/>
          <p14:tracePt t="262306" x="2114550" y="5454650"/>
          <p14:tracePt t="262323" x="2038350" y="5416550"/>
          <p14:tracePt t="262341" x="2019300" y="5403850"/>
          <p14:tracePt t="262373" x="2019300" y="5397500"/>
          <p14:tracePt t="262406" x="2019300" y="5391150"/>
          <p14:tracePt t="262422" x="2019300" y="5378450"/>
          <p14:tracePt t="262440" x="2019300" y="5353050"/>
          <p14:tracePt t="262457" x="2019300" y="5327650"/>
          <p14:tracePt t="262473" x="2038350" y="5308600"/>
          <p14:tracePt t="262489" x="2070100" y="5289550"/>
          <p14:tracePt t="262507" x="2120900" y="5257800"/>
          <p14:tracePt t="262523" x="2133600" y="5245100"/>
          <p14:tracePt t="262540" x="2152650" y="5238750"/>
          <p14:tracePt t="262556" x="2171700" y="5232400"/>
          <p14:tracePt t="262572" x="2190750" y="5219700"/>
          <p14:tracePt t="262591" x="2228850" y="5207000"/>
          <p14:tracePt t="262607" x="2247900" y="5200650"/>
          <p14:tracePt t="262623" x="2260600" y="5194300"/>
          <p14:tracePt t="262640" x="2279650" y="5194300"/>
          <p14:tracePt t="262656" x="2311400" y="5187950"/>
          <p14:tracePt t="262672" x="2343150" y="5187950"/>
          <p14:tracePt t="262691" x="2374900" y="5187950"/>
          <p14:tracePt t="262706" x="2387600" y="5187950"/>
          <p14:tracePt t="262724" x="2400300" y="5187950"/>
          <p14:tracePt t="262739" x="2413000" y="5187950"/>
          <p14:tracePt t="262756" x="2451100" y="5207000"/>
          <p14:tracePt t="262772" x="2482850" y="5232400"/>
          <p14:tracePt t="262790" x="2508250" y="5245100"/>
          <p14:tracePt t="262805" x="2527300" y="5257800"/>
          <p14:tracePt t="262822" x="2546350" y="5276850"/>
          <p14:tracePt t="262841" x="2565400" y="5295900"/>
          <p14:tracePt t="262856" x="2565400" y="5308600"/>
          <p14:tracePt t="262874" x="2565400" y="5334000"/>
          <p14:tracePt t="262889" x="2571750" y="5340350"/>
          <p14:tracePt t="262906" x="2571750" y="5353050"/>
          <p14:tracePt t="262939" x="2559050" y="5353050"/>
          <p14:tracePt t="262955" x="2546350" y="5353050"/>
          <p14:tracePt t="262973" x="2540000" y="5353050"/>
          <p14:tracePt t="262990" x="2520950" y="5353050"/>
          <p14:tracePt t="263005" x="2476500" y="5353050"/>
          <p14:tracePt t="263023" x="2444750" y="5353050"/>
          <p14:tracePt t="263039" x="2419350" y="5353050"/>
          <p14:tracePt t="263056" x="2419350" y="5346700"/>
          <p14:tracePt t="263072" x="2413000" y="5346700"/>
          <p14:tracePt t="263089" x="2387600" y="5346700"/>
          <p14:tracePt t="263107" x="2343150" y="5334000"/>
          <p14:tracePt t="263124" x="2298700" y="5321300"/>
          <p14:tracePt t="263141" x="2254250" y="5295900"/>
          <p14:tracePt t="263155" x="2222500" y="5270500"/>
          <p14:tracePt t="263174" x="2222500" y="5264150"/>
          <p14:tracePt t="263190" x="2222500" y="5257800"/>
          <p14:tracePt t="263206" x="2222500" y="5251450"/>
          <p14:tracePt t="263224" x="2222500" y="5245100"/>
          <p14:tracePt t="263238" x="2222500" y="5232400"/>
          <p14:tracePt t="263255" x="2228850" y="5207000"/>
          <p14:tracePt t="263272" x="2235200" y="5200650"/>
          <p14:tracePt t="263290" x="2241550" y="5200650"/>
          <p14:tracePt t="263307" x="2247900" y="5194300"/>
          <p14:tracePt t="263764" x="2247900" y="5207000"/>
          <p14:tracePt t="263776" x="2247900" y="5219700"/>
          <p14:tracePt t="263790" x="2235200" y="5238750"/>
          <p14:tracePt t="263806" x="2228850" y="5270500"/>
          <p14:tracePt t="263823" x="2209800" y="5289550"/>
          <p14:tracePt t="263841" x="2209800" y="5302250"/>
          <p14:tracePt t="263857" x="2209800" y="5308600"/>
          <p14:tracePt t="263873" x="2203450" y="5314950"/>
          <p14:tracePt t="263890" x="2197100" y="5327650"/>
          <p14:tracePt t="263906" x="2190750" y="5334000"/>
          <p14:tracePt t="263923" x="2178050" y="5346700"/>
          <p14:tracePt t="263939" x="2165350" y="5359400"/>
          <p14:tracePt t="263956" x="2146300" y="5365750"/>
          <p14:tracePt t="263974" x="2139950" y="5378450"/>
          <p14:tracePt t="263991" x="2133600" y="5384800"/>
          <p14:tracePt t="264023" x="2133600" y="5391150"/>
          <p14:tracePt t="264040" x="2127250" y="5397500"/>
          <p14:tracePt t="264056" x="2114550" y="5403850"/>
          <p14:tracePt t="264073" x="2101850" y="5416550"/>
          <p14:tracePt t="264090" x="2082800" y="5422900"/>
          <p14:tracePt t="264123" x="2076450" y="5429250"/>
          <p14:tracePt t="264140" x="2070100" y="5435600"/>
          <p14:tracePt t="264156" x="2063750" y="5435600"/>
          <p14:tracePt t="264174" x="2051050" y="5441950"/>
          <p14:tracePt t="264190" x="2025650" y="5454650"/>
          <p14:tracePt t="264206" x="1993900" y="5473700"/>
          <p14:tracePt t="264223" x="1974850" y="5480050"/>
          <p14:tracePt t="264256" x="1962150" y="5486400"/>
          <p14:tracePt t="264272" x="1949450" y="5492750"/>
          <p14:tracePt t="264288" x="1917700" y="5511800"/>
          <p14:tracePt t="264306" x="1892300" y="5524500"/>
          <p14:tracePt t="264323" x="1873250" y="5524500"/>
          <p14:tracePt t="264339" x="1854200" y="5537200"/>
          <p14:tracePt t="264356" x="1841500" y="5543550"/>
          <p14:tracePt t="264373" x="1822450" y="5549900"/>
          <p14:tracePt t="264392" x="1790700" y="5556250"/>
          <p14:tracePt t="264406" x="1752600" y="5575300"/>
          <p14:tracePt t="264423" x="1701800" y="5588000"/>
          <p14:tracePt t="264439" x="1676400" y="5600700"/>
          <p14:tracePt t="264456" x="1663700" y="5600700"/>
          <p14:tracePt t="264473" x="1651000" y="5613400"/>
          <p14:tracePt t="264491" x="1631950" y="5619750"/>
          <p14:tracePt t="264507" x="1619250" y="5626100"/>
          <p14:tracePt t="264526" x="1593850" y="5638800"/>
          <p14:tracePt t="264538" x="1568450" y="5651500"/>
          <p14:tracePt t="264557" x="1543050" y="5664200"/>
          <p14:tracePt t="264573" x="1530350" y="5670550"/>
          <p14:tracePt t="265546" x="1524000" y="5651500"/>
          <p14:tracePt t="265558" x="1524000" y="5632450"/>
          <p14:tracePt t="265575" x="1517650" y="5568950"/>
          <p14:tracePt t="265589" x="1517650" y="5511800"/>
          <p14:tracePt t="265607" x="1517650" y="5480050"/>
          <p14:tracePt t="265622" x="1517650" y="5467350"/>
          <p14:tracePt t="265641" x="1517650" y="5448300"/>
          <p14:tracePt t="265656" x="1517650" y="5429250"/>
          <p14:tracePt t="265672" x="1517650" y="5410200"/>
          <p14:tracePt t="265691" x="1524000" y="5384800"/>
          <p14:tracePt t="265705" x="1530350" y="5372100"/>
          <p14:tracePt t="265723" x="1530350" y="5346700"/>
          <p14:tracePt t="265740" x="1536700" y="5321300"/>
          <p14:tracePt t="265755" x="1549400" y="5302250"/>
          <p14:tracePt t="265773" x="1549400" y="5270500"/>
          <p14:tracePt t="265790" x="1562100" y="5245100"/>
          <p14:tracePt t="265806" x="1562100" y="5226050"/>
          <p14:tracePt t="265822" x="1562100" y="5207000"/>
          <p14:tracePt t="265840" x="1562100" y="5187950"/>
          <p14:tracePt t="265855" x="1562100" y="5162550"/>
          <p14:tracePt t="265874" x="1562100" y="5137150"/>
          <p14:tracePt t="265890" x="1562100" y="5130800"/>
          <p14:tracePt t="265906" x="1562100" y="5111750"/>
          <p14:tracePt t="265923" x="1562100" y="5105400"/>
          <p14:tracePt t="265938" x="1562100" y="5086350"/>
          <p14:tracePt t="265956" x="1562100" y="5080000"/>
          <p14:tracePt t="265973" x="1555750" y="5060950"/>
          <p14:tracePt t="265989" x="1555750" y="5054600"/>
          <p14:tracePt t="266038" x="1555750" y="5048250"/>
          <p14:tracePt t="266211" x="1555750" y="5054600"/>
          <p14:tracePt t="266233" x="1555750" y="5092700"/>
          <p14:tracePt t="266248" x="1549400" y="5105400"/>
          <p14:tracePt t="266257" x="1549400" y="5111750"/>
          <p14:tracePt t="266273" x="1549400" y="5130800"/>
          <p14:tracePt t="266288" x="1549400" y="5149850"/>
          <p14:tracePt t="266305" x="1549400" y="5168900"/>
          <p14:tracePt t="266322" x="1549400" y="5187950"/>
          <p14:tracePt t="266339" x="1549400" y="5219700"/>
          <p14:tracePt t="266355" x="1543050" y="5245100"/>
          <p14:tracePt t="266372" x="1543050" y="5276850"/>
          <p14:tracePt t="266390" x="1543050" y="5289550"/>
          <p14:tracePt t="266405" x="1543050" y="5302250"/>
          <p14:tracePt t="266422" x="1543050" y="5321300"/>
          <p14:tracePt t="266439" x="1543050" y="5346700"/>
          <p14:tracePt t="266455" x="1543050" y="5365750"/>
          <p14:tracePt t="266472" x="1543050" y="5391150"/>
          <p14:tracePt t="266488" x="1543050" y="5410200"/>
          <p14:tracePt t="266506" x="1543050" y="5429250"/>
          <p14:tracePt t="266522" x="1543050" y="5441950"/>
          <p14:tracePt t="266538" x="1543050" y="5454650"/>
          <p14:tracePt t="266556" x="1543050" y="5467350"/>
          <p14:tracePt t="266571" x="1543050" y="5492750"/>
          <p14:tracePt t="266588" x="1543050" y="5511800"/>
          <p14:tracePt t="266607" x="1543050" y="5543550"/>
          <p14:tracePt t="266625" x="1543050" y="5556250"/>
          <p14:tracePt t="266641" x="1543050" y="5562600"/>
          <p14:tracePt t="266655" x="1543050" y="5568950"/>
          <p14:tracePt t="266673" x="1543050" y="5575300"/>
          <p14:tracePt t="266690" x="1543050" y="5581650"/>
          <p14:tracePt t="266705" x="1543050" y="5594350"/>
          <p14:tracePt t="266723" x="1543050" y="5607050"/>
          <p14:tracePt t="266738" x="1543050" y="5619750"/>
          <p14:tracePt t="266772" x="1543050" y="5626100"/>
          <p14:tracePt t="266789" x="1543050" y="5632450"/>
          <p14:tracePt t="266806" x="1543050" y="5638800"/>
          <p14:tracePt t="266821" x="1543050" y="5645150"/>
          <p14:tracePt t="266841" x="1543050" y="5657850"/>
          <p14:tracePt t="266856" x="1543050" y="5664200"/>
          <p14:tracePt t="266872" x="1543050" y="5670550"/>
          <p14:tracePt t="266890" x="1543050" y="5683250"/>
          <p14:tracePt t="266904" x="1543050" y="5702300"/>
          <p14:tracePt t="266923" x="1543050" y="5721350"/>
          <p14:tracePt t="266938" x="1543050" y="5727700"/>
          <p14:tracePt t="266954" x="1543050" y="5734050"/>
          <p14:tracePt t="267189" x="1543050" y="5695950"/>
          <p14:tracePt t="267206" x="1543050" y="5638800"/>
          <p14:tracePt t="267224" x="1543050" y="5594350"/>
          <p14:tracePt t="267239" x="1543050" y="5568950"/>
          <p14:tracePt t="267256" x="1543050" y="5518150"/>
          <p14:tracePt t="267272" x="1543050" y="5480050"/>
          <p14:tracePt t="267287" x="1543050" y="5441950"/>
          <p14:tracePt t="267306" x="1543050" y="5410200"/>
          <p14:tracePt t="267323" x="1543050" y="5365750"/>
          <p14:tracePt t="267339" x="1543050" y="5327650"/>
          <p14:tracePt t="267357" x="1543050" y="5302250"/>
          <p14:tracePt t="267373" x="1543050" y="5276850"/>
          <p14:tracePt t="267390" x="1549400" y="5270500"/>
          <p14:tracePt t="267405" x="1549400" y="5251450"/>
          <p14:tracePt t="267424" x="1549400" y="5232400"/>
          <p14:tracePt t="267438" x="1555750" y="5200650"/>
          <p14:tracePt t="267457" x="1555750" y="5168900"/>
          <p14:tracePt t="267475" x="1562100" y="5143500"/>
          <p14:tracePt t="267506" x="1562100" y="5137150"/>
          <p14:tracePt t="268109" x="1574800" y="5137150"/>
          <p14:tracePt t="268118" x="1752600" y="5137150"/>
          <p14:tracePt t="268129" x="2413000" y="5156200"/>
          <p14:tracePt t="268140" x="2800350" y="5194300"/>
          <p14:tracePt t="268156" x="3632200" y="5245100"/>
          <p14:tracePt t="268172" x="4311650" y="5321300"/>
          <p14:tracePt t="268190" x="4927600" y="5397500"/>
          <p14:tracePt t="268206" x="5511800" y="5467350"/>
          <p14:tracePt t="268222" x="5943600" y="5518150"/>
          <p14:tracePt t="268240" x="6223000" y="5562600"/>
          <p14:tracePt t="268255" x="6502400" y="5613400"/>
          <p14:tracePt t="268272" x="6667500" y="5632450"/>
          <p14:tracePt t="268288" x="6883400" y="5651500"/>
          <p14:tracePt t="268307" x="7137400" y="5676900"/>
          <p14:tracePt t="268321" x="7372350" y="5695950"/>
          <p14:tracePt t="268339" x="7562850" y="5708650"/>
          <p14:tracePt t="268356" x="7810500" y="5740400"/>
          <p14:tracePt t="268373" x="8280400" y="5803900"/>
          <p14:tracePt t="268391" x="8534400" y="5810250"/>
          <p14:tracePt t="268405" x="8699500" y="5810250"/>
          <p14:tracePt t="268423" x="8820150" y="5765800"/>
          <p14:tracePt t="268439" x="8883650" y="5721350"/>
          <p14:tracePt t="268455" x="8896350" y="5695950"/>
          <p14:tracePt t="268472" x="8928100" y="5683250"/>
          <p14:tracePt t="268488" x="8991600" y="5676900"/>
          <p14:tracePt t="268505" x="9124950" y="5664200"/>
          <p14:tracePt t="268523" x="9194800" y="5651500"/>
          <p14:tracePt t="268538" x="9264650" y="5638800"/>
          <p14:tracePt t="268556" x="9347200" y="5607050"/>
          <p14:tracePt t="268572" x="9442450" y="5581650"/>
          <p14:tracePt t="268590" x="9582150" y="5575300"/>
          <p14:tracePt t="268607" x="9664700" y="5575300"/>
          <p14:tracePt t="268623" x="9747250" y="5575300"/>
          <p14:tracePt t="268639" x="9779000" y="5568950"/>
          <p14:tracePt t="268655" x="9791700" y="5562600"/>
          <p14:tracePt t="268673" x="9791700" y="5556250"/>
          <p14:tracePt t="268688" x="9798050" y="5556250"/>
          <p14:tracePt t="268704" x="9836150" y="5556250"/>
          <p14:tracePt t="268723" x="9956800" y="5594350"/>
          <p14:tracePt t="268739" x="10102850" y="5607050"/>
          <p14:tracePt t="268757" x="10185400" y="5607050"/>
          <p14:tracePt t="268772" x="10191750" y="5600700"/>
          <p14:tracePt t="268788" x="10198100" y="5600700"/>
          <p14:tracePt t="268822" x="10204450" y="5594350"/>
          <p14:tracePt t="268841" x="10223500" y="5588000"/>
          <p14:tracePt t="268857" x="10242550" y="5575300"/>
          <p14:tracePt t="268873" x="10261600" y="5568950"/>
          <p14:tracePt t="268891" x="10287000" y="5562600"/>
          <p14:tracePt t="268904" x="10318750" y="5556250"/>
          <p14:tracePt t="268923" x="10344150" y="5549900"/>
          <p14:tracePt t="268940" x="10375900" y="5543550"/>
          <p14:tracePt t="268956" x="10407650" y="5530850"/>
          <p14:tracePt t="268973" x="10433050" y="5518150"/>
          <p14:tracePt t="268989" x="10445750" y="5511800"/>
          <p14:tracePt t="269006" x="10452100" y="5505450"/>
          <p14:tracePt t="269040" x="10458450" y="5505450"/>
          <p14:tracePt t="269055" x="10464800" y="5505450"/>
          <p14:tracePt t="269072" x="10464800" y="5499100"/>
          <p14:tracePt t="269089" x="10471150" y="5492750"/>
          <p14:tracePt t="269106" x="10477500" y="5492750"/>
          <p14:tracePt t="269140" x="10483850" y="5492750"/>
          <p14:tracePt t="269172" x="10490200" y="5499100"/>
          <p14:tracePt t="269223" x="10490200" y="5505450"/>
          <p14:tracePt t="269239" x="10490200" y="5518150"/>
          <p14:tracePt t="269255" x="10490200" y="5530850"/>
          <p14:tracePt t="269273" x="10490200" y="5543550"/>
          <p14:tracePt t="269289" x="10490200" y="5549900"/>
          <p14:tracePt t="269310" x="10490200" y="5562600"/>
          <p14:tracePt t="269335" x="10490200" y="5581650"/>
          <p14:tracePt t="269348" x="10483850" y="5588000"/>
          <p14:tracePt t="269372" x="10477500" y="5600700"/>
          <p14:tracePt t="269390" x="10471150" y="5607050"/>
          <p14:tracePt t="269406" x="10458450" y="5619750"/>
          <p14:tracePt t="269423" x="10445750" y="5632450"/>
          <p14:tracePt t="269440" x="10426700" y="5645150"/>
          <p14:tracePt t="269455" x="10407650" y="5664200"/>
          <p14:tracePt t="269471" x="10394950" y="5676900"/>
          <p14:tracePt t="269490" x="10375900" y="5689600"/>
          <p14:tracePt t="269506" x="10363200" y="5708650"/>
          <p14:tracePt t="269523" x="10350500" y="5715000"/>
          <p14:tracePt t="269539" x="10337800" y="5715000"/>
          <p14:tracePt t="269557" x="10312400" y="5721350"/>
          <p14:tracePt t="269573" x="10287000" y="5734050"/>
          <p14:tracePt t="269591" x="10242550" y="5746750"/>
          <p14:tracePt t="269608" x="10217150" y="5765800"/>
          <p14:tracePt t="269623" x="10185400" y="5772150"/>
          <p14:tracePt t="269641" x="10128250" y="5778500"/>
          <p14:tracePt t="269656" x="10052050" y="5797550"/>
          <p14:tracePt t="269673" x="9969500" y="5803900"/>
          <p14:tracePt t="269689" x="9893300" y="5816600"/>
          <p14:tracePt t="269705" x="9791700" y="5829300"/>
          <p14:tracePt t="269724" x="9702800" y="5842000"/>
          <p14:tracePt t="269738" x="9607550" y="5854700"/>
          <p14:tracePt t="269757" x="9486900" y="5867400"/>
          <p14:tracePt t="269773" x="9448800" y="5867400"/>
          <p14:tracePt t="269790" x="9442450" y="5867400"/>
          <p14:tracePt t="269840" x="9391650" y="5867400"/>
          <p14:tracePt t="269856" x="9359900" y="5861050"/>
          <p14:tracePt t="269872" x="9302750" y="5854700"/>
          <p14:tracePt t="269890" x="9271000" y="5854700"/>
          <p14:tracePt t="269907" x="9264650" y="5854700"/>
          <p14:tracePt t="271225" x="9239250" y="5854700"/>
          <p14:tracePt t="271234" x="9144000" y="5848350"/>
          <p14:tracePt t="271245" x="9055100" y="5848350"/>
          <p14:tracePt t="271255" x="8788400" y="5822950"/>
          <p14:tracePt t="271271" x="8483600" y="5803900"/>
          <p14:tracePt t="271289" x="8134350" y="5791200"/>
          <p14:tracePt t="271305" x="7848600" y="5784850"/>
          <p14:tracePt t="271321" x="7620000" y="5778500"/>
          <p14:tracePt t="271339" x="7442200" y="5772150"/>
          <p14:tracePt t="271357" x="7181850" y="5778500"/>
          <p14:tracePt t="271373" x="6946900" y="5829300"/>
          <p14:tracePt t="271390" x="6654800" y="5892800"/>
          <p14:tracePt t="271406" x="6369050" y="5956300"/>
          <p14:tracePt t="271422" x="6102350" y="6013450"/>
          <p14:tracePt t="271437" x="5842000" y="6045200"/>
          <p14:tracePt t="271455" x="5518150" y="6064250"/>
          <p14:tracePt t="271472" x="5118100" y="6083300"/>
          <p14:tracePt t="271489" x="4654550" y="6127750"/>
          <p14:tracePt t="271505" x="3854450" y="6165850"/>
          <p14:tracePt t="271522" x="3359150" y="6165850"/>
          <p14:tracePt t="271538" x="2889250" y="6165850"/>
          <p14:tracePt t="271556" x="2501900" y="6140450"/>
          <p14:tracePt t="271571" x="2190750" y="6115050"/>
          <p14:tracePt t="271590" x="1911350" y="6064250"/>
          <p14:tracePt t="271604" x="1593850" y="6007100"/>
          <p14:tracePt t="271620" x="1409700" y="5975350"/>
          <p14:tracePt t="271642" x="1174750" y="5880100"/>
          <p14:tracePt t="271654" x="1035050" y="5784850"/>
          <p14:tracePt t="271672" x="895350" y="5676900"/>
          <p14:tracePt t="271689" x="787400" y="5581650"/>
          <p14:tracePt t="271705" x="704850" y="5505450"/>
          <p14:tracePt t="271723" x="673100" y="5441950"/>
          <p14:tracePt t="271740" x="647700" y="5353050"/>
          <p14:tracePt t="271756" x="641350" y="5168900"/>
          <p14:tracePt t="271772" x="685800" y="5054600"/>
          <p14:tracePt t="271789" x="762000" y="4965700"/>
          <p14:tracePt t="271805" x="850900" y="4908550"/>
          <p14:tracePt t="271821" x="971550" y="4857750"/>
          <p14:tracePt t="271840" x="1117600" y="4832350"/>
          <p14:tracePt t="271855" x="1270000" y="4800600"/>
          <p14:tracePt t="271873" x="1504950" y="4794250"/>
          <p14:tracePt t="271890" x="1670050" y="4794250"/>
          <p14:tracePt t="271905" x="1924050" y="4813300"/>
          <p14:tracePt t="271920" x="2235200" y="4851400"/>
          <p14:tracePt t="271938" x="2571750" y="4921250"/>
          <p14:tracePt t="271955" x="2844800" y="4997450"/>
          <p14:tracePt t="271971" x="3086100" y="5092700"/>
          <p14:tracePt t="271989" x="3232150" y="5162550"/>
          <p14:tracePt t="272006" x="3397250" y="5289550"/>
          <p14:tracePt t="272021" x="3486150" y="5378450"/>
          <p14:tracePt t="272039" x="3568700" y="5505450"/>
          <p14:tracePt t="272055" x="3613150" y="5632450"/>
          <p14:tracePt t="272072" x="3613150" y="5734050"/>
          <p14:tracePt t="272090" x="3613150" y="5822950"/>
          <p14:tracePt t="272105" x="3613150" y="5905500"/>
          <p14:tracePt t="272122" x="3587750" y="5956300"/>
          <p14:tracePt t="272141" x="3524250" y="6007100"/>
          <p14:tracePt t="272155" x="3429000" y="6026150"/>
          <p14:tracePt t="272173" x="3270250" y="6026150"/>
          <p14:tracePt t="272189" x="3105150" y="6026150"/>
          <p14:tracePt t="272206" x="2952750" y="6026150"/>
          <p14:tracePt t="272222" x="2819400" y="6026150"/>
          <p14:tracePt t="272239" x="2698750" y="6013450"/>
          <p14:tracePt t="272255" x="2565400" y="5937250"/>
          <p14:tracePt t="272272" x="2482850" y="5822950"/>
          <p14:tracePt t="272288" x="2406650" y="5683250"/>
          <p14:tracePt t="272305" x="2381250" y="5613400"/>
          <p14:tracePt t="272321" x="2374900" y="5581650"/>
          <p14:tracePt t="272338" x="2387600" y="5537200"/>
          <p14:tracePt t="272357" x="2501900" y="5410200"/>
          <p14:tracePt t="272373" x="2679700" y="5314950"/>
          <p14:tracePt t="272390" x="3092450" y="5207000"/>
          <p14:tracePt t="272405" x="3917950" y="5194300"/>
          <p14:tracePt t="272422" x="5162550" y="5334000"/>
          <p14:tracePt t="272440" x="6381750" y="5518150"/>
          <p14:tracePt t="272926" x="6388100" y="5511800"/>
          <p14:tracePt t="272958" x="6388100" y="5505450"/>
          <p14:tracePt t="272966" x="6388100" y="5499100"/>
          <p14:tracePt t="272989" x="6356350" y="5492750"/>
          <p14:tracePt t="273006" x="6337300" y="5486400"/>
          <p14:tracePt t="273023" x="6337300" y="5480050"/>
          <p14:tracePt t="273039" x="6350000" y="5480050"/>
          <p14:tracePt t="273055" x="6356350" y="5473700"/>
          <p14:tracePt t="273072" x="6362700" y="5461000"/>
          <p14:tracePt t="273088" x="6356350" y="5454650"/>
          <p14:tracePt t="273105" x="6343650" y="5448300"/>
          <p14:tracePt t="273123" x="6324600" y="5448300"/>
          <p14:tracePt t="273156" x="6330950" y="5448300"/>
          <p14:tracePt t="273171" x="6343650" y="5454650"/>
          <p14:tracePt t="273205" x="6337300" y="5454650"/>
          <p14:tracePt t="273221" x="6330950" y="5454650"/>
          <p14:tracePt t="273238" x="6324600" y="5454650"/>
          <p14:tracePt t="273255" x="6330950" y="5454650"/>
          <p14:tracePt t="273271" x="6350000" y="5448300"/>
          <p14:tracePt t="273326" x="6343650" y="5448300"/>
          <p14:tracePt t="273342" x="6337300" y="5448300"/>
          <p14:tracePt t="273373" x="6330950" y="5441950"/>
          <p14:tracePt t="273389" x="6330950" y="5435600"/>
          <p14:tracePt t="273426" x="6324600" y="5435600"/>
          <p14:tracePt t="273458" x="6318250" y="5435600"/>
          <p14:tracePt t="273545" x="6318250" y="5429250"/>
          <p14:tracePt t="290083" x="6172200" y="5403850"/>
          <p14:tracePt t="290093" x="6032500" y="5353050"/>
          <p14:tracePt t="290105" x="5918200" y="5327650"/>
          <p14:tracePt t="290121" x="5778500" y="5308600"/>
          <p14:tracePt t="290139" x="5626100" y="5289550"/>
          <p14:tracePt t="290155" x="5448300" y="5276850"/>
          <p14:tracePt t="290171" x="5403850" y="5276850"/>
          <p14:tracePt t="290188" x="5378450" y="5276850"/>
          <p14:tracePt t="290204" x="5334000" y="5276850"/>
          <p14:tracePt t="290220" x="5200650" y="5276850"/>
          <p14:tracePt t="290236" x="5022850" y="5276850"/>
          <p14:tracePt t="290255" x="4762500" y="5276850"/>
          <p14:tracePt t="290271" x="4648200" y="5283200"/>
          <p14:tracePt t="290287" x="4616450" y="5283200"/>
          <p14:tracePt t="290685" x="4572000" y="5283200"/>
          <p14:tracePt t="290692" x="4495800" y="5283200"/>
          <p14:tracePt t="290703" x="4394200" y="5283200"/>
          <p14:tracePt t="290721" x="4203700" y="5283200"/>
          <p14:tracePt t="290737" x="4095750" y="5283200"/>
          <p14:tracePt t="290755" x="4019550" y="5283200"/>
          <p14:tracePt t="290771" x="3987800" y="5295900"/>
          <p14:tracePt t="290788" x="3962400" y="5302250"/>
          <p14:tracePt t="290805" x="3911600" y="5327650"/>
          <p14:tracePt t="290821" x="3841750" y="5334000"/>
          <p14:tracePt t="290837" x="3778250" y="5340350"/>
          <p14:tracePt t="290854" x="3702050" y="5340350"/>
          <p14:tracePt t="290871" x="3619500" y="5321300"/>
          <p14:tracePt t="290887" x="3556000" y="5295900"/>
          <p14:tracePt t="290905" x="3505200" y="5276850"/>
          <p14:tracePt t="290921" x="3492500" y="5276850"/>
          <p14:tracePt t="290938" x="3486150" y="5276850"/>
          <p14:tracePt t="290971" x="3454400" y="5270500"/>
          <p14:tracePt t="290987" x="3403600" y="5251450"/>
          <p14:tracePt t="291005" x="3289300" y="5219700"/>
          <p14:tracePt t="291022" x="3244850" y="5213350"/>
          <p14:tracePt t="291037" x="3225800" y="5213350"/>
          <p14:tracePt t="291054" x="3213100" y="5213350"/>
          <p14:tracePt t="291070" x="3181350" y="5213350"/>
          <p14:tracePt t="291086" x="3143250" y="5213350"/>
          <p14:tracePt t="291104" x="3092450" y="5207000"/>
          <p14:tracePt t="291121" x="2990850" y="5200650"/>
          <p14:tracePt t="291139" x="2908300" y="5200650"/>
          <p14:tracePt t="291155" x="2889250" y="5213350"/>
          <p14:tracePt t="291171" x="2870200" y="5232400"/>
          <p14:tracePt t="291187" x="2857500" y="5251450"/>
          <p14:tracePt t="291204" x="2844800" y="5264150"/>
          <p14:tracePt t="291222" x="2832100" y="5270500"/>
          <p14:tracePt t="291237" x="2825750" y="5276850"/>
          <p14:tracePt t="291255" x="2813050" y="5283200"/>
          <p14:tracePt t="291271" x="2813050" y="5308600"/>
          <p14:tracePt t="291288" x="2794000" y="5340350"/>
          <p14:tracePt t="291304" x="2781300" y="5384800"/>
          <p14:tracePt t="291321" x="2762250" y="5416550"/>
          <p14:tracePt t="291337" x="2755900" y="5441950"/>
          <p14:tracePt t="291354" x="2749550" y="5461000"/>
          <p14:tracePt t="291371" x="2749550" y="5473700"/>
          <p14:tracePt t="291388" x="2749550" y="5486400"/>
          <p14:tracePt t="291405" x="2755900" y="5505450"/>
          <p14:tracePt t="291421" x="2768600" y="5530850"/>
          <p14:tracePt t="291437" x="2794000" y="5549900"/>
          <p14:tracePt t="291454" x="2825750" y="5568950"/>
          <p14:tracePt t="291471" x="2863850" y="5588000"/>
          <p14:tracePt t="291487" x="2927350" y="5600700"/>
          <p14:tracePt t="291505" x="3009900" y="5607050"/>
          <p14:tracePt t="291521" x="3054350" y="5607050"/>
          <p14:tracePt t="291538" x="3067050" y="5607050"/>
          <p14:tracePt t="291554" x="3079750" y="5600700"/>
          <p14:tracePt t="291570" x="3111500" y="5588000"/>
          <p14:tracePt t="291588" x="3143250" y="5588000"/>
          <p14:tracePt t="291604" x="3162300" y="5575300"/>
          <p14:tracePt t="291621" x="3194050" y="5556250"/>
          <p14:tracePt t="291636" x="3206750" y="5537200"/>
          <p14:tracePt t="291653" x="3213100" y="5505450"/>
          <p14:tracePt t="291671" x="3225800" y="5467350"/>
          <p14:tracePt t="291688" x="3225800" y="5435600"/>
          <p14:tracePt t="291704" x="3225800" y="5397500"/>
          <p14:tracePt t="291720" x="3219450" y="5353050"/>
          <p14:tracePt t="291737" x="3194050" y="5295900"/>
          <p14:tracePt t="291755" x="3155950" y="5245100"/>
          <p14:tracePt t="291771" x="3136900" y="5232400"/>
          <p14:tracePt t="291788" x="3111500" y="5226050"/>
          <p14:tracePt t="291804" x="3067050" y="5200650"/>
          <p14:tracePt t="291821" x="3041650" y="5200650"/>
          <p14:tracePt t="291838" x="3009900" y="5187950"/>
          <p14:tracePt t="291853" x="2971800" y="5181600"/>
          <p14:tracePt t="291870" x="2940050" y="5175250"/>
          <p14:tracePt t="291887" x="2921000" y="5175250"/>
          <p14:tracePt t="291905" x="2901950" y="5175250"/>
          <p14:tracePt t="291921" x="2889250" y="5175250"/>
          <p14:tracePt t="291938" x="2863850" y="5194300"/>
          <p14:tracePt t="291952" x="2838450" y="5207000"/>
          <p14:tracePt t="291970" x="2800350" y="5238750"/>
          <p14:tracePt t="291987" x="2774950" y="5264150"/>
          <p14:tracePt t="292004" x="2749550" y="5289550"/>
          <p14:tracePt t="292022" x="2711450" y="5334000"/>
          <p14:tracePt t="292039" x="2705100" y="5340350"/>
          <p14:tracePt t="292054" x="2705100" y="5353050"/>
          <p14:tracePt t="292071" x="2705100" y="5372100"/>
          <p14:tracePt t="292087" x="2705100" y="5410200"/>
          <p14:tracePt t="292103" x="2711450" y="5448300"/>
          <p14:tracePt t="292122" x="2743200" y="5511800"/>
          <p14:tracePt t="292137" x="2762250" y="5530850"/>
          <p14:tracePt t="292155" x="2813050" y="5568950"/>
          <p14:tracePt t="292170" x="2851150" y="5588000"/>
          <p14:tracePt t="292186" x="2914650" y="5600700"/>
          <p14:tracePt t="292203" x="2990850" y="5607050"/>
          <p14:tracePt t="292221" x="3079750" y="5607050"/>
          <p14:tracePt t="292237" x="3143250" y="5600700"/>
          <p14:tracePt t="292255" x="3181350" y="5581650"/>
          <p14:tracePt t="292271" x="3187700" y="5575300"/>
          <p14:tracePt t="292288" x="3194050" y="5562600"/>
          <p14:tracePt t="292303" x="3200400" y="5543550"/>
          <p14:tracePt t="292321" x="3200400" y="5524500"/>
          <p14:tracePt t="292338" x="3200400" y="5505450"/>
          <p14:tracePt t="292353" x="3200400" y="5492750"/>
          <p14:tracePt t="292370" x="3194050" y="5486400"/>
          <p14:tracePt t="292737" x="3143250" y="5448300"/>
          <p14:tracePt t="292757" x="2908300" y="5308600"/>
          <p14:tracePt t="292780" x="2749550" y="5251450"/>
          <p14:tracePt t="292796" x="2628900" y="5194300"/>
          <p14:tracePt t="292811" x="2501900" y="5143500"/>
          <p14:tracePt t="292822" x="2438400" y="5118100"/>
          <p14:tracePt t="292837" x="2330450" y="5080000"/>
          <p14:tracePt t="292853" x="2247900" y="5054600"/>
          <p14:tracePt t="292856" x="2228850" y="5041900"/>
          <p14:tracePt t="292871" x="2209800" y="5035550"/>
          <p14:tracePt t="292889" x="2159000" y="5010150"/>
          <p14:tracePt t="292905" x="2133600" y="4997450"/>
          <p14:tracePt t="292922" x="2120900" y="4984750"/>
          <p14:tracePt t="292937" x="2108200" y="4978400"/>
          <p14:tracePt t="292954" x="2095500" y="4972050"/>
          <p14:tracePt t="292971" x="2095500" y="4965700"/>
          <p14:tracePt t="292987" x="2082800" y="4953000"/>
          <p14:tracePt t="293007" x="2063750" y="4921250"/>
          <p14:tracePt t="293023" x="2032000" y="4895850"/>
          <p14:tracePt t="293038" x="2012950" y="4883150"/>
          <p14:tracePt t="293054" x="1993900" y="4864100"/>
          <p14:tracePt t="293071" x="1974850" y="4845050"/>
          <p14:tracePt t="293088" x="1943100" y="4806950"/>
          <p14:tracePt t="293103" x="1892300" y="4768850"/>
          <p14:tracePt t="293120" x="1828800" y="4718050"/>
          <p14:tracePt t="293139" x="1714500" y="4648200"/>
          <p14:tracePt t="293155" x="1682750" y="4641850"/>
          <p14:tracePt t="293172" x="1676400" y="4635500"/>
          <p14:tracePt t="293187" x="1663700" y="4629150"/>
          <p14:tracePt t="293204" x="1651000" y="4629150"/>
          <p14:tracePt t="293222" x="1625600" y="4629150"/>
          <p14:tracePt t="293237" x="1568450" y="4629150"/>
          <p14:tracePt t="293254" x="1530350" y="4629150"/>
          <p14:tracePt t="293271" x="1479550" y="4641850"/>
          <p14:tracePt t="293287" x="1460500" y="4660900"/>
          <p14:tracePt t="293305" x="1441450" y="4686300"/>
          <p14:tracePt t="293320" x="1428750" y="4705350"/>
          <p14:tracePt t="293338" x="1422400" y="4730750"/>
          <p14:tracePt t="293354" x="1422400" y="4756150"/>
          <p14:tracePt t="293371" x="1422400" y="4800600"/>
          <p14:tracePt t="293386" x="1441450" y="4851400"/>
          <p14:tracePt t="293405" x="1485900" y="4940300"/>
          <p14:tracePt t="293422" x="1524000" y="4997450"/>
          <p14:tracePt t="293437" x="1562100" y="5035550"/>
          <p14:tracePt t="293454" x="1600200" y="5054600"/>
          <p14:tracePt t="293472" x="1638300" y="5067300"/>
          <p14:tracePt t="293486" x="1682750" y="5073650"/>
          <p14:tracePt t="293505" x="1784350" y="5073650"/>
          <p14:tracePt t="293521" x="1854200" y="5073650"/>
          <p14:tracePt t="293538" x="1892300" y="5073650"/>
          <p14:tracePt t="293553" x="1924050" y="5067300"/>
          <p14:tracePt t="293570" x="1955800" y="5035550"/>
          <p14:tracePt t="293588" x="1968500" y="5010150"/>
          <p14:tracePt t="293603" x="1981200" y="4984750"/>
          <p14:tracePt t="293619" x="1987550" y="4959350"/>
          <p14:tracePt t="293639" x="1993900" y="4933950"/>
          <p14:tracePt t="293655" x="1993900" y="4908550"/>
          <p14:tracePt t="293672" x="1981200" y="4870450"/>
          <p14:tracePt t="293687" x="1949450" y="4819650"/>
          <p14:tracePt t="293703" x="1930400" y="4800600"/>
          <p14:tracePt t="293721" x="1930400" y="4794250"/>
          <p14:tracePt t="293737" x="1917700" y="4794250"/>
          <p14:tracePt t="293754" x="1885950" y="4794250"/>
          <p14:tracePt t="293771" x="1816100" y="4781550"/>
          <p14:tracePt t="293787" x="1790700" y="4768850"/>
          <p14:tracePt t="293804" x="1758950" y="4768850"/>
          <p14:tracePt t="293821" x="1714500" y="4768850"/>
          <p14:tracePt t="293837" x="1663700" y="4775200"/>
          <p14:tracePt t="293854" x="1625600" y="4787900"/>
          <p14:tracePt t="293870" x="1606550" y="4794250"/>
          <p14:tracePt t="293873" x="1593850" y="4800600"/>
          <p14:tracePt t="293887" x="1587500" y="4800600"/>
          <p14:tracePt t="293904" x="1587500" y="4806950"/>
          <p14:tracePt t="293966" x="1587500" y="4813300"/>
          <p14:tracePt t="293975" x="1587500" y="4826000"/>
          <p14:tracePt t="293986" x="1587500" y="4838700"/>
          <p14:tracePt t="294003" x="1587500" y="4864100"/>
          <p14:tracePt t="294021" x="1593850" y="4876800"/>
          <p14:tracePt t="294084" x="1593850" y="4883150"/>
          <p14:tracePt t="294468" x="1619250" y="4845050"/>
          <p14:tracePt t="294480" x="1625600" y="4832350"/>
          <p14:tracePt t="294495" x="1644650" y="4806950"/>
          <p14:tracePt t="294504" x="1670050" y="4794250"/>
          <p14:tracePt t="294520" x="1701800" y="4787900"/>
          <p14:tracePt t="294522" x="1714500" y="4781550"/>
          <p14:tracePt t="294538" x="1733550" y="4781550"/>
          <p14:tracePt t="294555" x="1765300" y="4781550"/>
          <p14:tracePt t="294569" x="1847850" y="4781550"/>
          <p14:tracePt t="294587" x="1968500" y="4794250"/>
          <p14:tracePt t="294603" x="2101850" y="4826000"/>
          <p14:tracePt t="294620" x="2260600" y="4845050"/>
          <p14:tracePt t="294637" x="2400300" y="4851400"/>
          <p14:tracePt t="294655" x="2559050" y="4870450"/>
          <p14:tracePt t="294671" x="2603500" y="4889500"/>
          <p14:tracePt t="294686" x="2660650" y="4908550"/>
          <p14:tracePt t="294703" x="2743200" y="4946650"/>
          <p14:tracePt t="294721" x="2838450" y="5010150"/>
          <p14:tracePt t="294736" x="2940050" y="5092700"/>
          <p14:tracePt t="294755" x="3073400" y="5194300"/>
          <p14:tracePt t="294770" x="3105150" y="5226050"/>
          <p14:tracePt t="294786" x="3162300" y="5295900"/>
          <p14:tracePt t="294804" x="3187700" y="5346700"/>
          <p14:tracePt t="294820" x="3213100" y="5397500"/>
          <p14:tracePt t="294837" x="3225800" y="5461000"/>
          <p14:tracePt t="294853" x="3225800" y="5505450"/>
          <p14:tracePt t="294871" x="3219450" y="5549900"/>
          <p14:tracePt t="294887" x="3200400" y="5594350"/>
          <p14:tracePt t="294905" x="3162300" y="5638800"/>
          <p14:tracePt t="294921" x="3124200" y="5664200"/>
          <p14:tracePt t="294936" x="3067050" y="5683250"/>
          <p14:tracePt t="294953" x="2971800" y="5702300"/>
          <p14:tracePt t="294971" x="2857500" y="5702300"/>
          <p14:tracePt t="294987" x="2749550" y="5708650"/>
          <p14:tracePt t="295005" x="2609850" y="5721350"/>
          <p14:tracePt t="295019" x="2565400" y="5721350"/>
          <p14:tracePt t="295037" x="2432050" y="5721350"/>
          <p14:tracePt t="295054" x="2336800" y="5721350"/>
          <p14:tracePt t="295070" x="2222500" y="5715000"/>
          <p14:tracePt t="295086" x="2108200" y="5683250"/>
          <p14:tracePt t="295104" x="2012950" y="5645150"/>
          <p14:tracePt t="295120" x="1924050" y="5607050"/>
          <p14:tracePt t="295137" x="1879600" y="5549900"/>
          <p14:tracePt t="295154" x="1847850" y="5492750"/>
          <p14:tracePt t="295171" x="1809750" y="5391150"/>
          <p14:tracePt t="295187" x="1790700" y="5327650"/>
          <p14:tracePt t="295204" x="1784350" y="5264150"/>
          <p14:tracePt t="295221" x="1778000" y="5207000"/>
          <p14:tracePt t="295236" x="1784350" y="5111750"/>
          <p14:tracePt t="295253" x="1835150" y="5016500"/>
          <p14:tracePt t="295271" x="1898650" y="4908550"/>
          <p14:tracePt t="295288" x="1981200" y="4845050"/>
          <p14:tracePt t="295304" x="2076450" y="4813300"/>
          <p14:tracePt t="295321" x="2190750" y="4800600"/>
          <p14:tracePt t="295337" x="2324100" y="4794250"/>
          <p14:tracePt t="295353" x="2482850" y="4794250"/>
          <p14:tracePt t="295371" x="2641600" y="4832350"/>
          <p14:tracePt t="295388" x="2794000" y="4870450"/>
          <p14:tracePt t="295404" x="3028950" y="4959350"/>
          <p14:tracePt t="295421" x="3200400" y="5022850"/>
          <p14:tracePt t="295437" x="3346450" y="5092700"/>
          <p14:tracePt t="295453" x="3448050" y="5156200"/>
          <p14:tracePt t="295471" x="3524250" y="5200650"/>
          <p14:tracePt t="295486" x="3568700" y="5238750"/>
          <p14:tracePt t="295505" x="3587750" y="5295900"/>
          <p14:tracePt t="295520" x="3594100" y="5334000"/>
          <p14:tracePt t="295537" x="3594100" y="5448300"/>
          <p14:tracePt t="295555" x="3575050" y="5518150"/>
          <p14:tracePt t="295569" x="3543300" y="5568950"/>
          <p14:tracePt t="295587" x="3505200" y="5607050"/>
          <p14:tracePt t="295603" x="3435350" y="5651500"/>
          <p14:tracePt t="295619" x="3327400" y="5695950"/>
          <p14:tracePt t="295638" x="3225800" y="5727700"/>
          <p14:tracePt t="295654" x="3092450" y="5746750"/>
          <p14:tracePt t="295671" x="2882900" y="5746750"/>
          <p14:tracePt t="295687" x="2730500" y="5702300"/>
          <p14:tracePt t="295704" x="2527300" y="5619750"/>
          <p14:tracePt t="295721" x="2362200" y="5524500"/>
          <p14:tracePt t="295736" x="2266950" y="5454650"/>
          <p14:tracePt t="295754" x="2241550" y="5429250"/>
          <p14:tracePt t="295771" x="2228850" y="5359400"/>
          <p14:tracePt t="295787" x="2216150" y="5251450"/>
          <p14:tracePt t="295804" x="2209800" y="5175250"/>
          <p14:tracePt t="295820" x="2209800" y="5162550"/>
          <p14:tracePt t="295837" x="2222500" y="5137150"/>
          <p14:tracePt t="295853" x="2279650" y="5118100"/>
          <p14:tracePt t="295870" x="2362200" y="5105400"/>
          <p14:tracePt t="295905" x="2540000" y="5111750"/>
          <p14:tracePt t="295920" x="2654300" y="5130800"/>
          <p14:tracePt t="295937" x="2781300" y="5156200"/>
          <p14:tracePt t="295953" x="2895600" y="5187950"/>
          <p14:tracePt t="295970" x="2959100" y="5207000"/>
          <p14:tracePt t="295986" x="2971800" y="5213350"/>
          <p14:tracePt t="296003" x="2978150" y="5213350"/>
          <p14:tracePt t="299693" x="2997200" y="5213350"/>
          <p14:tracePt t="299703" x="3022600" y="5213350"/>
          <p14:tracePt t="299720" x="3028950" y="5213350"/>
          <p14:tracePt t="300021" x="3041650" y="5213350"/>
          <p14:tracePt t="300029" x="3041650" y="5207000"/>
          <p14:tracePt t="300435" x="3022600" y="5187950"/>
          <p14:tracePt t="300442" x="2990850" y="5175250"/>
          <p14:tracePt t="300452" x="2952750" y="5156200"/>
          <p14:tracePt t="300470" x="2889250" y="5156200"/>
          <p14:tracePt t="300487" x="2819400" y="5130800"/>
          <p14:tracePt t="300503" x="2730500" y="5111750"/>
          <p14:tracePt t="300520" x="2559050" y="5111750"/>
          <p14:tracePt t="300537" x="2451100" y="5111750"/>
          <p14:tracePt t="300553" x="2400300" y="5118100"/>
          <p14:tracePt t="300570" x="2286000" y="5143500"/>
          <p14:tracePt t="300586" x="2159000" y="5207000"/>
          <p14:tracePt t="300602" x="2000250" y="5283200"/>
          <p14:tracePt t="300622" x="1778000" y="5391150"/>
          <p14:tracePt t="300636" x="1428750" y="5480050"/>
          <p14:tracePt t="300653" x="1098550" y="5530850"/>
          <p14:tracePt t="300670" x="730250" y="5568950"/>
          <p14:tracePt t="300686" x="495300" y="5594350"/>
          <p14:tracePt t="300704" x="234950" y="5626100"/>
          <p14:tracePt t="300720" x="0" y="5702300"/>
          <p14:tracePt t="300736" x="0" y="5810250"/>
          <p14:tracePt t="300754" x="0" y="5899150"/>
          <p14:tracePt t="300966" x="12700" y="5892800"/>
          <p14:tracePt t="300974" x="57150" y="5880100"/>
          <p14:tracePt t="300986" x="107950" y="5861050"/>
          <p14:tracePt t="301005" x="254000" y="5810250"/>
          <p14:tracePt t="301021" x="355600" y="5784850"/>
          <p14:tracePt t="301036" x="444500" y="5753100"/>
          <p14:tracePt t="301054" x="539750" y="5759450"/>
          <p14:tracePt t="301070" x="660400" y="5772150"/>
          <p14:tracePt t="301086" x="762000" y="5778500"/>
          <p14:tracePt t="301103" x="831850" y="5765800"/>
          <p14:tracePt t="301119" x="876300" y="5746750"/>
          <p14:tracePt t="301135" x="914400" y="5740400"/>
          <p14:tracePt t="301153" x="1016000" y="5727700"/>
          <p14:tracePt t="301171" x="1320800" y="5708650"/>
          <p14:tracePt t="301186" x="1524000" y="5708650"/>
          <p14:tracePt t="301203" x="1670050" y="5708650"/>
          <p14:tracePt t="301219" x="1803400" y="5740400"/>
          <p14:tracePt t="301237" x="1974850" y="5784850"/>
          <p14:tracePt t="301253" x="2235200" y="5835650"/>
          <p14:tracePt t="301270" x="2482850" y="5873750"/>
          <p14:tracePt t="301287" x="2819400" y="5892800"/>
          <p14:tracePt t="301304" x="3003550" y="5892800"/>
          <p14:tracePt t="301319" x="3162300" y="5892800"/>
          <p14:tracePt t="301336" x="3327400" y="5899150"/>
          <p14:tracePt t="301352" x="3606800" y="5899150"/>
          <p14:tracePt t="301369" x="3968750" y="5899150"/>
          <p14:tracePt t="301387" x="4432300" y="5861050"/>
          <p14:tracePt t="301401" x="4749800" y="5791200"/>
          <p14:tracePt t="301418" x="4927600" y="5746750"/>
          <p14:tracePt t="301437" x="4978400" y="5727700"/>
          <p14:tracePt t="301453" x="5080000" y="5715000"/>
          <p14:tracePt t="301470" x="5238750" y="5702300"/>
          <p14:tracePt t="301487" x="5581650" y="5594350"/>
          <p14:tracePt t="301503" x="5873750" y="5353050"/>
          <p14:tracePt t="301519" x="6007100" y="5029200"/>
          <p14:tracePt t="301537" x="5988050" y="4648200"/>
          <p14:tracePt t="301554" x="5969000" y="4540250"/>
          <p14:tracePt t="301570" x="5962650" y="4445000"/>
          <p14:tracePt t="301586" x="5937250" y="4362450"/>
          <p14:tracePt t="301603" x="5867400" y="4254500"/>
          <p14:tracePt t="301621" x="5651500" y="4064000"/>
          <p14:tracePt t="301636" x="5226050" y="3886200"/>
          <p14:tracePt t="301653" x="4787900" y="3727450"/>
          <p14:tracePt t="301671" x="4292600" y="3556000"/>
          <p14:tracePt t="301685" x="4127500" y="3530600"/>
          <p14:tracePt t="301703" x="4013200" y="3517900"/>
          <p14:tracePt t="301719" x="3905250" y="3517900"/>
          <p14:tracePt t="301736" x="3733800" y="3530600"/>
          <p14:tracePt t="301754" x="3505200" y="3530600"/>
          <p14:tracePt t="301770" x="3194050" y="3530600"/>
          <p14:tracePt t="301786" x="3086100" y="3530600"/>
          <p14:tracePt t="301803" x="2851150" y="3530600"/>
          <p14:tracePt t="301820" x="2749550" y="3536950"/>
          <p14:tracePt t="301836" x="2628900" y="3549650"/>
          <p14:tracePt t="301853" x="2501900" y="3575050"/>
          <p14:tracePt t="301870" x="2362200" y="3600450"/>
          <p14:tracePt t="301886" x="2241550" y="3619500"/>
          <p14:tracePt t="301903" x="2165350" y="3625850"/>
          <p14:tracePt t="301920" x="2139950" y="3625850"/>
          <p14:tracePt t="302259" x="2120900" y="3625850"/>
          <p14:tracePt t="302275" x="1962150" y="3676650"/>
          <p14:tracePt t="302287" x="1758950" y="3708400"/>
          <p14:tracePt t="302303" x="1701800" y="3714750"/>
          <p14:tracePt t="302320" x="1670050" y="3721100"/>
          <p14:tracePt t="302337" x="1555750" y="3765550"/>
          <p14:tracePt t="302352" x="1390650" y="3810000"/>
          <p14:tracePt t="302369" x="1212850" y="3879850"/>
          <p14:tracePt t="302386" x="1066800" y="3956050"/>
          <p14:tracePt t="302403" x="952500" y="4044950"/>
          <p14:tracePt t="302405" x="876300" y="4108450"/>
          <p14:tracePt t="302421" x="755650" y="4248150"/>
          <p14:tracePt t="302437" x="673100" y="4381500"/>
          <p14:tracePt t="302452" x="647700" y="4495800"/>
          <p14:tracePt t="302470" x="641350" y="4622800"/>
          <p14:tracePt t="302486" x="641350" y="4756150"/>
          <p14:tracePt t="302504" x="679450" y="4933950"/>
          <p14:tracePt t="302519" x="755650" y="5156200"/>
          <p14:tracePt t="302537" x="946150" y="5505450"/>
          <p14:tracePt t="302553" x="1092200" y="5676900"/>
          <p14:tracePt t="302570" x="1225550" y="5784850"/>
          <p14:tracePt t="302587" x="1358900" y="5848350"/>
          <p14:tracePt t="302602" x="1524000" y="5899150"/>
          <p14:tracePt t="302618" x="1682750" y="5924550"/>
          <p14:tracePt t="302637" x="1866900" y="5956300"/>
          <p14:tracePt t="302653" x="2095500" y="5981700"/>
          <p14:tracePt t="302670" x="2501900" y="6032500"/>
          <p14:tracePt t="302686" x="2743200" y="6064250"/>
          <p14:tracePt t="302703" x="3003550" y="6089650"/>
          <p14:tracePt t="302720" x="3333750" y="6102350"/>
          <p14:tracePt t="302735" x="3752850" y="6121400"/>
          <p14:tracePt t="302752" x="4178300" y="6146800"/>
          <p14:tracePt t="302770" x="4546600" y="6127750"/>
          <p14:tracePt t="302787" x="5016500" y="5994400"/>
          <p14:tracePt t="302802" x="5270500" y="5886450"/>
          <p14:tracePt t="302820" x="5454650" y="5778500"/>
          <p14:tracePt t="302836" x="5594350" y="5689600"/>
          <p14:tracePt t="302853" x="5683250" y="5581650"/>
          <p14:tracePt t="302869" x="5727700" y="5441950"/>
          <p14:tracePt t="302886" x="5734050" y="5213350"/>
          <p14:tracePt t="302902" x="5619750" y="4845050"/>
          <p14:tracePt t="302921" x="5289550" y="4438650"/>
          <p14:tracePt t="302935" x="5060950" y="4286250"/>
          <p14:tracePt t="302952" x="4845050" y="4165600"/>
          <p14:tracePt t="302970" x="4521200" y="4032250"/>
          <p14:tracePt t="302986" x="4235450" y="3968750"/>
          <p14:tracePt t="303002" x="3943350" y="3930650"/>
          <p14:tracePt t="303020" x="3613150" y="3930650"/>
          <p14:tracePt t="303037" x="2921000" y="3987800"/>
          <p14:tracePt t="303054" x="2489200" y="4064000"/>
          <p14:tracePt t="303069" x="2082800" y="4140200"/>
          <p14:tracePt t="303086" x="1714500" y="4210050"/>
          <p14:tracePt t="303103" x="1409700" y="4279900"/>
          <p14:tracePt t="303118" x="1174750" y="4368800"/>
          <p14:tracePt t="303137" x="971550" y="4457700"/>
          <p14:tracePt t="303153" x="774700" y="4572000"/>
          <p14:tracePt t="303170" x="577850" y="4775200"/>
          <p14:tracePt t="303187" x="508000" y="4908550"/>
          <p14:tracePt t="303203" x="457200" y="5022850"/>
          <p14:tracePt t="303220" x="438150" y="5143500"/>
          <p14:tracePt t="303235" x="438150" y="5264150"/>
          <p14:tracePt t="303253" x="463550" y="5378450"/>
          <p14:tracePt t="303270" x="628650" y="5549900"/>
          <p14:tracePt t="303287" x="825500" y="5695950"/>
          <p14:tracePt t="303303" x="1092200" y="5835650"/>
          <p14:tracePt t="303320" x="1466850" y="5994400"/>
          <p14:tracePt t="303336" x="2032000" y="6140450"/>
          <p14:tracePt t="303353" x="2736850" y="6242050"/>
          <p14:tracePt t="303369" x="3517900" y="6280150"/>
          <p14:tracePt t="303386" x="4254500" y="6292850"/>
          <p14:tracePt t="303402" x="4927600" y="6292850"/>
          <p14:tracePt t="303420" x="5930900" y="6165850"/>
          <p14:tracePt t="303435" x="6400800" y="6013450"/>
          <p14:tracePt t="303452" x="6699250" y="5911850"/>
          <p14:tracePt t="303470" x="6807200" y="5854700"/>
          <p14:tracePt t="303485" x="6819900" y="5822950"/>
          <p14:tracePt t="303504" x="6813550" y="5772150"/>
          <p14:tracePt t="303520" x="6686550" y="5556250"/>
          <p14:tracePt t="303536" x="6610350" y="5435600"/>
          <p14:tracePt t="303553" x="6565900" y="5372100"/>
          <p14:tracePt t="303570" x="6540500" y="5327650"/>
          <p14:tracePt t="303586" x="6515100" y="5308600"/>
          <p14:tracePt t="303603" x="6502400" y="5302250"/>
          <p14:tracePt t="304224" x="6438900" y="5283200"/>
          <p14:tracePt t="304233" x="6350000" y="5251450"/>
          <p14:tracePt t="304243" x="6280150" y="5238750"/>
          <p14:tracePt t="304254" x="6229350" y="5226050"/>
          <p14:tracePt t="304270" x="6153150" y="5200650"/>
          <p14:tracePt t="304286" x="6032500" y="5143500"/>
          <p14:tracePt t="304303" x="5613400" y="4997450"/>
          <p14:tracePt t="304318" x="5410200" y="4927600"/>
          <p14:tracePt t="304336" x="5295900" y="4876800"/>
          <p14:tracePt t="304353" x="5207000" y="4845050"/>
          <p14:tracePt t="304369" x="5099050" y="4806950"/>
          <p14:tracePt t="304387" x="4991100" y="4768850"/>
          <p14:tracePt t="304403" x="4883150" y="4749800"/>
          <p14:tracePt t="304421" x="4743450" y="4724400"/>
          <p14:tracePt t="304437" x="4603750" y="4699000"/>
          <p14:tracePt t="304452" x="4438650" y="4667250"/>
          <p14:tracePt t="304470" x="4273550" y="4629150"/>
          <p14:tracePt t="304485" x="4089400" y="4597400"/>
          <p14:tracePt t="304502" x="3917950" y="4552950"/>
          <p14:tracePt t="304521" x="3765550" y="4527550"/>
          <p14:tracePt t="304536" x="3632200" y="4502150"/>
          <p14:tracePt t="304553" x="3251200" y="4438650"/>
          <p14:tracePt t="304570" x="3003550" y="4432300"/>
          <p14:tracePt t="304585" x="2838450" y="4425950"/>
          <p14:tracePt t="304602" x="2679700" y="4413250"/>
          <p14:tracePt t="304618" x="2514600" y="4413250"/>
          <p14:tracePt t="304623" x="2444750" y="4413250"/>
          <p14:tracePt t="304637" x="2355850" y="4406900"/>
          <p14:tracePt t="304653" x="2197100" y="4406900"/>
          <p14:tracePt t="304671" x="1974850" y="4400550"/>
          <p14:tracePt t="304686" x="1835150" y="4400550"/>
          <p14:tracePt t="304703" x="1739900" y="4400550"/>
          <p14:tracePt t="304720" x="1568450" y="4425950"/>
          <p14:tracePt t="304736" x="1454150" y="4464050"/>
          <p14:tracePt t="304752" x="1371600" y="4508500"/>
          <p14:tracePt t="304770" x="1257300" y="4616450"/>
          <p14:tracePt t="304785" x="1219200" y="4660900"/>
          <p14:tracePt t="304803" x="1136650" y="4806950"/>
          <p14:tracePt t="304820" x="1098550" y="4940300"/>
          <p14:tracePt t="304835" x="1085850" y="5080000"/>
          <p14:tracePt t="304852" x="1123950" y="5232400"/>
          <p14:tracePt t="304869" x="1206500" y="5372100"/>
          <p14:tracePt t="304886" x="1327150" y="5511800"/>
          <p14:tracePt t="304902" x="1492250" y="5619750"/>
          <p14:tracePt t="304920" x="1885950" y="5778500"/>
          <p14:tracePt t="304936" x="2311400" y="5867400"/>
          <p14:tracePt t="304953" x="2819400" y="5911850"/>
          <p14:tracePt t="304970" x="3308350" y="5930900"/>
          <p14:tracePt t="304985" x="3517900" y="5930900"/>
          <p14:tracePt t="305003" x="3816350" y="5924550"/>
          <p14:tracePt t="305018" x="4032250" y="5892800"/>
          <p14:tracePt t="305036" x="4197350" y="5848350"/>
          <p14:tracePt t="305039" x="4273550" y="5829300"/>
          <p14:tracePt t="305053" x="4432300" y="5753100"/>
          <p14:tracePt t="305069" x="4635500" y="5619750"/>
          <p14:tracePt t="305086" x="4749800" y="5461000"/>
          <p14:tracePt t="305102" x="4787900" y="5283200"/>
          <p14:tracePt t="305119" x="4775200" y="5143500"/>
          <p14:tracePt t="305137" x="4718050" y="4972050"/>
          <p14:tracePt t="305152" x="4648200" y="4819650"/>
          <p14:tracePt t="305169" x="4514850" y="4635500"/>
          <p14:tracePt t="305186" x="4267200" y="4464050"/>
          <p14:tracePt t="305203" x="3860800" y="4305300"/>
          <p14:tracePt t="305219" x="3702050" y="4305300"/>
          <p14:tracePt t="305236" x="3695700" y="4311650"/>
          <p14:tracePt t="305358" x="3689350" y="4311650"/>
          <p14:tracePt t="305492" x="3683000" y="4324350"/>
          <p14:tracePt t="305624" x="3670300" y="4324350"/>
          <p14:tracePt t="305763" x="3835400" y="4305300"/>
          <p14:tracePt t="305775" x="4159250" y="4254500"/>
          <p14:tracePt t="305786" x="5016500" y="4241800"/>
          <p14:tracePt t="305803" x="6248400" y="4241800"/>
          <p14:tracePt t="305820" x="7842250" y="4241800"/>
          <p14:tracePt t="305836" x="9448800" y="4229100"/>
          <p14:tracePt t="305852" x="10947400" y="4165600"/>
          <p14:tracePt t="305895" x="1554163" y="3900488"/>
          <p14:tracePt t="305906" x="2420938" y="3849688"/>
          <p14:tracePt t="305912" x="3228975" y="3781425"/>
          <p14:tracePt t="305918" x="3992563" y="3697288"/>
          <p14:tracePt t="305925" x="4554538" y="3611563"/>
          <p14:tracePt t="305934" x="4953000" y="3502025"/>
          <p14:tracePt t="305941" x="5292725" y="3305175"/>
          <p14:tracePt t="305958" x="5538788" y="3041650"/>
          <p14:tracePt t="305965" x="5607050" y="2855913"/>
          <p14:tracePt t="305974" x="5624513" y="2727325"/>
          <p14:tracePt t="305981" x="5624513" y="2600325"/>
          <p14:tracePt t="305990" x="5607050" y="2489200"/>
          <p14:tracePt t="305997" x="5530850" y="2354263"/>
          <p14:tracePt t="306007" x="5386388" y="2124075"/>
          <p14:tracePt t="306011" x="5140325" y="1870075"/>
          <p14:tracePt t="306023" x="4800600" y="1555750"/>
          <p14:tracePt t="306027" x="4367213" y="1223963"/>
          <p14:tracePt t="306040" x="3883025" y="935038"/>
          <p14:tracePt t="306043" x="3373438" y="654050"/>
          <p14:tracePt t="306054" x="2955925" y="476250"/>
          <p14:tracePt t="306059" x="2633663" y="347663"/>
          <p14:tracePt t="306067" x="2362200" y="230188"/>
          <p14:tracePt t="306075" x="2012950" y="119063"/>
          <p14:tracePt t="306083" x="1716088" y="0"/>
          <p14:tracePt t="306226" x="12122150" y="419100"/>
          <p14:tracePt t="306235" x="12084050" y="425450"/>
          <p14:tracePt t="306252" x="12077700" y="431800"/>
          <p14:tracePt t="306335" x="12141200" y="43815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6799B-3D8B-43C4-A329-FC70E187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Tuple</a:t>
            </a:r>
            <a:r>
              <a:rPr lang="nl-BE" dirty="0"/>
              <a:t>() and List()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E18B48-F488-42AE-ABB7-F2742C62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Just as you can use the functions int(), </a:t>
            </a:r>
            <a:r>
              <a:rPr lang="nl-BE" dirty="0" err="1"/>
              <a:t>str</a:t>
            </a:r>
            <a:r>
              <a:rPr lang="nl-BE" dirty="0"/>
              <a:t>(), </a:t>
            </a:r>
            <a:r>
              <a:rPr lang="nl-BE" dirty="0" err="1"/>
              <a:t>float(</a:t>
            </a:r>
            <a:r>
              <a:rPr lang="nl-BE" dirty="0"/>
              <a:t>), ...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convert</a:t>
            </a:r>
            <a:r>
              <a:rPr lang="nl-BE" dirty="0"/>
              <a:t> a variable to a desired data type, you can also convert a range to a desired type: </a:t>
            </a:r>
            <a:r>
              <a:rPr lang="nl-BE" dirty="0" err="1"/>
              <a:t>Tuple</a:t>
            </a:r>
            <a:r>
              <a:rPr lang="nl-BE" dirty="0"/>
              <a:t> or List.</a:t>
            </a:r>
          </a:p>
          <a:p>
            <a:pPr>
              <a:lnSpc>
                <a:spcPct val="100000"/>
              </a:lnSpc>
            </a:pPr>
            <a:endParaRPr lang="nl-BE" sz="1600" dirty="0"/>
          </a:p>
          <a:p>
            <a:r>
              <a:rPr lang="nl-BE" dirty="0"/>
              <a:t>Example: </a:t>
            </a:r>
            <a:r>
              <a:rPr lang="nl-BE" dirty="0" err="1"/>
              <a:t>generate</a:t>
            </a:r>
            <a:r>
              <a:rPr lang="nl-BE" dirty="0"/>
              <a:t> a list of the even numbers between 1 and 20</a:t>
            </a:r>
            <a:br>
              <a:rPr lang="nl-BE" dirty="0"/>
            </a:br>
            <a:r>
              <a:rPr lang="nl-BE" dirty="0"/>
              <a:t>and a </a:t>
            </a:r>
            <a:r>
              <a:rPr lang="nl-BE" dirty="0" err="1"/>
              <a:t>tuple</a:t>
            </a:r>
            <a:r>
              <a:rPr lang="nl-BE" dirty="0"/>
              <a:t> with the odd numbers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BB8E05-0CBE-4990-86EE-13F30AAC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C7BEE06-27DA-4648-A16F-206DDAB52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64" y="5216185"/>
            <a:ext cx="5029200" cy="842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64D33D9-AFF3-4267-9004-8DC9CD660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523" y="4383777"/>
            <a:ext cx="5961888" cy="18466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even_numbers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odd_numbers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even_numbers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odd_numbers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2F8100-BBB3-4BEE-A0CC-D09C737416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95"/>
    </mc:Choice>
    <mc:Fallback xmlns="">
      <p:transition spd="slow" advTm="46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03" x="11957050" y="361950"/>
          <p14:tracePt t="4923" x="11715750" y="336550"/>
          <p14:tracePt t="4939" x="11537950" y="311150"/>
          <p14:tracePt t="4956" x="11410950" y="292100"/>
          <p14:tracePt t="4973" x="11303000" y="266700"/>
          <p14:tracePt t="4989" x="11271250" y="260350"/>
          <p14:tracePt t="5486" x="11220450" y="247650"/>
          <p14:tracePt t="5495" x="11163300" y="222250"/>
          <p14:tracePt t="5506" x="11036300" y="177800"/>
          <p14:tracePt t="5522" x="10915650" y="127000"/>
          <p14:tracePt t="5539" x="10775950" y="76200"/>
          <p14:tracePt t="5556" x="10655300" y="12700"/>
          <p14:tracePt t="5572" x="10604500" y="0"/>
          <p14:tracePt t="5589" x="10591800" y="0"/>
          <p14:tracePt t="5593" x="10579100" y="0"/>
          <p14:tracePt t="5606" x="10566400" y="0"/>
          <p14:tracePt t="5623" x="10534650" y="0"/>
          <p14:tracePt t="5639" x="10490200" y="0"/>
          <p14:tracePt t="5656" x="10464800" y="0"/>
          <p14:tracePt t="5672" x="10414000" y="0"/>
          <p14:tracePt t="5689" x="10394950" y="0"/>
          <p14:tracePt t="5706" x="10407650" y="0"/>
          <p14:tracePt t="5722" x="10496550" y="0"/>
          <p14:tracePt t="5739" x="10737850" y="0"/>
          <p14:tracePt t="5756" x="10833100" y="0"/>
          <p14:tracePt t="5773" x="10839450" y="0"/>
          <p14:tracePt t="5789" x="10826750" y="19050"/>
          <p14:tracePt t="5806" x="10661650" y="184150"/>
          <p14:tracePt t="5823" x="10312400" y="457200"/>
          <p14:tracePt t="5839" x="9874250" y="673100"/>
          <p14:tracePt t="5856" x="9251950" y="889000"/>
          <p14:tracePt t="5872" x="8401050" y="1085850"/>
          <p14:tracePt t="5889" x="7543800" y="1320800"/>
          <p14:tracePt t="5906" x="7416800" y="1358900"/>
          <p14:tracePt t="5923" x="7353300" y="1371600"/>
          <p14:tracePt t="5939" x="7289800" y="1358900"/>
          <p14:tracePt t="5956" x="7169150" y="1346200"/>
          <p14:tracePt t="5972" x="7016750" y="1339850"/>
          <p14:tracePt t="5989" x="6775450" y="1397000"/>
          <p14:tracePt t="6006" x="6661150" y="1428750"/>
          <p14:tracePt t="6022" x="6565900" y="1479550"/>
          <p14:tracePt t="6039" x="6426200" y="1549400"/>
          <p14:tracePt t="6056" x="6178550" y="1651000"/>
          <p14:tracePt t="6072" x="5848350" y="1752600"/>
          <p14:tracePt t="6089" x="5594350" y="1778000"/>
          <p14:tracePt t="6106" x="5327650" y="1822450"/>
          <p14:tracePt t="6122" x="5194300" y="1866900"/>
          <p14:tracePt t="6139" x="5168900" y="1898650"/>
          <p14:tracePt t="6156" x="5168900" y="1917700"/>
          <p14:tracePt t="6239" x="5181600" y="1924050"/>
          <p14:tracePt t="6255" x="5187950" y="1924050"/>
          <p14:tracePt t="6273" x="5194300" y="1936750"/>
          <p14:tracePt t="6289" x="5213350" y="1955800"/>
          <p14:tracePt t="6306" x="5257800" y="1987550"/>
          <p14:tracePt t="6323" x="5321300" y="2019300"/>
          <p14:tracePt t="6339" x="5403850" y="2038350"/>
          <p14:tracePt t="6342" x="5448300" y="2038350"/>
          <p14:tracePt t="6356" x="5499100" y="2038350"/>
          <p14:tracePt t="6373" x="5613400" y="2012950"/>
          <p14:tracePt t="6389" x="5759450" y="1924050"/>
          <p14:tracePt t="6406" x="5835650" y="1873250"/>
          <p14:tracePt t="6423" x="5873750" y="1841500"/>
          <p14:tracePt t="6439" x="5880100" y="1803400"/>
          <p14:tracePt t="6456" x="5886450" y="1746250"/>
          <p14:tracePt t="6472" x="5835650" y="1695450"/>
          <p14:tracePt t="6489" x="5721350" y="1638300"/>
          <p14:tracePt t="6506" x="5619750" y="1625600"/>
          <p14:tracePt t="6522" x="5568950" y="1625600"/>
          <p14:tracePt t="6539" x="5568950" y="1638300"/>
          <p14:tracePt t="6556" x="5632450" y="1720850"/>
          <p14:tracePt t="6572" x="5791200" y="1841500"/>
          <p14:tracePt t="6589" x="6083300" y="2012950"/>
          <p14:tracePt t="6606" x="6324600" y="2082800"/>
          <p14:tracePt t="6607" x="6451600" y="2089150"/>
          <p14:tracePt t="6622" x="6553200" y="2089150"/>
          <p14:tracePt t="6639" x="6794500" y="2006600"/>
          <p14:tracePt t="6656" x="6851650" y="1949450"/>
          <p14:tracePt t="6672" x="6858000" y="1924050"/>
          <p14:tracePt t="6689" x="6845300" y="1911350"/>
          <p14:tracePt t="6706" x="6813550" y="1905000"/>
          <p14:tracePt t="6722" x="6807200" y="1905000"/>
          <p14:tracePt t="6756" x="6813550" y="1905000"/>
          <p14:tracePt t="6772" x="6845300" y="1905000"/>
          <p14:tracePt t="6789" x="6896100" y="1905000"/>
          <p14:tracePt t="6806" x="6978650" y="1905000"/>
          <p14:tracePt t="6822" x="7099300" y="1905000"/>
          <p14:tracePt t="6839" x="7194550" y="1905000"/>
          <p14:tracePt t="6856" x="7219950" y="1879600"/>
          <p14:tracePt t="6872" x="7213600" y="1835150"/>
          <p14:tracePt t="6889" x="7054850" y="1708150"/>
          <p14:tracePt t="6906" x="6908800" y="1638300"/>
          <p14:tracePt t="6922" x="6775450" y="1587500"/>
          <p14:tracePt t="6939" x="6667500" y="1555750"/>
          <p14:tracePt t="6956" x="6584950" y="1549400"/>
          <p14:tracePt t="6972" x="6496050" y="1549400"/>
          <p14:tracePt t="6989" x="6457950" y="1574800"/>
          <p14:tracePt t="7006" x="6451600" y="1625600"/>
          <p14:tracePt t="7022" x="6489700" y="1714500"/>
          <p14:tracePt t="7039" x="6572250" y="1803400"/>
          <p14:tracePt t="7056" x="6680200" y="1847850"/>
          <p14:tracePt t="7072" x="6762750" y="1860550"/>
          <p14:tracePt t="7089" x="6819900" y="1860550"/>
          <p14:tracePt t="7106" x="6877050" y="1847850"/>
          <p14:tracePt t="7122" x="6921500" y="1822450"/>
          <p14:tracePt t="7139" x="6953250" y="1778000"/>
          <p14:tracePt t="7156" x="6953250" y="1758950"/>
          <p14:tracePt t="7172" x="6927850" y="1752600"/>
          <p14:tracePt t="7189" x="6864350" y="1752600"/>
          <p14:tracePt t="7206" x="6807200" y="1752600"/>
          <p14:tracePt t="7223" x="6788150" y="1765300"/>
          <p14:tracePt t="7239" x="6788150" y="1784350"/>
          <p14:tracePt t="7256" x="6838950" y="1822450"/>
          <p14:tracePt t="7272" x="6959600" y="1866900"/>
          <p14:tracePt t="7289" x="7112000" y="1892300"/>
          <p14:tracePt t="7306" x="7226300" y="1898650"/>
          <p14:tracePt t="7322" x="7277100" y="1898650"/>
          <p14:tracePt t="7339" x="7302500" y="1885950"/>
          <p14:tracePt t="7356" x="7346950" y="1885950"/>
          <p14:tracePt t="7372" x="7391400" y="1885950"/>
          <p14:tracePt t="7389" x="7480300" y="1898650"/>
          <p14:tracePt t="7406" x="7543800" y="1905000"/>
          <p14:tracePt t="7422" x="7613650" y="1917700"/>
          <p14:tracePt t="7439" x="7708900" y="1936750"/>
          <p14:tracePt t="7456" x="7874000" y="1974850"/>
          <p14:tracePt t="7472" x="8077200" y="1993900"/>
          <p14:tracePt t="7489" x="8382000" y="2000250"/>
          <p14:tracePt t="7506" x="8509000" y="1993900"/>
          <p14:tracePt t="7522" x="8534400" y="1962150"/>
          <p14:tracePt t="7539" x="8534400" y="1873250"/>
          <p14:tracePt t="7556" x="8451850" y="1758950"/>
          <p14:tracePt t="7572" x="8324850" y="1651000"/>
          <p14:tracePt t="7589" x="8223250" y="1581150"/>
          <p14:tracePt t="7606" x="8083550" y="1517650"/>
          <p14:tracePt t="7622" x="7937500" y="1466850"/>
          <p14:tracePt t="7639" x="7747000" y="1447800"/>
          <p14:tracePt t="7656" x="7664450" y="1447800"/>
          <p14:tracePt t="7672" x="7632700" y="1460500"/>
          <p14:tracePt t="7689" x="7620000" y="1485900"/>
          <p14:tracePt t="7706" x="7594600" y="1555750"/>
          <p14:tracePt t="7722" x="7575550" y="1663700"/>
          <p14:tracePt t="7739" x="7550150" y="1854200"/>
          <p14:tracePt t="7756" x="7537450" y="1924050"/>
          <p14:tracePt t="7772" x="7550150" y="1968500"/>
          <p14:tracePt t="7789" x="7581900" y="2000250"/>
          <p14:tracePt t="7806" x="7683500" y="2051050"/>
          <p14:tracePt t="7822" x="7835900" y="2089150"/>
          <p14:tracePt t="7826" x="7943850" y="2095500"/>
          <p14:tracePt t="7839" x="8064500" y="2095500"/>
          <p14:tracePt t="7856" x="8255000" y="2095500"/>
          <p14:tracePt t="7872" x="8337550" y="2076450"/>
          <p14:tracePt t="7889" x="8343900" y="2063750"/>
          <p14:tracePt t="7906" x="8343900" y="2044700"/>
          <p14:tracePt t="7922" x="8267700" y="1974850"/>
          <p14:tracePt t="7939" x="8134350" y="1905000"/>
          <p14:tracePt t="7956" x="8020050" y="1866900"/>
          <p14:tracePt t="7972" x="7981950" y="1847850"/>
          <p14:tracePt t="16600" x="7975600" y="1847850"/>
          <p14:tracePt t="16614" x="7975600" y="1854200"/>
          <p14:tracePt t="16621" x="7969250" y="1854200"/>
          <p14:tracePt t="16638" x="7950200" y="1866900"/>
          <p14:tracePt t="16655" x="7848600" y="1924050"/>
          <p14:tracePt t="16672" x="7543800" y="2032000"/>
          <p14:tracePt t="16688" x="6972300" y="2127250"/>
          <p14:tracePt t="16705" x="6242050" y="2152650"/>
          <p14:tracePt t="16721" x="5778500" y="2228850"/>
          <p14:tracePt t="16738" x="5549900" y="2260600"/>
          <p14:tracePt t="16755" x="5270500" y="2311400"/>
          <p14:tracePt t="16772" x="5035550" y="2330450"/>
          <p14:tracePt t="16788" x="4826000" y="2336800"/>
          <p14:tracePt t="16805" x="4610100" y="2343150"/>
          <p14:tracePt t="16821" x="4400550" y="2343150"/>
          <p14:tracePt t="16838" x="4229100" y="2343150"/>
          <p14:tracePt t="16855" x="4064000" y="2336800"/>
          <p14:tracePt t="16872" x="3854450" y="2330450"/>
          <p14:tracePt t="16888" x="3790950" y="2330450"/>
          <p14:tracePt t="16905" x="3759200" y="2330450"/>
          <p14:tracePt t="16938" x="3835400" y="2330450"/>
          <p14:tracePt t="16955" x="4038600" y="2305050"/>
          <p14:tracePt t="16972" x="4425950" y="2286000"/>
          <p14:tracePt t="16973" x="4654550" y="2286000"/>
          <p14:tracePt t="16988" x="4857750" y="2286000"/>
          <p14:tracePt t="17005" x="5816600" y="2330450"/>
          <p14:tracePt t="17021" x="6515100" y="2419350"/>
          <p14:tracePt t="17038" x="7143750" y="2463800"/>
          <p14:tracePt t="17055" x="7689850" y="2514600"/>
          <p14:tracePt t="17071" x="8255000" y="2559050"/>
          <p14:tracePt t="17088" x="8756650" y="2584450"/>
          <p14:tracePt t="17105" x="9232900" y="2616200"/>
          <p14:tracePt t="17122" x="9594850" y="2647950"/>
          <p14:tracePt t="17138" x="9645650" y="2654300"/>
          <p14:tracePt t="17155" x="9652000" y="2654300"/>
          <p14:tracePt t="17172" x="9658350" y="2654300"/>
          <p14:tracePt t="17205" x="9683750" y="2654300"/>
          <p14:tracePt t="17222" x="9702800" y="2654300"/>
          <p14:tracePt t="17238" x="9709150" y="2654300"/>
          <p14:tracePt t="24440" x="9512300" y="2717800"/>
          <p14:tracePt t="24449" x="9156700" y="2889250"/>
          <p14:tracePt t="24458" x="8775700" y="3048000"/>
          <p14:tracePt t="24471" x="7943850" y="3384550"/>
          <p14:tracePt t="24488" x="7258050" y="3651250"/>
          <p14:tracePt t="24504" x="6750050" y="3879850"/>
          <p14:tracePt t="24521" x="6286500" y="4076700"/>
          <p14:tracePt t="24537" x="5892800" y="4229100"/>
          <p14:tracePt t="24554" x="5486400" y="4324350"/>
          <p14:tracePt t="24571" x="5054600" y="4381500"/>
          <p14:tracePt t="24588" x="4946650" y="4387850"/>
          <p14:tracePt t="24604" x="4889500" y="4387850"/>
          <p14:tracePt t="24621" x="4851400" y="4387850"/>
          <p14:tracePt t="24637" x="4800600" y="4387850"/>
          <p14:tracePt t="24654" x="4699000" y="4387850"/>
          <p14:tracePt t="24671" x="4527550" y="4413250"/>
          <p14:tracePt t="24688" x="4267200" y="4425950"/>
          <p14:tracePt t="24690" x="4108450" y="4438650"/>
          <p14:tracePt t="24704" x="3930650" y="4445000"/>
          <p14:tracePt t="24721" x="3695700" y="4457700"/>
          <p14:tracePt t="24738" x="3619500" y="4470400"/>
          <p14:tracePt t="24754" x="3600450" y="4470400"/>
          <p14:tracePt t="24901" x="3600450" y="4476750"/>
          <p14:tracePt t="24910" x="3632200" y="4495800"/>
          <p14:tracePt t="24921" x="3676650" y="4514850"/>
          <p14:tracePt t="24938" x="3784600" y="4559300"/>
          <p14:tracePt t="24954" x="3873500" y="4610100"/>
          <p14:tracePt t="24971" x="4019550" y="4667250"/>
          <p14:tracePt t="24988" x="4095750" y="4705350"/>
          <p14:tracePt t="25004" x="4165600" y="4749800"/>
          <p14:tracePt t="25021" x="4241800" y="4787900"/>
          <p14:tracePt t="25038" x="4318000" y="4826000"/>
          <p14:tracePt t="25054" x="4368800" y="4857750"/>
          <p14:tracePt t="25071" x="4406900" y="4883150"/>
          <p14:tracePt t="25088" x="4419600" y="4883150"/>
          <p14:tracePt t="25104" x="4419600" y="4889500"/>
          <p14:tracePt t="25121" x="4432300" y="4889500"/>
          <p14:tracePt t="25137" x="4457700" y="4889500"/>
          <p14:tracePt t="25154" x="4521200" y="4895850"/>
          <p14:tracePt t="25171" x="4603750" y="4908550"/>
          <p14:tracePt t="25188" x="4673600" y="4914900"/>
          <p14:tracePt t="25204" x="4743450" y="4914900"/>
          <p14:tracePt t="25221" x="4800600" y="4908550"/>
          <p14:tracePt t="25237" x="4832350" y="4902200"/>
          <p14:tracePt t="25254" x="4883150" y="4889500"/>
          <p14:tracePt t="25271" x="4940300" y="4876800"/>
          <p14:tracePt t="25288" x="4972050" y="4857750"/>
          <p14:tracePt t="25304" x="4984750" y="4832350"/>
          <p14:tracePt t="25321" x="4984750" y="4775200"/>
          <p14:tracePt t="25338" x="4984750" y="4743450"/>
          <p14:tracePt t="25354" x="4984750" y="4705350"/>
          <p14:tracePt t="25371" x="4991100" y="4667250"/>
          <p14:tracePt t="25387" x="4991100" y="4648200"/>
          <p14:tracePt t="25404" x="4984750" y="4622800"/>
          <p14:tracePt t="25421" x="4953000" y="4597400"/>
          <p14:tracePt t="25438" x="4895850" y="4565650"/>
          <p14:tracePt t="25454" x="4832350" y="4533900"/>
          <p14:tracePt t="25471" x="4718050" y="4489450"/>
          <p14:tracePt t="25487" x="4692650" y="4470400"/>
          <p14:tracePt t="25504" x="4654550" y="4451350"/>
          <p14:tracePt t="25521" x="4622800" y="4438650"/>
          <p14:tracePt t="25538" x="4597400" y="4432300"/>
          <p14:tracePt t="25554" x="4546600" y="4425950"/>
          <p14:tracePt t="25571" x="4445000" y="4419600"/>
          <p14:tracePt t="25588" x="4381500" y="4413250"/>
          <p14:tracePt t="25604" x="4330700" y="4406900"/>
          <p14:tracePt t="25621" x="4292600" y="4406900"/>
          <p14:tracePt t="25638" x="4260850" y="4406900"/>
          <p14:tracePt t="25654" x="4222750" y="4413250"/>
          <p14:tracePt t="25671" x="4165600" y="4419600"/>
          <p14:tracePt t="25688" x="4127500" y="4432300"/>
          <p14:tracePt t="25704" x="4114800" y="4438650"/>
          <p14:tracePt t="25721" x="4089400" y="4457700"/>
          <p14:tracePt t="25737" x="4076700" y="4483100"/>
          <p14:tracePt t="25754" x="4057650" y="4521200"/>
          <p14:tracePt t="25771" x="4044950" y="4559300"/>
          <p14:tracePt t="25788" x="4032250" y="4616450"/>
          <p14:tracePt t="25804" x="4025900" y="4648200"/>
          <p14:tracePt t="25821" x="4019550" y="4692650"/>
          <p14:tracePt t="25837" x="4032250" y="4737100"/>
          <p14:tracePt t="25854" x="4051300" y="4762500"/>
          <p14:tracePt t="25871" x="4070350" y="4781550"/>
          <p14:tracePt t="25887" x="4108450" y="4800600"/>
          <p14:tracePt t="25904" x="4171950" y="4819650"/>
          <p14:tracePt t="25921" x="4254500" y="4826000"/>
          <p14:tracePt t="25938" x="4311650" y="4826000"/>
          <p14:tracePt t="25954" x="4362450" y="4826000"/>
          <p14:tracePt t="25971" x="4438650" y="4826000"/>
          <p14:tracePt t="25987" x="4470400" y="4826000"/>
          <p14:tracePt t="26004" x="4495800" y="4826000"/>
          <p14:tracePt t="26021" x="4552950" y="4813300"/>
          <p14:tracePt t="26037" x="4616450" y="4781550"/>
          <p14:tracePt t="26054" x="4648200" y="4775200"/>
          <p14:tracePt t="26071" x="4692650" y="4743450"/>
          <p14:tracePt t="26087" x="4705350" y="4737100"/>
          <p14:tracePt t="26104" x="4718050" y="4730750"/>
          <p14:tracePt t="26121" x="4730750" y="4718050"/>
          <p14:tracePt t="26137" x="4743450" y="4699000"/>
          <p14:tracePt t="26154" x="4749800" y="4673600"/>
          <p14:tracePt t="26171" x="4762500" y="4641850"/>
          <p14:tracePt t="26187" x="4762500" y="4603750"/>
          <p14:tracePt t="26204" x="4762500" y="4572000"/>
          <p14:tracePt t="26221" x="4756150" y="4527550"/>
          <p14:tracePt t="26237" x="4749800" y="4508500"/>
          <p14:tracePt t="26254" x="4743450" y="4502150"/>
          <p14:tracePt t="26551" x="4768850" y="4502150"/>
          <p14:tracePt t="26558" x="4813300" y="4495800"/>
          <p14:tracePt t="26571" x="4826000" y="4495800"/>
          <p14:tracePt t="26588" x="4845050" y="4495800"/>
          <p14:tracePt t="26604" x="4857750" y="4495800"/>
          <p14:tracePt t="26621" x="4864100" y="4495800"/>
          <p14:tracePt t="26654" x="4870450" y="4495800"/>
          <p14:tracePt t="26688" x="4883150" y="4495800"/>
          <p14:tracePt t="26721" x="4895850" y="4495800"/>
          <p14:tracePt t="26737" x="4902200" y="4495800"/>
          <p14:tracePt t="26856" x="4902200" y="4502150"/>
          <p14:tracePt t="26864" x="4895850" y="4514850"/>
          <p14:tracePt t="26874" x="4883150" y="4527550"/>
          <p14:tracePt t="26888" x="4864100" y="4552950"/>
          <p14:tracePt t="26904" x="4851400" y="4591050"/>
          <p14:tracePt t="26921" x="4845050" y="4635500"/>
          <p14:tracePt t="26937" x="4845050" y="4660900"/>
          <p14:tracePt t="26954" x="4851400" y="4692650"/>
          <p14:tracePt t="26971" x="4876800" y="4730750"/>
          <p14:tracePt t="26987" x="4895850" y="4743450"/>
          <p14:tracePt t="27004" x="4902200" y="4749800"/>
          <p14:tracePt t="27236" x="4927600" y="4749800"/>
          <p14:tracePt t="27244" x="5105400" y="4749800"/>
          <p14:tracePt t="27254" x="5346700" y="4749800"/>
          <p14:tracePt t="27271" x="6000750" y="4749800"/>
          <p14:tracePt t="27288" x="6673850" y="4718050"/>
          <p14:tracePt t="27304" x="7137400" y="4686300"/>
          <p14:tracePt t="27321" x="7391400" y="4660900"/>
          <p14:tracePt t="27338" x="7600950" y="4648200"/>
          <p14:tracePt t="27354" x="7632700" y="4641850"/>
          <p14:tracePt t="27388" x="7639050" y="4641850"/>
          <p14:tracePt t="27441" x="7639050" y="4635500"/>
          <p14:tracePt t="27448" x="7639050" y="4622800"/>
          <p14:tracePt t="27464" x="7639050" y="4616450"/>
          <p14:tracePt t="27480" x="7639050" y="4610100"/>
          <p14:tracePt t="27487" x="7645400" y="4603750"/>
          <p14:tracePt t="27504" x="7651750" y="4603750"/>
          <p14:tracePt t="27521" x="7651750" y="4597400"/>
          <p14:tracePt t="27537" x="7651750" y="4591050"/>
          <p14:tracePt t="27554" x="7651750" y="4578350"/>
          <p14:tracePt t="27571" x="7632700" y="4565650"/>
          <p14:tracePt t="27587" x="7581900" y="4559300"/>
          <p14:tracePt t="27604" x="7531100" y="4540250"/>
          <p14:tracePt t="27621" x="7454900" y="4527550"/>
          <p14:tracePt t="27637" x="7353300" y="4502150"/>
          <p14:tracePt t="27654" x="7270750" y="4476750"/>
          <p14:tracePt t="27671" x="7226300" y="4470400"/>
          <p14:tracePt t="27687" x="7207250" y="4470400"/>
          <p14:tracePt t="27704" x="7200900" y="4470400"/>
          <p14:tracePt t="28018" x="7207250" y="4476750"/>
          <p14:tracePt t="28025" x="7207250" y="4489450"/>
          <p14:tracePt t="28038" x="7219950" y="4502150"/>
          <p14:tracePt t="28054" x="7226300" y="4521200"/>
          <p14:tracePt t="28071" x="7239000" y="4540250"/>
          <p14:tracePt t="28087" x="7251700" y="4572000"/>
          <p14:tracePt t="28104" x="7258050" y="4610100"/>
          <p14:tracePt t="28120" x="7258050" y="4641850"/>
          <p14:tracePt t="28138" x="7258050" y="4660900"/>
          <p14:tracePt t="28154" x="7258050" y="4686300"/>
          <p14:tracePt t="28171" x="7245350" y="4730750"/>
          <p14:tracePt t="28187" x="7232650" y="4781550"/>
          <p14:tracePt t="28204" x="7232650" y="4826000"/>
          <p14:tracePt t="28220" x="7232650" y="4851400"/>
          <p14:tracePt t="28237" x="7232650" y="4857750"/>
          <p14:tracePt t="28254" x="7226300" y="4857750"/>
          <p14:tracePt t="28309" x="7200900" y="4838700"/>
          <p14:tracePt t="28313" x="7137400" y="4800600"/>
          <p14:tracePt t="28321" x="7067550" y="4768850"/>
          <p14:tracePt t="28337" x="6940550" y="4743450"/>
          <p14:tracePt t="28354" x="6750050" y="4718050"/>
          <p14:tracePt t="28370" x="6597650" y="4711700"/>
          <p14:tracePt t="28388" x="6534150" y="4711700"/>
          <p14:tracePt t="28472" x="6546850" y="4711700"/>
          <p14:tracePt t="28478" x="6565900" y="4711700"/>
          <p14:tracePt t="28488" x="6584950" y="4711700"/>
          <p14:tracePt t="28529" x="6578600" y="4692650"/>
          <p14:tracePt t="28538" x="6534150" y="4648200"/>
          <p14:tracePt t="28554" x="6235700" y="4540250"/>
          <p14:tracePt t="28558" x="6083300" y="4514850"/>
          <p14:tracePt t="28571" x="5949950" y="4489450"/>
          <p14:tracePt t="28588" x="5575300" y="4457700"/>
          <p14:tracePt t="28604" x="5441950" y="4457700"/>
          <p14:tracePt t="28621" x="5397500" y="4457700"/>
          <p14:tracePt t="28638" x="5372100" y="4457700"/>
          <p14:tracePt t="28654" x="5359400" y="4457700"/>
          <p14:tracePt t="28671" x="5340350" y="4457700"/>
          <p14:tracePt t="28687" x="5276850" y="4438650"/>
          <p14:tracePt t="28705" x="5156200" y="4425950"/>
          <p14:tracePt t="28721" x="5054600" y="4425950"/>
          <p14:tracePt t="28737" x="4997450" y="4425950"/>
          <p14:tracePt t="28754" x="4984750" y="4425950"/>
          <p14:tracePt t="28771" x="4972050" y="4432300"/>
          <p14:tracePt t="28788" x="4959350" y="4438650"/>
          <p14:tracePt t="28804" x="4921250" y="4451350"/>
          <p14:tracePt t="28821" x="4845050" y="4508500"/>
          <p14:tracePt t="28838" x="4762500" y="4546600"/>
          <p14:tracePt t="28854" x="4692650" y="4578350"/>
          <p14:tracePt t="28871" x="4660900" y="4597400"/>
          <p14:tracePt t="28888" x="4648200" y="4597400"/>
          <p14:tracePt t="28904" x="4629150" y="4603750"/>
          <p14:tracePt t="28921" x="4584700" y="4616450"/>
          <p14:tracePt t="28937" x="4533900" y="4622800"/>
          <p14:tracePt t="28938" x="4521200" y="4629150"/>
          <p14:tracePt t="28970" x="4514850" y="4629150"/>
          <p14:tracePt t="29042" x="4508500" y="4616450"/>
          <p14:tracePt t="29050" x="4470400" y="4578350"/>
          <p14:tracePt t="29058" x="4419600" y="4540250"/>
          <p14:tracePt t="29071" x="4356100" y="4489450"/>
          <p14:tracePt t="29077" x="4279900" y="4445000"/>
          <p14:tracePt t="29088" x="4140200" y="4400550"/>
          <p14:tracePt t="29105" x="4013200" y="4394200"/>
          <p14:tracePt t="29121" x="3917950" y="4394200"/>
          <p14:tracePt t="29138" x="3898900" y="4400550"/>
          <p14:tracePt t="29155" x="3898900" y="4413250"/>
          <p14:tracePt t="29158" x="3898900" y="4425950"/>
          <p14:tracePt t="29171" x="3898900" y="4445000"/>
          <p14:tracePt t="29188" x="3911600" y="4508500"/>
          <p14:tracePt t="29205" x="3956050" y="4635500"/>
          <p14:tracePt t="29221" x="3975100" y="4679950"/>
          <p14:tracePt t="29238" x="4083050" y="4749800"/>
          <p14:tracePt t="29255" x="4254500" y="4762500"/>
          <p14:tracePt t="29271" x="4521200" y="4762500"/>
          <p14:tracePt t="29288" x="4838700" y="4711700"/>
          <p14:tracePt t="29304" x="5029200" y="4641850"/>
          <p14:tracePt t="29321" x="5099050" y="4565650"/>
          <p14:tracePt t="29338" x="5048250" y="4419600"/>
          <p14:tracePt t="29354" x="4876800" y="4305300"/>
          <p14:tracePt t="29371" x="4660900" y="4235450"/>
          <p14:tracePt t="29387" x="4445000" y="4191000"/>
          <p14:tracePt t="29404" x="4279900" y="4178300"/>
          <p14:tracePt t="29421" x="4165600" y="4178300"/>
          <p14:tracePt t="29437" x="4114800" y="4191000"/>
          <p14:tracePt t="29454" x="4108450" y="4216400"/>
          <p14:tracePt t="29470" x="4108450" y="4260850"/>
          <p14:tracePt t="29487" x="4121150" y="4349750"/>
          <p14:tracePt t="29504" x="4146550" y="4400550"/>
          <p14:tracePt t="29521" x="4165600" y="4419600"/>
          <p14:tracePt t="29537" x="4210050" y="4438650"/>
          <p14:tracePt t="29554" x="4292600" y="4464050"/>
          <p14:tracePt t="29571" x="4438650" y="4489450"/>
          <p14:tracePt t="29572" x="4521200" y="4502150"/>
          <p14:tracePt t="29587" x="4660900" y="4521200"/>
          <p14:tracePt t="29604" x="4730750" y="4533900"/>
          <p14:tracePt t="29621" x="4749800" y="4540250"/>
          <p14:tracePt t="29681" x="4756150" y="4546600"/>
          <p14:tracePt t="29690" x="4768850" y="4546600"/>
          <p14:tracePt t="29704" x="4787900" y="4572000"/>
          <p14:tracePt t="29721" x="4857750" y="4616450"/>
          <p14:tracePt t="29737" x="4965700" y="4686300"/>
          <p14:tracePt t="29754" x="5054600" y="4730750"/>
          <p14:tracePt t="29771" x="5130800" y="4762500"/>
          <p14:tracePt t="29787" x="5156200" y="4775200"/>
          <p14:tracePt t="29804" x="5162550" y="4775200"/>
          <p14:tracePt t="29907" x="5168900" y="4775200"/>
          <p14:tracePt t="29915" x="5168900" y="4768850"/>
          <p14:tracePt t="29923" x="5168900" y="4762500"/>
          <p14:tracePt t="29937" x="5162550" y="4749800"/>
          <p14:tracePt t="29954" x="5149850" y="4730750"/>
          <p14:tracePt t="29971" x="5143500" y="4718050"/>
          <p14:tracePt t="29987" x="5143500" y="4711700"/>
          <p14:tracePt t="30033" x="5137150" y="4711700"/>
          <p14:tracePt t="30050" x="5130800" y="4711700"/>
          <p14:tracePt t="30112" x="5149850" y="4711700"/>
          <p14:tracePt t="30121" x="5187950" y="4711700"/>
          <p14:tracePt t="30129" x="5257800" y="4711700"/>
          <p14:tracePt t="30138" x="5359400" y="4711700"/>
          <p14:tracePt t="30154" x="5600700" y="4711700"/>
          <p14:tracePt t="30171" x="5848350" y="4711700"/>
          <p14:tracePt t="30174" x="5969000" y="4711700"/>
          <p14:tracePt t="30187" x="6064250" y="4711700"/>
          <p14:tracePt t="30204" x="6235700" y="4699000"/>
          <p14:tracePt t="30206" x="6311900" y="4692650"/>
          <p14:tracePt t="30220" x="6375400" y="4692650"/>
          <p14:tracePt t="30237" x="6553200" y="4679950"/>
          <p14:tracePt t="30254" x="6654800" y="4673600"/>
          <p14:tracePt t="30270" x="6718300" y="4673600"/>
          <p14:tracePt t="30287" x="6762750" y="4673600"/>
          <p14:tracePt t="30304" x="6819900" y="4673600"/>
          <p14:tracePt t="30320" x="6864350" y="4673600"/>
          <p14:tracePt t="30337" x="6889750" y="4679950"/>
          <p14:tracePt t="31674" x="6845300" y="4679950"/>
          <p14:tracePt t="31682" x="6718300" y="4673600"/>
          <p14:tracePt t="31691" x="6521450" y="4660900"/>
          <p14:tracePt t="31704" x="6343650" y="4648200"/>
          <p14:tracePt t="31720" x="6076950" y="4641850"/>
          <p14:tracePt t="31737" x="5784850" y="4635500"/>
          <p14:tracePt t="31754" x="5676900" y="4635500"/>
          <p14:tracePt t="31770" x="5657850" y="4635500"/>
          <p14:tracePt t="31861" x="5657850" y="4629150"/>
          <p14:tracePt t="31869" x="5651500" y="4616450"/>
          <p14:tracePt t="31887" x="5568950" y="4508500"/>
          <p14:tracePt t="31903" x="5403850" y="4451350"/>
          <p14:tracePt t="31920" x="5257800" y="4413250"/>
          <p14:tracePt t="31937" x="5048250" y="4381500"/>
          <p14:tracePt t="31954" x="4870450" y="4375150"/>
          <p14:tracePt t="31970" x="4756150" y="4375150"/>
          <p14:tracePt t="31987" x="4692650" y="4400550"/>
          <p14:tracePt t="32003" x="4686300" y="4419600"/>
          <p14:tracePt t="32022" x="4686300" y="4464050"/>
          <p14:tracePt t="32038" x="4711700" y="4565650"/>
          <p14:tracePt t="32054" x="4787900" y="4699000"/>
          <p14:tracePt t="32070" x="4895850" y="4800600"/>
          <p14:tracePt t="32087" x="5118100" y="4876800"/>
          <p14:tracePt t="32103" x="5365750" y="4889500"/>
          <p14:tracePt t="32120" x="5842000" y="4781550"/>
          <p14:tracePt t="32137" x="6191250" y="4610100"/>
          <p14:tracePt t="32154" x="6305550" y="4514850"/>
          <p14:tracePt t="32170" x="6318250" y="4419600"/>
          <p14:tracePt t="32187" x="6223000" y="4330700"/>
          <p14:tracePt t="32204" x="5975350" y="4241800"/>
          <p14:tracePt t="32206" x="5810250" y="4210050"/>
          <p14:tracePt t="32220" x="5613400" y="4191000"/>
          <p14:tracePt t="32237" x="5226050" y="4184650"/>
          <p14:tracePt t="32254" x="5156200" y="4203700"/>
          <p14:tracePt t="32270" x="5137150" y="4248150"/>
          <p14:tracePt t="32287" x="5149850" y="4337050"/>
          <p14:tracePt t="32304" x="5238750" y="4445000"/>
          <p14:tracePt t="32320" x="5365750" y="4546600"/>
          <p14:tracePt t="32337" x="5543550" y="4591050"/>
          <p14:tracePt t="32354" x="5594350" y="4591050"/>
          <p14:tracePt t="32370" x="5607050" y="4578350"/>
          <p14:tracePt t="32387" x="5607050" y="4572000"/>
          <p14:tracePt t="32404" x="5607050" y="4552950"/>
          <p14:tracePt t="32420" x="5562600" y="4533900"/>
          <p14:tracePt t="32437" x="5492750" y="4521200"/>
          <p14:tracePt t="32454" x="5410200" y="4527550"/>
          <p14:tracePt t="32470" x="5384800" y="4533900"/>
          <p14:tracePt t="32487" x="5365750" y="4533900"/>
          <p14:tracePt t="32504" x="5321300" y="4533900"/>
          <p14:tracePt t="32520" x="5251450" y="4533900"/>
          <p14:tracePt t="32537" x="5137150" y="4540250"/>
          <p14:tracePt t="32553" x="5041900" y="4546600"/>
          <p14:tracePt t="32570" x="4997450" y="4559300"/>
          <p14:tracePt t="32587" x="4984750" y="4559300"/>
          <p14:tracePt t="32604" x="4972050" y="4565650"/>
          <p14:tracePt t="32620" x="4933950" y="4572000"/>
          <p14:tracePt t="32637" x="4889500" y="4584700"/>
          <p14:tracePt t="32654" x="4838700" y="4603750"/>
          <p14:tracePt t="32670" x="4813300" y="4616450"/>
          <p14:tracePt t="32704" x="4806950" y="4622800"/>
          <p14:tracePt t="32737" x="4800600" y="4622800"/>
          <p14:tracePt t="32754" x="4794250" y="4622800"/>
          <p14:tracePt t="32770" x="4762500" y="4610100"/>
          <p14:tracePt t="32787" x="4743450" y="4591050"/>
          <p14:tracePt t="32804" x="4724400" y="4572000"/>
          <p14:tracePt t="32820" x="4711700" y="4552950"/>
          <p14:tracePt t="32824" x="4699000" y="4546600"/>
          <p14:tracePt t="32837" x="4686300" y="4540250"/>
          <p14:tracePt t="32854" x="4667250" y="4533900"/>
          <p14:tracePt t="32870" x="4629150" y="4527550"/>
          <p14:tracePt t="32887" x="4591050" y="4527550"/>
          <p14:tracePt t="32903" x="4552950" y="4514850"/>
          <p14:tracePt t="32920" x="4514850" y="4508500"/>
          <p14:tracePt t="32937" x="4476750" y="4502150"/>
          <p14:tracePt t="32954" x="4419600" y="4502150"/>
          <p14:tracePt t="32970" x="4349750" y="4502150"/>
          <p14:tracePt t="32987" x="4273550" y="4514850"/>
          <p14:tracePt t="33004" x="4248150" y="4514850"/>
          <p14:tracePt t="33020" x="4241800" y="4521200"/>
          <p14:tracePt t="33037" x="4229100" y="4527550"/>
          <p14:tracePt t="33054" x="4210050" y="4527550"/>
          <p14:tracePt t="33070" x="4191000" y="4540250"/>
          <p14:tracePt t="33087" x="4152900" y="4565650"/>
          <p14:tracePt t="33104" x="4140200" y="4578350"/>
          <p14:tracePt t="33120" x="4133850" y="4584700"/>
          <p14:tracePt t="33137" x="4133850" y="4597400"/>
          <p14:tracePt t="33154" x="4127500" y="4616450"/>
          <p14:tracePt t="33170" x="4121150" y="4635500"/>
          <p14:tracePt t="33187" x="4121150" y="4648200"/>
          <p14:tracePt t="33204" x="4121150" y="4673600"/>
          <p14:tracePt t="33220" x="4133850" y="4699000"/>
          <p14:tracePt t="33223" x="4146550" y="4711700"/>
          <p14:tracePt t="33237" x="4171950" y="4737100"/>
          <p14:tracePt t="33254" x="4197350" y="4749800"/>
          <p14:tracePt t="33270" x="4241800" y="4749800"/>
          <p14:tracePt t="33287" x="4286250" y="4749800"/>
          <p14:tracePt t="33303" x="4318000" y="4749800"/>
          <p14:tracePt t="33320" x="4356100" y="4749800"/>
          <p14:tracePt t="33337" x="4406900" y="4749800"/>
          <p14:tracePt t="33353" x="4445000" y="4749800"/>
          <p14:tracePt t="33370" x="4476750" y="4743450"/>
          <p14:tracePt t="33387" x="4495800" y="4737100"/>
          <p14:tracePt t="33403" x="4502150" y="4730750"/>
          <p14:tracePt t="33420" x="4508500" y="4730750"/>
          <p14:tracePt t="33437" x="4527550" y="4718050"/>
          <p14:tracePt t="33454" x="4546600" y="4711700"/>
          <p14:tracePt t="33470" x="4572000" y="4705350"/>
          <p14:tracePt t="33487" x="4610100" y="4699000"/>
          <p14:tracePt t="33504" x="4622800" y="4692650"/>
          <p14:tracePt t="33520" x="4635500" y="4686300"/>
          <p14:tracePt t="33537" x="4641850" y="4686300"/>
          <p14:tracePt t="33553" x="4654550" y="4686300"/>
          <p14:tracePt t="33570" x="4667250" y="4679950"/>
          <p14:tracePt t="33587" x="4679950" y="4679950"/>
          <p14:tracePt t="33603" x="4686300" y="4679950"/>
          <p14:tracePt t="33620" x="4692650" y="4673600"/>
          <p14:tracePt t="33637" x="4699000" y="4673600"/>
          <p14:tracePt t="33670" x="4705350" y="4667250"/>
          <p14:tracePt t="33687" x="4718050" y="4654550"/>
          <p14:tracePt t="33703" x="4718050" y="4641850"/>
          <p14:tracePt t="33720" x="4718050" y="4610100"/>
          <p14:tracePt t="33737" x="4705350" y="4565650"/>
          <p14:tracePt t="33753" x="4705350" y="4552950"/>
          <p14:tracePt t="33770" x="4699000" y="4540250"/>
          <p14:tracePt t="33787" x="4692650" y="4533900"/>
          <p14:tracePt t="33803" x="4686300" y="4521200"/>
          <p14:tracePt t="33820" x="4673600" y="4521200"/>
          <p14:tracePt t="33837" x="4635500" y="4502150"/>
          <p14:tracePt t="33854" x="4622800" y="4502150"/>
          <p14:tracePt t="33870" x="4610100" y="4495800"/>
          <p14:tracePt t="33887" x="4591050" y="4489450"/>
          <p14:tracePt t="33904" x="4572000" y="4489450"/>
          <p14:tracePt t="33920" x="4559300" y="4483100"/>
          <p14:tracePt t="33937" x="4527550" y="4470400"/>
          <p14:tracePt t="33953" x="4476750" y="4457700"/>
          <p14:tracePt t="33970" x="4464050" y="4451350"/>
          <p14:tracePt t="33987" x="4400550" y="4445000"/>
          <p14:tracePt t="34003" x="4368800" y="4445000"/>
          <p14:tracePt t="34020" x="4362450" y="4445000"/>
          <p14:tracePt t="34112" x="4356100" y="4445000"/>
          <p14:tracePt t="34121" x="4343400" y="4445000"/>
          <p14:tracePt t="34138" x="4330700" y="4451350"/>
          <p14:tracePt t="34155" x="4318000" y="4464050"/>
          <p14:tracePt t="34171" x="4305300" y="4476750"/>
          <p14:tracePt t="34187" x="4292600" y="4489450"/>
          <p14:tracePt t="34204" x="4286250" y="4521200"/>
          <p14:tracePt t="34221" x="4279900" y="4552950"/>
          <p14:tracePt t="34237" x="4267200" y="4616450"/>
          <p14:tracePt t="34254" x="4260850" y="4654550"/>
          <p14:tracePt t="34271" x="4260850" y="4673600"/>
          <p14:tracePt t="34288" x="4260850" y="4692650"/>
          <p14:tracePt t="34304" x="4267200" y="4705350"/>
          <p14:tracePt t="34321" x="4273550" y="4724400"/>
          <p14:tracePt t="34338" x="4305300" y="4743450"/>
          <p14:tracePt t="34354" x="4349750" y="4768850"/>
          <p14:tracePt t="34371" x="4406900" y="4787900"/>
          <p14:tracePt t="34387" x="4457700" y="4800600"/>
          <p14:tracePt t="34406" x="4495800" y="4806950"/>
          <p14:tracePt t="34425" x="4546600" y="4806950"/>
          <p14:tracePt t="34437" x="4559300" y="4806950"/>
          <p14:tracePt t="34440" x="4565650" y="4806950"/>
          <p14:tracePt t="34453" x="4578350" y="4806950"/>
          <p14:tracePt t="34473" x="4610100" y="4800600"/>
          <p14:tracePt t="34488" x="4641850" y="4794250"/>
          <p14:tracePt t="34504" x="4654550" y="4794250"/>
          <p14:tracePt t="34537" x="4654550" y="4787900"/>
          <p14:tracePt t="35784" x="4610100" y="4806950"/>
          <p14:tracePt t="35791" x="4584700" y="4806950"/>
          <p14:tracePt t="35804" x="4559300" y="4806950"/>
          <p14:tracePt t="35820" x="4508500" y="4806950"/>
          <p14:tracePt t="35837" x="4451350" y="4806950"/>
          <p14:tracePt t="35853" x="4400550" y="4819650"/>
          <p14:tracePt t="35870" x="4387850" y="4832350"/>
          <p14:tracePt t="35887" x="4381500" y="4838700"/>
          <p14:tracePt t="35903" x="4381500" y="4845050"/>
          <p14:tracePt t="35920" x="4375150" y="4857750"/>
          <p14:tracePt t="35937" x="4368800" y="4864100"/>
          <p14:tracePt t="35953" x="4362450" y="4870450"/>
          <p14:tracePt t="35970" x="4362450" y="4876800"/>
          <p14:tracePt t="35987" x="4362450" y="4889500"/>
          <p14:tracePt t="36003" x="4362450" y="4902200"/>
          <p14:tracePt t="36037" x="4362450" y="4908550"/>
          <p14:tracePt t="36079" x="4362450" y="4914900"/>
          <p14:tracePt t="36543" x="4349750" y="4908550"/>
          <p14:tracePt t="36550" x="4279900" y="4883150"/>
          <p14:tracePt t="36559" x="4210050" y="4864100"/>
          <p14:tracePt t="36571" x="4133850" y="4851400"/>
          <p14:tracePt t="36587" x="4025900" y="4845050"/>
          <p14:tracePt t="36603" x="3956050" y="4845050"/>
          <p14:tracePt t="36620" x="3949700" y="4845050"/>
          <p14:tracePt t="36653" x="3943350" y="4851400"/>
          <p14:tracePt t="36670" x="3943350" y="4876800"/>
          <p14:tracePt t="36687" x="3930650" y="4902200"/>
          <p14:tracePt t="36703" x="3924300" y="4940300"/>
          <p14:tracePt t="36720" x="3924300" y="4978400"/>
          <p14:tracePt t="36737" x="3956050" y="5041900"/>
          <p14:tracePt t="36753" x="4000500" y="5086350"/>
          <p14:tracePt t="36770" x="4064000" y="5130800"/>
          <p14:tracePt t="36787" x="4127500" y="5168900"/>
          <p14:tracePt t="36803" x="4241800" y="5194300"/>
          <p14:tracePt t="36820" x="4419600" y="5213350"/>
          <p14:tracePt t="36836" x="4578350" y="5213350"/>
          <p14:tracePt t="36853" x="4813300" y="5156200"/>
          <p14:tracePt t="36870" x="4889500" y="5105400"/>
          <p14:tracePt t="36887" x="4902200" y="5067300"/>
          <p14:tracePt t="36903" x="4908550" y="5029200"/>
          <p14:tracePt t="36920" x="4870450" y="4959350"/>
          <p14:tracePt t="36937" x="4781550" y="4908550"/>
          <p14:tracePt t="36953" x="4692650" y="4889500"/>
          <p14:tracePt t="36970" x="4629150" y="4883150"/>
          <p14:tracePt t="36971" x="4603750" y="4883150"/>
          <p14:tracePt t="36986" x="4559300" y="4895850"/>
          <p14:tracePt t="37003" x="4521200" y="4921250"/>
          <p14:tracePt t="37020" x="4508500" y="4940300"/>
          <p14:tracePt t="37037" x="4508500" y="4959350"/>
          <p14:tracePt t="37053" x="4508500" y="4972050"/>
          <p14:tracePt t="37070" x="4527550" y="4978400"/>
          <p14:tracePt t="37086" x="4540250" y="4984750"/>
          <p14:tracePt t="37386" x="4610100" y="4991100"/>
          <p14:tracePt t="37393" x="4756150" y="5029200"/>
          <p14:tracePt t="37403" x="4946650" y="5067300"/>
          <p14:tracePt t="37420" x="5251450" y="5143500"/>
          <p14:tracePt t="37437" x="5480050" y="5187950"/>
          <p14:tracePt t="37453" x="5784850" y="5245100"/>
          <p14:tracePt t="37470" x="6064250" y="5289550"/>
          <p14:tracePt t="37472" x="6203950" y="5327650"/>
          <p14:tracePt t="37487" x="6356350" y="5365750"/>
          <p14:tracePt t="37503" x="6445250" y="5391150"/>
          <p14:tracePt t="37520" x="6464300" y="5403850"/>
          <p14:tracePt t="37563" x="6470650" y="5403850"/>
          <p14:tracePt t="37572" x="6483350" y="5416550"/>
          <p14:tracePt t="37587" x="6502400" y="5422900"/>
          <p14:tracePt t="37603" x="6553200" y="5448300"/>
          <p14:tracePt t="37620" x="6565900" y="5454650"/>
          <p14:tracePt t="37682" x="6584950" y="5454650"/>
          <p14:tracePt t="37689" x="6616700" y="5461000"/>
          <p14:tracePt t="37703" x="6654800" y="5467350"/>
          <p14:tracePt t="37720" x="6718300" y="5486400"/>
          <p14:tracePt t="37737" x="6737350" y="5486400"/>
          <p14:tracePt t="37845" x="6743700" y="5486400"/>
          <p14:tracePt t="37861" x="6750050" y="5473700"/>
          <p14:tracePt t="37870" x="6756400" y="5467350"/>
          <p14:tracePt t="37877" x="6756400" y="5461000"/>
          <p14:tracePt t="37903" x="6769100" y="5448300"/>
          <p14:tracePt t="37920" x="6769100" y="5441950"/>
          <p14:tracePt t="37936" x="6775450" y="5429250"/>
          <p14:tracePt t="37953" x="6781800" y="5422900"/>
          <p14:tracePt t="37970" x="6781800" y="5410200"/>
          <p14:tracePt t="37986" x="6781800" y="5403850"/>
          <p14:tracePt t="38043" x="6781800" y="5397500"/>
          <p14:tracePt t="38065" x="6781800" y="5384800"/>
          <p14:tracePt t="38072" x="6775450" y="5384800"/>
          <p14:tracePt t="38127" x="6769100" y="5384800"/>
          <p14:tracePt t="38144" x="6762750" y="5384800"/>
          <p14:tracePt t="38149" x="6756400" y="5384800"/>
          <p14:tracePt t="38160" x="6743700" y="5384800"/>
          <p14:tracePt t="38176" x="6737350" y="5384800"/>
          <p14:tracePt t="38236" x="6731000" y="5384800"/>
          <p14:tracePt t="38251" x="6718300" y="5384800"/>
          <p14:tracePt t="38262" x="6711950" y="5384800"/>
          <p14:tracePt t="38270" x="6705600" y="5384800"/>
          <p14:tracePt t="38321" x="6699250" y="5384800"/>
          <p14:tracePt t="38504" x="6699250" y="5397500"/>
          <p14:tracePt t="38510" x="6699250" y="5410200"/>
          <p14:tracePt t="38520" x="6705600" y="5422900"/>
          <p14:tracePt t="38536" x="6705600" y="5448300"/>
          <p14:tracePt t="38553" x="6705600" y="5461000"/>
          <p14:tracePt t="38570" x="6705600" y="5486400"/>
          <p14:tracePt t="38587" x="6711950" y="5499100"/>
          <p14:tracePt t="38603" x="6711950" y="5524500"/>
          <p14:tracePt t="38620" x="6711950" y="5530850"/>
          <p14:tracePt t="38636" x="6711950" y="5537200"/>
          <p14:tracePt t="38670" x="6711950" y="5549900"/>
          <p14:tracePt t="38703" x="6711950" y="5556250"/>
          <p14:tracePt t="38727" x="6711950" y="5562600"/>
          <p14:tracePt t="38792" x="6711950" y="5568950"/>
          <p14:tracePt t="39092" x="6718300" y="5568950"/>
          <p14:tracePt t="39097" x="6724650" y="5568950"/>
          <p14:tracePt t="39104" x="6731000" y="5568950"/>
          <p14:tracePt t="39120" x="6737350" y="5568950"/>
          <p14:tracePt t="39136" x="6743700" y="5568950"/>
          <p14:tracePt t="41190" x="6743700" y="5588000"/>
          <p14:tracePt t="41198" x="6750050" y="5600700"/>
          <p14:tracePt t="41206" x="6756400" y="5607050"/>
          <p14:tracePt t="41220" x="6762750" y="5619750"/>
          <p14:tracePt t="41236" x="6769100" y="5638800"/>
          <p14:tracePt t="41253" x="6775450" y="5645150"/>
          <p14:tracePt t="41269" x="6775450" y="5651500"/>
          <p14:tracePt t="41303" x="6775450" y="5657850"/>
          <p14:tracePt t="41319" x="6781800" y="5664200"/>
          <p14:tracePt t="41336" x="6781800" y="5676900"/>
          <p14:tracePt t="41353" x="6781800" y="5683250"/>
          <p14:tracePt t="41370" x="6788150" y="5695950"/>
          <p14:tracePt t="41386" x="6788150" y="5702300"/>
          <p14:tracePt t="41403" x="6794500" y="5702300"/>
          <p14:tracePt t="42247" x="6788150" y="5708650"/>
          <p14:tracePt t="42252" x="6781800" y="5708650"/>
          <p14:tracePt t="42269" x="6775450" y="5715000"/>
          <p14:tracePt t="42286" x="6769100" y="5715000"/>
          <p14:tracePt t="42302" x="6769100" y="5721350"/>
          <p14:tracePt t="42319" x="6762750" y="5727700"/>
          <p14:tracePt t="42369" x="6750050" y="5734050"/>
          <p14:tracePt t="42377" x="6750050" y="5746750"/>
          <p14:tracePt t="42386" x="6743700" y="5753100"/>
          <p14:tracePt t="42403" x="6731000" y="5765800"/>
          <p14:tracePt t="42419" x="6718300" y="5784850"/>
          <p14:tracePt t="42436" x="6711950" y="5803900"/>
          <p14:tracePt t="42453" x="6705600" y="5816600"/>
          <p14:tracePt t="42469" x="6699250" y="5835650"/>
          <p14:tracePt t="42486" x="6699250" y="5854700"/>
          <p14:tracePt t="42503" x="6699250" y="5873750"/>
          <p14:tracePt t="42519" x="6699250" y="5880100"/>
          <p14:tracePt t="42536" x="6699250" y="5892800"/>
          <p14:tracePt t="42553" x="6699250" y="5905500"/>
          <p14:tracePt t="42569" x="6699250" y="5911850"/>
          <p14:tracePt t="42587" x="6699250" y="5918200"/>
          <p14:tracePt t="42602" x="6705600" y="5918200"/>
          <p14:tracePt t="42619" x="6711950" y="5937250"/>
          <p14:tracePt t="42636" x="6718300" y="5943600"/>
          <p14:tracePt t="42652" x="6724650" y="5943600"/>
          <p14:tracePt t="42669" x="6731000" y="5949950"/>
          <p14:tracePt t="42686" x="6731000" y="5956300"/>
          <p14:tracePt t="44457" x="6737350" y="5956300"/>
          <p14:tracePt t="44464" x="6883400" y="5956300"/>
          <p14:tracePt t="44474" x="7302500" y="5918200"/>
          <p14:tracePt t="44486" x="8458200" y="5848350"/>
          <p14:tracePt t="44502" x="9988550" y="5746750"/>
          <p14:tracePt t="44519" x="11798300" y="5581650"/>
          <p14:tracePt t="44536" x="152400" y="5735638"/>
          <p14:tracePt t="44543" x="1444625" y="5370513"/>
          <p14:tracePt t="44549" x="2574925" y="4903788"/>
          <p14:tracePt t="44559" x="3457575" y="4376738"/>
          <p14:tracePt t="44563" x="4205288" y="3763963"/>
          <p14:tracePt t="44571" x="4749800" y="3203575"/>
          <p14:tracePt t="44579" x="5072063" y="2660650"/>
          <p14:tracePt t="44587" x="5318125" y="2209800"/>
          <p14:tracePt t="44595" x="5411788" y="1870075"/>
          <p14:tracePt t="44604" x="5437188" y="1674813"/>
          <p14:tracePt t="44611" x="5437188" y="1563688"/>
          <p14:tracePt t="44619" x="5411788" y="1470025"/>
          <p14:tracePt t="44626" x="5368925" y="1411288"/>
          <p14:tracePt t="44635" x="5284788" y="1333500"/>
          <p14:tracePt t="44643" x="5173663" y="1206500"/>
          <p14:tracePt t="44649" x="5003800" y="1087438"/>
          <p14:tracePt t="44659" x="4749800" y="935038"/>
          <p14:tracePt t="44665" x="4384675" y="765175"/>
          <p14:tracePt t="44675" x="3992563" y="585788"/>
          <p14:tracePt t="44680" x="3670300" y="458788"/>
          <p14:tracePt t="44691" x="3322638" y="331788"/>
          <p14:tracePt t="44696" x="3016250" y="187325"/>
          <p14:tracePt t="44707" x="2719388" y="682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4</a:t>
            </a:fld>
            <a:endParaRPr lang="nl-BE"/>
          </a:p>
        </p:txBody>
      </p:sp>
      <p:pic>
        <p:nvPicPr>
          <p:cNvPr id="6" name="Picture 6" descr="http://www.de-bedstee.nl/tienerkamers/img/emdeka/Match_c4.jpg"/>
          <p:cNvPicPr>
            <a:picLocks noChangeAspect="1" noChangeArrowheads="1"/>
          </p:cNvPicPr>
          <p:nvPr/>
        </p:nvPicPr>
        <p:blipFill>
          <a:blip r:embed="rId4" cstate="print"/>
          <a:srcRect l="16874" r="19375"/>
          <a:stretch>
            <a:fillRect/>
          </a:stretch>
        </p:blipFill>
        <p:spPr bwMode="auto">
          <a:xfrm>
            <a:off x="714348" y="1928802"/>
            <a:ext cx="2428892" cy="381000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4" descr="http://www.de-bedstee.nl/tienerkamers/img/emdeka/Match_a1.jpg"/>
          <p:cNvPicPr>
            <a:picLocks noChangeAspect="1" noChangeArrowheads="1"/>
          </p:cNvPicPr>
          <p:nvPr/>
        </p:nvPicPr>
        <p:blipFill>
          <a:blip r:embed="rId5" cstate="print"/>
          <a:srcRect t="20458" b="21417"/>
          <a:stretch>
            <a:fillRect/>
          </a:stretch>
        </p:blipFill>
        <p:spPr bwMode="auto">
          <a:xfrm>
            <a:off x="7204442" y="3255851"/>
            <a:ext cx="1843549" cy="1071570"/>
          </a:xfrm>
          <a:prstGeom prst="rect">
            <a:avLst/>
          </a:prstGeom>
          <a:noFill/>
        </p:spPr>
      </p:pic>
      <p:pic>
        <p:nvPicPr>
          <p:cNvPr id="8" name="Picture 4" descr="http://www.de-bedstee.nl/tienerkamers/img/emdeka/Match_a1.jpg"/>
          <p:cNvPicPr>
            <a:picLocks noChangeAspect="1" noChangeArrowheads="1"/>
          </p:cNvPicPr>
          <p:nvPr/>
        </p:nvPicPr>
        <p:blipFill>
          <a:blip r:embed="rId5" cstate="print"/>
          <a:srcRect t="20458" b="21417"/>
          <a:stretch>
            <a:fillRect/>
          </a:stretch>
        </p:blipFill>
        <p:spPr bwMode="auto">
          <a:xfrm>
            <a:off x="5704244" y="4541735"/>
            <a:ext cx="1843549" cy="1071570"/>
          </a:xfrm>
          <a:prstGeom prst="rect">
            <a:avLst/>
          </a:prstGeom>
          <a:noFill/>
        </p:spPr>
      </p:pic>
      <p:pic>
        <p:nvPicPr>
          <p:cNvPr id="9" name="Picture 4" descr="http://www.de-bedstee.nl/tienerkamers/img/emdeka/Match_a1.jpg"/>
          <p:cNvPicPr>
            <a:picLocks noChangeAspect="1" noChangeArrowheads="1"/>
          </p:cNvPicPr>
          <p:nvPr/>
        </p:nvPicPr>
        <p:blipFill>
          <a:blip r:embed="rId5" cstate="print"/>
          <a:srcRect t="20458" b="21417"/>
          <a:stretch>
            <a:fillRect/>
          </a:stretch>
        </p:blipFill>
        <p:spPr bwMode="auto">
          <a:xfrm>
            <a:off x="8218413" y="4827487"/>
            <a:ext cx="1843549" cy="1071570"/>
          </a:xfrm>
          <a:prstGeom prst="rect">
            <a:avLst/>
          </a:prstGeom>
          <a:noFill/>
        </p:spPr>
      </p:pic>
      <p:pic>
        <p:nvPicPr>
          <p:cNvPr id="10" name="Picture 4" descr="http://www.de-bedstee.nl/tienerkamers/img/emdeka/Match_a1.jpg"/>
          <p:cNvPicPr>
            <a:picLocks noChangeAspect="1" noChangeArrowheads="1"/>
          </p:cNvPicPr>
          <p:nvPr/>
        </p:nvPicPr>
        <p:blipFill>
          <a:blip r:embed="rId5" cstate="print"/>
          <a:srcRect t="20458" b="21417"/>
          <a:stretch>
            <a:fillRect/>
          </a:stretch>
        </p:blipFill>
        <p:spPr bwMode="auto">
          <a:xfrm>
            <a:off x="7918822" y="1684215"/>
            <a:ext cx="1843549" cy="1071570"/>
          </a:xfrm>
          <a:prstGeom prst="rect">
            <a:avLst/>
          </a:prstGeom>
          <a:noFill/>
        </p:spPr>
      </p:pic>
      <p:sp>
        <p:nvSpPr>
          <p:cNvPr id="11" name="Tekstvak 10"/>
          <p:cNvSpPr txBox="1"/>
          <p:nvPr/>
        </p:nvSpPr>
        <p:spPr>
          <a:xfrm>
            <a:off x="3856308" y="3128247"/>
            <a:ext cx="179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>
                <a:solidFill>
                  <a:srgbClr val="4584B6"/>
                </a:solidFill>
              </a:rPr>
              <a:t>in place of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9D2363-714E-4AF6-BC03-EF08D52A9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0"/>
    </mc:Choice>
    <mc:Fallback xmlns="">
      <p:transition spd="slow" advTm="15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CAF52-58F2-4C5C-8E58-541CD131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01157C-DA09-407D-8C6A-C9D1502C0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BE" b="1" dirty="0">
                <a:solidFill>
                  <a:srgbClr val="4584B6"/>
                </a:solidFill>
              </a:rPr>
              <a:t> </a:t>
            </a:r>
            <a:r>
              <a:rPr lang="nl-BE" sz="2400" dirty="0" err="1"/>
              <a:t>Once</a:t>
            </a:r>
            <a:r>
              <a:rPr lang="nl-BE" sz="2400" dirty="0"/>
              <a:t> created, the content of the </a:t>
            </a:r>
            <a:r>
              <a:rPr lang="nl-BE" sz="2400" dirty="0" err="1"/>
              <a:t>tuple</a:t>
            </a:r>
            <a:r>
              <a:rPr lang="nl-BE" sz="2400" dirty="0"/>
              <a:t> is fixed; a </a:t>
            </a:r>
            <a:r>
              <a:rPr lang="nl-BE" sz="2400" dirty="0" err="1"/>
              <a:t>tuple</a:t>
            </a:r>
            <a:r>
              <a:rPr lang="nl-BE" sz="2400" dirty="0"/>
              <a:t> is '</a:t>
            </a:r>
            <a:r>
              <a:rPr lang="nl-BE" sz="2400" dirty="0" err="1"/>
              <a:t>immutable</a:t>
            </a:r>
            <a:r>
              <a:rPr lang="nl-BE" sz="2400" dirty="0"/>
              <a:t>'.</a:t>
            </a:r>
          </a:p>
          <a:p>
            <a:pPr lvl="1"/>
            <a:r>
              <a:rPr lang="nl-BE" dirty="0"/>
              <a:t>You cannot change or remove elements from the </a:t>
            </a:r>
            <a:r>
              <a:rPr lang="nl-BE" dirty="0" err="1"/>
              <a:t>tuple</a:t>
            </a:r>
          </a:p>
          <a:p>
            <a:pPr lvl="1"/>
            <a:r>
              <a:rPr lang="nl-BE" dirty="0"/>
              <a:t>You can't add elements.</a:t>
            </a:r>
          </a:p>
          <a:p>
            <a:pPr lvl="1"/>
            <a:endParaRPr lang="nl-BE" sz="2400" dirty="0"/>
          </a:p>
          <a:p>
            <a:r>
              <a:rPr lang="nl-BE" sz="2600" dirty="0" err="1"/>
              <a:t>To</a:t>
            </a:r>
            <a:r>
              <a:rPr lang="nl-BE" sz="2600" dirty="0"/>
              <a:t> </a:t>
            </a:r>
            <a:r>
              <a:rPr lang="nl-BE" sz="2600" dirty="0" err="1"/>
              <a:t>create</a:t>
            </a:r>
            <a:r>
              <a:rPr lang="nl-BE" sz="2600" dirty="0"/>
              <a:t> a </a:t>
            </a:r>
            <a:r>
              <a:rPr lang="nl-BE" sz="2600" dirty="0" err="1"/>
              <a:t>tuple</a:t>
            </a:r>
            <a:r>
              <a:rPr lang="nl-BE" sz="2600" dirty="0"/>
              <a:t> </a:t>
            </a:r>
            <a:r>
              <a:rPr lang="nl-BE" sz="2600" dirty="0" err="1"/>
              <a:t>you</a:t>
            </a:r>
            <a:r>
              <a:rPr lang="nl-BE" sz="2600" dirty="0"/>
              <a:t> </a:t>
            </a:r>
            <a:r>
              <a:rPr lang="nl-BE" sz="2600" dirty="0" err="1"/>
              <a:t>use</a:t>
            </a:r>
            <a:r>
              <a:rPr lang="nl-BE" sz="2600" dirty="0"/>
              <a:t> 	  ( ) </a:t>
            </a:r>
          </a:p>
          <a:p>
            <a:pPr marL="457200" lvl="1" indent="0">
              <a:buNone/>
            </a:pPr>
            <a:br>
              <a:rPr lang="nl-BE" sz="1800" dirty="0"/>
            </a:br>
            <a:endParaRPr lang="nl-BE" sz="1800" dirty="0"/>
          </a:p>
          <a:p>
            <a:pPr lvl="1"/>
            <a:endParaRPr lang="nl-BE" sz="2400" dirty="0"/>
          </a:p>
          <a:p>
            <a:r>
              <a:rPr lang="nl-BE" sz="2600" dirty="0"/>
              <a:t>A </a:t>
            </a:r>
            <a:r>
              <a:rPr lang="nl-BE" sz="2600" dirty="0" err="1"/>
              <a:t>tuple</a:t>
            </a:r>
            <a:r>
              <a:rPr lang="nl-BE" sz="2600" dirty="0"/>
              <a:t> is </a:t>
            </a:r>
            <a:r>
              <a:rPr lang="nl-BE" sz="2600" dirty="0" err="1"/>
              <a:t>immutable</a:t>
            </a:r>
            <a:endParaRPr lang="nl-BE" sz="2600" dirty="0"/>
          </a:p>
          <a:p>
            <a:pPr marL="0" indent="0">
              <a:buNone/>
            </a:pPr>
            <a:br>
              <a:rPr lang="nl-BE" sz="1800" dirty="0"/>
            </a:br>
            <a:endParaRPr lang="nl-BE" sz="18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8E3E29-550B-407C-9048-51D8822E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7DA4FC0-E18A-45B5-8EA4-9BE5EFAFE305}"/>
              </a:ext>
            </a:extLst>
          </p:cNvPr>
          <p:cNvSpPr/>
          <p:nvPr/>
        </p:nvSpPr>
        <p:spPr>
          <a:xfrm>
            <a:off x="1893984" y="3988818"/>
            <a:ext cx="8148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temperatures = (</a:t>
            </a:r>
            <a:r>
              <a:rPr lang="nl-BE" altLang="nl-BE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30, 40, 60, 90</a:t>
            </a:r>
            <a:r>
              <a:rPr lang="nl-BE" altLang="nl-BE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077A236-67FE-4984-835B-EFABD92F9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476" y="4537538"/>
            <a:ext cx="7679662" cy="19553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04BECFA1-639D-4B2C-9FB1-0231319AC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40393"/>
              </p:ext>
            </p:extLst>
          </p:nvPr>
        </p:nvGraphicFramePr>
        <p:xfrm>
          <a:off x="7251461" y="2739248"/>
          <a:ext cx="3250692" cy="93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30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40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60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90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1E149ED-02FF-4D9B-B3D0-4DC7BB02A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37"/>
    </mc:Choice>
    <mc:Fallback xmlns="">
      <p:transition spd="slow" advTm="94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CAF52-58F2-4C5C-8E58-541CD131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01157C-DA09-407D-8C6A-C9D1502C0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28750"/>
            <a:ext cx="11291048" cy="4748213"/>
          </a:xfrm>
        </p:spPr>
        <p:txBody>
          <a:bodyPr>
            <a:noAutofit/>
          </a:bodyPr>
          <a:lstStyle/>
          <a:p>
            <a:r>
              <a:rPr lang="nl-BE" sz="2600" dirty="0"/>
              <a:t>The content of a list can be changed at any time; a list is '</a:t>
            </a:r>
            <a:r>
              <a:rPr lang="nl-BE" sz="2600" dirty="0" err="1"/>
              <a:t>mutable</a:t>
            </a:r>
            <a:r>
              <a:rPr lang="nl-BE" sz="2600" dirty="0"/>
              <a:t>'.</a:t>
            </a:r>
          </a:p>
          <a:p>
            <a:pPr lvl="1"/>
            <a:r>
              <a:rPr lang="nl-BE" dirty="0"/>
              <a:t>You can change elements in the list</a:t>
            </a:r>
          </a:p>
          <a:p>
            <a:pPr lvl="1"/>
            <a:r>
              <a:rPr lang="nl-BE" dirty="0"/>
              <a:t>You can remove elements from the list</a:t>
            </a:r>
          </a:p>
          <a:p>
            <a:pPr lvl="1"/>
            <a:r>
              <a:rPr lang="nl-BE" dirty="0"/>
              <a:t>You can add new elements to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pPr marL="457200" lvl="1" indent="0">
              <a:buNone/>
            </a:pPr>
            <a:endParaRPr lang="nl-BE" dirty="0"/>
          </a:p>
          <a:p>
            <a:r>
              <a:rPr lang="nl-BE" sz="2600" dirty="0" err="1"/>
              <a:t>To</a:t>
            </a:r>
            <a:r>
              <a:rPr lang="nl-BE" sz="2600" dirty="0"/>
              <a:t> </a:t>
            </a:r>
            <a:r>
              <a:rPr lang="nl-BE" sz="2600" dirty="0" err="1"/>
              <a:t>create</a:t>
            </a:r>
            <a:r>
              <a:rPr lang="nl-BE" sz="2600" dirty="0"/>
              <a:t> a list </a:t>
            </a:r>
            <a:r>
              <a:rPr lang="nl-BE" sz="2600" dirty="0" err="1"/>
              <a:t>you</a:t>
            </a:r>
            <a:r>
              <a:rPr lang="nl-BE" sz="2600" dirty="0"/>
              <a:t> </a:t>
            </a:r>
            <a:r>
              <a:rPr lang="nl-BE" sz="2600" dirty="0" err="1"/>
              <a:t>use</a:t>
            </a:r>
            <a:r>
              <a:rPr lang="nl-BE" sz="2600" dirty="0"/>
              <a:t>	[ ]</a:t>
            </a:r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br>
              <a:rPr lang="nl-BE" sz="1800" dirty="0"/>
            </a:br>
            <a:br>
              <a:rPr lang="nl-BE" sz="1800" dirty="0"/>
            </a:br>
            <a:br>
              <a:rPr lang="nl-BE" sz="1800" dirty="0"/>
            </a:br>
            <a:endParaRPr lang="nl-BE" sz="18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8E3E29-550B-407C-9048-51D8822E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9DC6842-3E04-40E9-9682-B47AFC183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311" y="4341565"/>
            <a:ext cx="8843963" cy="1543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62FDC61-5008-4016-8C95-B7465AAC68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08"/>
    </mc:Choice>
    <mc:Fallback xmlns="">
      <p:transition spd="slow" advTm="6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75C1E1-1962-4E44-B105-A218ECF3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len</a:t>
            </a:r>
            <a:r>
              <a:rPr lang="nl-BE" dirty="0"/>
              <a:t>()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EA87BB-7196-4518-A041-403771D91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Using the function </a:t>
            </a:r>
            <a:r>
              <a:rPr lang="nl-BE" dirty="0" err="1"/>
              <a:t>len</a:t>
            </a:r>
            <a:r>
              <a:rPr lang="nl-BE" dirty="0"/>
              <a:t>() you can retrieve the number of elements in a series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083F49-40ED-45B4-B12A-D86DD839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3277B40C-5AD2-4CF6-942C-6207CF48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22" y="2524604"/>
            <a:ext cx="4643438" cy="10858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2D1AD6E2-74FA-4440-8B18-9F8F6956F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22" y="4757037"/>
            <a:ext cx="10329863" cy="11001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Tabel 32">
            <a:extLst>
              <a:ext uri="{FF2B5EF4-FFF2-40B4-BE49-F238E27FC236}">
                <a16:creationId xmlns:a16="http://schemas.microsoft.com/office/drawing/2014/main" id="{85DAF9AC-C8FC-4208-9FE4-BB9F6CE29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18234"/>
              </p:ext>
            </p:extLst>
          </p:nvPr>
        </p:nvGraphicFramePr>
        <p:xfrm>
          <a:off x="6671142" y="2431723"/>
          <a:ext cx="3250692" cy="93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30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40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60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90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16EA04-3112-40B3-A990-679DE4A15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3"/>
    </mc:Choice>
    <mc:Fallback xmlns="">
      <p:transition spd="slow" advTm="28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A5FD902-8A8C-48DB-B9E1-D55E9FA6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5" y="3227275"/>
            <a:ext cx="10072688" cy="33289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E8C72D-FA77-4769-8D93-C8C19FE0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Index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0B7E13-A0C9-4005-A2E5-7E3A2981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Each object in the series can be addressed on the basis of its serial number or so-called </a:t>
            </a:r>
            <a:r>
              <a:rPr lang="nl-BE" i="1" dirty="0"/>
              <a:t>index</a:t>
            </a:r>
            <a:r>
              <a:rPr lang="nl-BE" dirty="0"/>
              <a:t> in the series.</a:t>
            </a:r>
          </a:p>
          <a:p>
            <a:r>
              <a:rPr lang="nl-BE" dirty="0"/>
              <a:t>The first item in the series has index 0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4692CC-7E4A-47DC-A414-19CE748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B7F0EBF4-48C9-400A-B00E-2AD3897CA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870315"/>
              </p:ext>
            </p:extLst>
          </p:nvPr>
        </p:nvGraphicFramePr>
        <p:xfrm>
          <a:off x="4999433" y="3863928"/>
          <a:ext cx="6683485" cy="1084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97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1336697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1336697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1336697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1336697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</a:tblGrid>
              <a:tr h="383349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25033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Dunkirk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Loving</a:t>
                      </a:r>
                      <a:r>
                        <a:rPr lang="nl-BE" sz="2000" b="1" dirty="0"/>
                        <a:t> Vincent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Red </a:t>
                      </a:r>
                      <a:r>
                        <a:rPr lang="nl-BE" sz="2000" b="1" dirty="0" err="1"/>
                        <a:t>Sparrow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Jumanji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Loveless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EB87059-8A71-41D3-ACF6-093710328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32"/>
    </mc:Choice>
    <mc:Fallback xmlns="">
      <p:transition spd="slow" advTm="49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C72D-FA77-4769-8D93-C8C19FE0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Index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0B7E13-A0C9-4005-A2E5-7E3A2981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can also count the index position starting from the last element in the series.</a:t>
            </a:r>
          </a:p>
          <a:p>
            <a:r>
              <a:rPr lang="nl-BE" dirty="0"/>
              <a:t>The last element has index -1.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4692CC-7E4A-47DC-A414-19CE748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375F32A-572C-45A5-9450-1C54E2011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" y="3111524"/>
            <a:ext cx="5129213" cy="33289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1AC30120-92C5-4784-A8F2-81F4A2204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14886"/>
              </p:ext>
            </p:extLst>
          </p:nvPr>
        </p:nvGraphicFramePr>
        <p:xfrm>
          <a:off x="7171986" y="3007611"/>
          <a:ext cx="3250692" cy="140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30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40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60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90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F13F7CA-2386-423B-A2DE-E001C63B2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20"/>
    </mc:Choice>
    <mc:Fallback xmlns="">
      <p:transition spd="slow" advTm="49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3.3|0.5|10.7|1.1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.2|0.7|6.4|1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2500</Words>
  <Application>Microsoft Office PowerPoint</Application>
  <PresentationFormat>Breedbeeld</PresentationFormat>
  <Paragraphs>320</Paragraphs>
  <Slides>31</Slides>
  <Notes>2</Notes>
  <HiddenSlides>0</HiddenSlides>
  <MMClips>31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Kantoorthema</vt:lpstr>
      <vt:lpstr>Chapter 5</vt:lpstr>
      <vt:lpstr>Content</vt:lpstr>
      <vt:lpstr>Collection data types</vt:lpstr>
      <vt:lpstr>Collections</vt:lpstr>
      <vt:lpstr>Tuple</vt:lpstr>
      <vt:lpstr>List</vt:lpstr>
      <vt:lpstr>Function len() (List and Tuple)</vt:lpstr>
      <vt:lpstr>Index (List and Tuple)</vt:lpstr>
      <vt:lpstr>Index (List and Tuple)</vt:lpstr>
      <vt:lpstr>Method index (List and Tuple)</vt:lpstr>
      <vt:lpstr>Slicing (List and Tuple)</vt:lpstr>
      <vt:lpstr>Check for occurrence in List or Tuple</vt:lpstr>
      <vt:lpstr>Check for occurrence in List or Tuple</vt:lpstr>
      <vt:lpstr>Check for occurrence in List or Tuple</vt:lpstr>
      <vt:lpstr>Methods for mutations of List</vt:lpstr>
      <vt:lpstr>Methods for mutations of List</vt:lpstr>
      <vt:lpstr>List mutation via keyword del</vt:lpstr>
      <vt:lpstr>Loop through a List or Tuple</vt:lpstr>
      <vt:lpstr>Loop through a Tuple</vt:lpstr>
      <vt:lpstr>Loop through a Tuple</vt:lpstr>
      <vt:lpstr>Loop through a Tuple</vt:lpstr>
      <vt:lpstr>Loop through a List</vt:lpstr>
      <vt:lpstr>Loop through a List</vt:lpstr>
      <vt:lpstr>Initialise a List</vt:lpstr>
      <vt:lpstr>Functions max, min and sum (List and Tuple)</vt:lpstr>
      <vt:lpstr>Operators (List and Tuple)</vt:lpstr>
      <vt:lpstr>Operators (List and Tuple)</vt:lpstr>
      <vt:lpstr>Series and operators (List and Tuple)</vt:lpstr>
      <vt:lpstr>Series and operators (List and Tuple)</vt:lpstr>
      <vt:lpstr>Nested sequences (List and Tuple)</vt:lpstr>
      <vt:lpstr>Tuple() and List() functions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Hans Bartholomeus</cp:lastModifiedBy>
  <cp:revision>135</cp:revision>
  <cp:lastPrinted>2020-08-25T12:59:23Z</cp:lastPrinted>
  <dcterms:created xsi:type="dcterms:W3CDTF">2018-02-21T07:41:18Z</dcterms:created>
  <dcterms:modified xsi:type="dcterms:W3CDTF">2021-09-13T07:16:06Z</dcterms:modified>
</cp:coreProperties>
</file>